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67" r:id="rId4"/>
    <p:sldId id="268" r:id="rId5"/>
    <p:sldId id="257" r:id="rId6"/>
    <p:sldId id="269" r:id="rId7"/>
    <p:sldId id="270" r:id="rId8"/>
    <p:sldId id="26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6B17635-8C13-4E51-88F9-C38FF454182C}"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580830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6B17635-8C13-4E51-88F9-C38FF454182C}"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772308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6B17635-8C13-4E51-88F9-C38FF454182C}"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778839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6B17635-8C13-4E51-88F9-C38FF454182C}"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91248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6B17635-8C13-4E51-88F9-C38FF454182C}" type="datetimeFigureOut">
              <a:rPr lang="en-GB" smtClean="0"/>
              <a:t>06/01/2021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3049448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6B17635-8C13-4E51-88F9-C38FF454182C}" type="datetimeFigureOut">
              <a:rPr lang="en-GB" smtClean="0"/>
              <a:t>06/01/2021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2052594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B17635-8C13-4E51-88F9-C38FF454182C}" type="datetimeFigureOut">
              <a:rPr lang="en-GB" smtClean="0"/>
              <a:t>06/01/2021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096018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B17635-8C13-4E51-88F9-C38FF454182C}"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070575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B17635-8C13-4E51-88F9-C38FF454182C}"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680975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6B17635-8C13-4E51-88F9-C38FF454182C}"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2708861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6B17635-8C13-4E51-88F9-C38FF454182C}"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929353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B17635-8C13-4E51-88F9-C38FF454182C}" type="datetimeFigureOut">
              <a:rPr lang="en-GB" smtClean="0"/>
              <a:t>06/01/2021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E3A451-90E2-4539-BE21-E46A3D23E4EF}" type="slidenum">
              <a:rPr lang="en-GB" smtClean="0"/>
              <a:t>‹#›</a:t>
            </a:fld>
            <a:endParaRPr lang="en-GB"/>
          </a:p>
        </p:txBody>
      </p:sp>
    </p:spTree>
    <p:extLst>
      <p:ext uri="{BB962C8B-B14F-4D97-AF65-F5344CB8AC3E}">
        <p14:creationId xmlns:p14="http://schemas.microsoft.com/office/powerpoint/2010/main" val="30129345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u="sng" dirty="0" smtClean="0"/>
              <a:t>L.O. To </a:t>
            </a:r>
            <a:r>
              <a:rPr lang="en-GB" u="sng" dirty="0"/>
              <a:t>understand and apply relative pronouns.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5148249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Let’s recap last lesson</a:t>
            </a:r>
            <a:endParaRPr lang="en-GB" dirty="0"/>
          </a:p>
        </p:txBody>
      </p:sp>
      <p:sp>
        <p:nvSpPr>
          <p:cNvPr id="3" name="Content Placeholder 2"/>
          <p:cNvSpPr>
            <a:spLocks noGrp="1"/>
          </p:cNvSpPr>
          <p:nvPr>
            <p:ph idx="1"/>
          </p:nvPr>
        </p:nvSpPr>
        <p:spPr/>
        <p:txBody>
          <a:bodyPr/>
          <a:lstStyle/>
          <a:p>
            <a:pPr marL="0" indent="0">
              <a:buNone/>
            </a:pPr>
            <a:r>
              <a:rPr lang="en-GB" dirty="0" smtClean="0"/>
              <a:t>What do you remember about modal verbs?</a:t>
            </a:r>
          </a:p>
          <a:p>
            <a:pPr marL="0" indent="0">
              <a:buNone/>
            </a:pPr>
            <a:endParaRPr lang="en-GB" dirty="0"/>
          </a:p>
          <a:p>
            <a:pPr marL="0" indent="0">
              <a:buNone/>
            </a:pPr>
            <a:r>
              <a:rPr lang="en-GB" dirty="0" smtClean="0"/>
              <a:t>Can you give an example of how a modal verb can be used?</a:t>
            </a:r>
            <a:endParaRPr lang="en-GB" dirty="0"/>
          </a:p>
        </p:txBody>
      </p:sp>
    </p:spTree>
    <p:extLst>
      <p:ext uri="{BB962C8B-B14F-4D97-AF65-F5344CB8AC3E}">
        <p14:creationId xmlns:p14="http://schemas.microsoft.com/office/powerpoint/2010/main" val="34282785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Relative pronouns</a:t>
            </a:r>
            <a:endParaRPr lang="en-GB" dirty="0"/>
          </a:p>
        </p:txBody>
      </p:sp>
      <p:sp>
        <p:nvSpPr>
          <p:cNvPr id="3" name="Content Placeholder 2"/>
          <p:cNvSpPr>
            <a:spLocks noGrp="1"/>
          </p:cNvSpPr>
          <p:nvPr>
            <p:ph idx="1"/>
          </p:nvPr>
        </p:nvSpPr>
        <p:spPr/>
        <p:txBody>
          <a:bodyPr/>
          <a:lstStyle/>
          <a:p>
            <a:pPr marL="0" indent="0">
              <a:buNone/>
            </a:pPr>
            <a:r>
              <a:rPr lang="en-GB" dirty="0" smtClean="0"/>
              <a:t>Can anyone explain what a relative pronoun is? </a:t>
            </a:r>
          </a:p>
          <a:p>
            <a:pPr marL="0" indent="0">
              <a:buNone/>
            </a:pPr>
            <a:endParaRPr lang="en-GB" dirty="0"/>
          </a:p>
          <a:p>
            <a:pPr marL="0" indent="0">
              <a:lnSpc>
                <a:spcPct val="150000"/>
              </a:lnSpc>
              <a:buNone/>
            </a:pPr>
            <a:r>
              <a:rPr lang="en-GB" dirty="0" smtClean="0"/>
              <a:t>A </a:t>
            </a:r>
            <a:r>
              <a:rPr lang="en-GB" dirty="0"/>
              <a:t>relative pronoun is used to connect a clause or phrase to a noun or pronoun. You see them used every day with the most common relative pronouns being: </a:t>
            </a:r>
            <a:r>
              <a:rPr lang="en-GB" dirty="0">
                <a:solidFill>
                  <a:srgbClr val="FF0000"/>
                </a:solidFill>
              </a:rPr>
              <a:t>who, whom, which, </a:t>
            </a:r>
            <a:r>
              <a:rPr lang="en-GB" dirty="0" smtClean="0">
                <a:solidFill>
                  <a:srgbClr val="FF0000"/>
                </a:solidFill>
              </a:rPr>
              <a:t>whoever</a:t>
            </a:r>
            <a:r>
              <a:rPr lang="en-GB" dirty="0">
                <a:solidFill>
                  <a:srgbClr val="FF0000"/>
                </a:solidFill>
              </a:rPr>
              <a:t>, </a:t>
            </a:r>
            <a:r>
              <a:rPr lang="en-GB" dirty="0" smtClean="0">
                <a:solidFill>
                  <a:srgbClr val="FF0000"/>
                </a:solidFill>
              </a:rPr>
              <a:t>where, when, </a:t>
            </a:r>
            <a:r>
              <a:rPr lang="en-GB" dirty="0"/>
              <a:t>and</a:t>
            </a:r>
            <a:r>
              <a:rPr lang="en-GB" dirty="0">
                <a:solidFill>
                  <a:srgbClr val="FF0000"/>
                </a:solidFill>
              </a:rPr>
              <a:t> that.</a:t>
            </a:r>
          </a:p>
        </p:txBody>
      </p:sp>
    </p:spTree>
    <p:extLst>
      <p:ext uri="{BB962C8B-B14F-4D97-AF65-F5344CB8AC3E}">
        <p14:creationId xmlns:p14="http://schemas.microsoft.com/office/powerpoint/2010/main" val="2024845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Identify the relative pronouns in these sentences</a:t>
            </a:r>
            <a:endParaRPr lang="en-GB" dirty="0"/>
          </a:p>
        </p:txBody>
      </p:sp>
      <p:sp>
        <p:nvSpPr>
          <p:cNvPr id="3" name="Content Placeholder 2"/>
          <p:cNvSpPr>
            <a:spLocks noGrp="1"/>
          </p:cNvSpPr>
          <p:nvPr>
            <p:ph idx="1"/>
          </p:nvPr>
        </p:nvSpPr>
        <p:spPr>
          <a:xfrm>
            <a:off x="838200" y="1825625"/>
            <a:ext cx="11353800" cy="4871390"/>
          </a:xfrm>
        </p:spPr>
        <p:txBody>
          <a:bodyPr>
            <a:normAutofit lnSpcReduction="10000"/>
          </a:bodyPr>
          <a:lstStyle/>
          <a:p>
            <a:pPr marL="0" indent="0">
              <a:lnSpc>
                <a:spcPct val="150000"/>
              </a:lnSpc>
              <a:buNone/>
            </a:pPr>
            <a:r>
              <a:rPr lang="en-GB" dirty="0"/>
              <a:t>1. The lady, who was here to see you yesterday, called again this morning.</a:t>
            </a:r>
          </a:p>
          <a:p>
            <a:pPr marL="0" indent="0">
              <a:lnSpc>
                <a:spcPct val="150000"/>
              </a:lnSpc>
              <a:buNone/>
            </a:pPr>
            <a:r>
              <a:rPr lang="en-GB" dirty="0"/>
              <a:t>2. Bring me the letters that lie on the table.</a:t>
            </a:r>
          </a:p>
          <a:p>
            <a:pPr marL="0" indent="0">
              <a:lnSpc>
                <a:spcPct val="150000"/>
              </a:lnSpc>
              <a:buNone/>
            </a:pPr>
            <a:r>
              <a:rPr lang="en-GB" dirty="0"/>
              <a:t>3. Is this the train which leaves for New York at six o'clock?</a:t>
            </a:r>
          </a:p>
          <a:p>
            <a:pPr marL="0" indent="0">
              <a:lnSpc>
                <a:spcPct val="150000"/>
              </a:lnSpc>
              <a:buNone/>
            </a:pPr>
            <a:r>
              <a:rPr lang="en-GB" dirty="0"/>
              <a:t>4. </a:t>
            </a:r>
            <a:r>
              <a:rPr lang="en-GB" dirty="0" smtClean="0"/>
              <a:t>The church, where the carol service was held, is always busy.</a:t>
            </a:r>
          </a:p>
          <a:p>
            <a:pPr marL="0" indent="0">
              <a:lnSpc>
                <a:spcPct val="150000"/>
              </a:lnSpc>
              <a:buNone/>
            </a:pPr>
            <a:r>
              <a:rPr lang="en-GB" dirty="0" smtClean="0">
                <a:solidFill>
                  <a:srgbClr val="FF0000"/>
                </a:solidFill>
              </a:rPr>
              <a:t>In </a:t>
            </a:r>
            <a:r>
              <a:rPr lang="en-GB" dirty="0">
                <a:solidFill>
                  <a:srgbClr val="FF0000"/>
                </a:solidFill>
              </a:rPr>
              <a:t>these sentences the words who, </a:t>
            </a:r>
            <a:r>
              <a:rPr lang="en-GB" dirty="0" smtClean="0">
                <a:solidFill>
                  <a:srgbClr val="FF0000"/>
                </a:solidFill>
              </a:rPr>
              <a:t>where, that and which are </a:t>
            </a:r>
            <a:r>
              <a:rPr lang="en-GB" dirty="0">
                <a:solidFill>
                  <a:srgbClr val="FF0000"/>
                </a:solidFill>
              </a:rPr>
              <a:t>called relative pronouns. </a:t>
            </a:r>
            <a:r>
              <a:rPr lang="en-GB" dirty="0" smtClean="0">
                <a:solidFill>
                  <a:srgbClr val="FF0000"/>
                </a:solidFill>
              </a:rPr>
              <a:t>They are used </a:t>
            </a:r>
            <a:r>
              <a:rPr lang="en-GB" dirty="0">
                <a:solidFill>
                  <a:srgbClr val="FF0000"/>
                </a:solidFill>
              </a:rPr>
              <a:t>to </a:t>
            </a:r>
            <a:r>
              <a:rPr lang="en-GB" dirty="0" smtClean="0">
                <a:solidFill>
                  <a:srgbClr val="FF0000"/>
                </a:solidFill>
              </a:rPr>
              <a:t>explain </a:t>
            </a:r>
            <a:r>
              <a:rPr lang="en-GB" dirty="0">
                <a:solidFill>
                  <a:srgbClr val="FF0000"/>
                </a:solidFill>
              </a:rPr>
              <a:t>something about the noun that goes before </a:t>
            </a:r>
            <a:r>
              <a:rPr lang="en-GB" dirty="0" smtClean="0">
                <a:solidFill>
                  <a:srgbClr val="FF0000"/>
                </a:solidFill>
              </a:rPr>
              <a:t>them</a:t>
            </a:r>
            <a:r>
              <a:rPr lang="en-GB" dirty="0">
                <a:solidFill>
                  <a:srgbClr val="FF0000"/>
                </a:solidFill>
              </a:rPr>
              <a:t>.</a:t>
            </a:r>
          </a:p>
          <a:p>
            <a:pPr marL="0" indent="0">
              <a:buNone/>
            </a:pPr>
            <a:endParaRPr lang="en-GB" dirty="0"/>
          </a:p>
        </p:txBody>
      </p:sp>
      <p:sp>
        <p:nvSpPr>
          <p:cNvPr id="4" name="Rounded Rectangle 3"/>
          <p:cNvSpPr/>
          <p:nvPr/>
        </p:nvSpPr>
        <p:spPr>
          <a:xfrm>
            <a:off x="2588654" y="1983346"/>
            <a:ext cx="759853" cy="450761"/>
          </a:xfrm>
          <a:prstGeom prst="round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4157730" y="2702417"/>
            <a:ext cx="658969" cy="450761"/>
          </a:xfrm>
          <a:prstGeom prst="round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ounded Rectangle 5"/>
          <p:cNvSpPr/>
          <p:nvPr/>
        </p:nvSpPr>
        <p:spPr>
          <a:xfrm>
            <a:off x="3518079" y="3449391"/>
            <a:ext cx="925132" cy="450761"/>
          </a:xfrm>
          <a:prstGeom prst="round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3017950" y="4144850"/>
            <a:ext cx="1000258" cy="450761"/>
          </a:xfrm>
          <a:prstGeom prst="round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Connector 8"/>
          <p:cNvCxnSpPr/>
          <p:nvPr/>
        </p:nvCxnSpPr>
        <p:spPr>
          <a:xfrm>
            <a:off x="1880314" y="2434107"/>
            <a:ext cx="708339"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309869" y="3153178"/>
            <a:ext cx="708339"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706709" y="3885127"/>
            <a:ext cx="708339"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880313" y="4595611"/>
            <a:ext cx="965918"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6384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1000"/>
                                        <p:tgtEl>
                                          <p:spTgt spid="11"/>
                                        </p:tgtEl>
                                      </p:cBhvr>
                                    </p:animEffect>
                                    <p:anim calcmode="lin" valueType="num">
                                      <p:cBhvr>
                                        <p:cTn id="57" dur="1000" fill="hold"/>
                                        <p:tgtEl>
                                          <p:spTgt spid="11"/>
                                        </p:tgtEl>
                                        <p:attrNameLst>
                                          <p:attrName>ppt_x</p:attrName>
                                        </p:attrNameLst>
                                      </p:cBhvr>
                                      <p:tavLst>
                                        <p:tav tm="0">
                                          <p:val>
                                            <p:strVal val="#ppt_x"/>
                                          </p:val>
                                        </p:tav>
                                        <p:tav tm="100000">
                                          <p:val>
                                            <p:strVal val="#ppt_x"/>
                                          </p:val>
                                        </p:tav>
                                      </p:tavLst>
                                    </p:anim>
                                    <p:anim calcmode="lin" valueType="num">
                                      <p:cBhvr>
                                        <p:cTn id="5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000"/>
                                        <p:tgtEl>
                                          <p:spTgt spid="12"/>
                                        </p:tgtEl>
                                      </p:cBhvr>
                                    </p:animEffect>
                                    <p:anim calcmode="lin" valueType="num">
                                      <p:cBhvr>
                                        <p:cTn id="64" dur="1000" fill="hold"/>
                                        <p:tgtEl>
                                          <p:spTgt spid="12"/>
                                        </p:tgtEl>
                                        <p:attrNameLst>
                                          <p:attrName>ppt_x</p:attrName>
                                        </p:attrNameLst>
                                      </p:cBhvr>
                                      <p:tavLst>
                                        <p:tav tm="0">
                                          <p:val>
                                            <p:strVal val="#ppt_x"/>
                                          </p:val>
                                        </p:tav>
                                        <p:tav tm="100000">
                                          <p:val>
                                            <p:strVal val="#ppt_x"/>
                                          </p:val>
                                        </p:tav>
                                      </p:tavLst>
                                    </p:anim>
                                    <p:anim calcmode="lin" valueType="num">
                                      <p:cBhvr>
                                        <p:cTn id="6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0"/>
            <a:ext cx="10515600" cy="1325563"/>
          </a:xfrm>
        </p:spPr>
        <p:txBody>
          <a:bodyPr/>
          <a:lstStyle/>
          <a:p>
            <a:r>
              <a:rPr lang="en-GB" dirty="0" smtClean="0"/>
              <a:t>Task</a:t>
            </a:r>
            <a:endParaRPr lang="en-GB" dirty="0"/>
          </a:p>
        </p:txBody>
      </p:sp>
      <p:sp>
        <p:nvSpPr>
          <p:cNvPr id="3" name="Content Placeholder 2"/>
          <p:cNvSpPr>
            <a:spLocks noGrp="1"/>
          </p:cNvSpPr>
          <p:nvPr>
            <p:ph idx="1"/>
          </p:nvPr>
        </p:nvSpPr>
        <p:spPr>
          <a:xfrm>
            <a:off x="822960" y="1337945"/>
            <a:ext cx="10515600" cy="4351338"/>
          </a:xfrm>
        </p:spPr>
        <p:txBody>
          <a:bodyPr/>
          <a:lstStyle/>
          <a:p>
            <a:pPr marL="0" indent="0">
              <a:buNone/>
            </a:pPr>
            <a:r>
              <a:rPr lang="en-GB" dirty="0" smtClean="0"/>
              <a:t>Write a character description based on one of the characters I’m about to show you. Your character description needs to </a:t>
            </a:r>
            <a:r>
              <a:rPr lang="en-GB" dirty="0" smtClean="0"/>
              <a:t>include </a:t>
            </a:r>
            <a:r>
              <a:rPr lang="en-GB" dirty="0" smtClean="0"/>
              <a:t>at least 4 relative pronouns. </a:t>
            </a:r>
          </a:p>
          <a:p>
            <a:pPr marL="0" indent="0">
              <a:buNone/>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7940" y="2556510"/>
            <a:ext cx="6745644" cy="41643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38672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Can you identify the relative pronouns and explain their job in the sentences?</a:t>
            </a:r>
            <a:endParaRPr lang="en-GB" dirty="0"/>
          </a:p>
        </p:txBody>
      </p:sp>
      <p:sp>
        <p:nvSpPr>
          <p:cNvPr id="3" name="Content Placeholder 2"/>
          <p:cNvSpPr>
            <a:spLocks noGrp="1"/>
          </p:cNvSpPr>
          <p:nvPr>
            <p:ph idx="1"/>
          </p:nvPr>
        </p:nvSpPr>
        <p:spPr>
          <a:xfrm>
            <a:off x="807720" y="1825625"/>
            <a:ext cx="11384280" cy="5032375"/>
          </a:xfrm>
        </p:spPr>
        <p:txBody>
          <a:bodyPr/>
          <a:lstStyle/>
          <a:p>
            <a:pPr marL="0" indent="0">
              <a:lnSpc>
                <a:spcPct val="150000"/>
              </a:lnSpc>
              <a:buNone/>
            </a:pPr>
            <a:r>
              <a:rPr lang="en-GB" dirty="0"/>
              <a:t>Stuart is a Minion of average height. His goggles, that cover his lone eye, are made of super strength metal and glass and protect his all-important vision. This Minion wears blue dungarees and stylish black gloves which match his comfortable footwear. When he wakes up in the morning, Stuart’s first thought is his hair; he hates how he can’t get it to stick up like his friend Kevin’s does. Stuart, who is the most creative and talented Minion in the group, often serenades his two friends; much to their dislike! </a:t>
            </a:r>
          </a:p>
          <a:p>
            <a:pPr marL="0" indent="0">
              <a:buNone/>
            </a:pPr>
            <a:endParaRPr lang="en-GB" dirty="0"/>
          </a:p>
        </p:txBody>
      </p:sp>
    </p:spTree>
    <p:extLst>
      <p:ext uri="{BB962C8B-B14F-4D97-AF65-F5344CB8AC3E}">
        <p14:creationId xmlns:p14="http://schemas.microsoft.com/office/powerpoint/2010/main" val="34120254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0"/>
            <a:ext cx="10515600" cy="1325563"/>
          </a:xfrm>
        </p:spPr>
        <p:txBody>
          <a:bodyPr/>
          <a:lstStyle/>
          <a:p>
            <a:r>
              <a:rPr lang="en-GB" dirty="0" smtClean="0"/>
              <a:t>Task</a:t>
            </a:r>
            <a:endParaRPr lang="en-GB" dirty="0"/>
          </a:p>
        </p:txBody>
      </p:sp>
      <p:sp>
        <p:nvSpPr>
          <p:cNvPr id="3" name="Content Placeholder 2"/>
          <p:cNvSpPr>
            <a:spLocks noGrp="1"/>
          </p:cNvSpPr>
          <p:nvPr>
            <p:ph idx="1"/>
          </p:nvPr>
        </p:nvSpPr>
        <p:spPr>
          <a:xfrm>
            <a:off x="822960" y="1337945"/>
            <a:ext cx="10515600" cy="4351338"/>
          </a:xfrm>
        </p:spPr>
        <p:txBody>
          <a:bodyPr/>
          <a:lstStyle/>
          <a:p>
            <a:pPr marL="0" indent="0">
              <a:buNone/>
            </a:pPr>
            <a:r>
              <a:rPr lang="en-GB" dirty="0" smtClean="0"/>
              <a:t>Write a character description based on one of the characters I’m about to show you. Your character description needs to </a:t>
            </a:r>
            <a:r>
              <a:rPr lang="en-GB" dirty="0" smtClean="0"/>
              <a:t>include </a:t>
            </a:r>
            <a:r>
              <a:rPr lang="en-GB" dirty="0" smtClean="0"/>
              <a:t>at least 4 relative pronouns. </a:t>
            </a:r>
          </a:p>
          <a:p>
            <a:pPr marL="0" indent="0">
              <a:buNone/>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7940" y="2556510"/>
            <a:ext cx="6745644" cy="41643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67218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Q</a:t>
            </a:r>
            <a:r>
              <a:rPr lang="en-GB" smtClean="0"/>
              <a:t>uestion </a:t>
            </a:r>
            <a:endParaRPr lang="en-GB" dirty="0"/>
          </a:p>
        </p:txBody>
      </p:sp>
      <p:sp>
        <p:nvSpPr>
          <p:cNvPr id="3" name="Content Placeholder 2"/>
          <p:cNvSpPr>
            <a:spLocks noGrp="1"/>
          </p:cNvSpPr>
          <p:nvPr>
            <p:ph idx="1"/>
          </p:nvPr>
        </p:nvSpPr>
        <p:spPr/>
        <p:txBody>
          <a:bodyPr/>
          <a:lstStyle/>
          <a:p>
            <a:pPr marL="0" indent="0">
              <a:buNone/>
            </a:pPr>
            <a:r>
              <a:rPr lang="en-GB" dirty="0" smtClean="0"/>
              <a:t>Circle the </a:t>
            </a:r>
            <a:r>
              <a:rPr lang="en-GB" b="1" dirty="0" smtClean="0"/>
              <a:t>relative pronoun </a:t>
            </a:r>
            <a:r>
              <a:rPr lang="en-GB" dirty="0" smtClean="0"/>
              <a:t>in this sentence.</a:t>
            </a:r>
          </a:p>
          <a:p>
            <a:pPr marL="0" indent="0">
              <a:buNone/>
            </a:pPr>
            <a:endParaRPr lang="en-GB" dirty="0"/>
          </a:p>
          <a:p>
            <a:pPr marL="0" indent="0">
              <a:buNone/>
            </a:pPr>
            <a:r>
              <a:rPr lang="en-GB" dirty="0" smtClean="0"/>
              <a:t>The birthday cake was on a plate which was decorated with flowers. </a:t>
            </a:r>
            <a:endParaRPr lang="en-GB" dirty="0"/>
          </a:p>
        </p:txBody>
      </p:sp>
    </p:spTree>
    <p:extLst>
      <p:ext uri="{BB962C8B-B14F-4D97-AF65-F5344CB8AC3E}">
        <p14:creationId xmlns:p14="http://schemas.microsoft.com/office/powerpoint/2010/main" val="1862084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TotalTime>
  <Words>387</Words>
  <Application>Microsoft Office PowerPoint</Application>
  <PresentationFormat>Custom</PresentationFormat>
  <Paragraphs>25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L.O. To understand and apply relative pronouns. </vt:lpstr>
      <vt:lpstr>Let’s recap last lesson</vt:lpstr>
      <vt:lpstr>Relative pronouns</vt:lpstr>
      <vt:lpstr>Identify the relative pronouns in these sentences</vt:lpstr>
      <vt:lpstr>Task</vt:lpstr>
      <vt:lpstr>Can you identify the relative pronouns and explain their job in the sentences?</vt:lpstr>
      <vt:lpstr>Task</vt:lpstr>
      <vt:lpstr>Question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understand and apply modal verbs.</dc:title>
  <dc:creator>Olivia Beale</dc:creator>
  <cp:lastModifiedBy>Alex Gordon</cp:lastModifiedBy>
  <cp:revision>13</cp:revision>
  <dcterms:created xsi:type="dcterms:W3CDTF">2015-12-27T17:56:52Z</dcterms:created>
  <dcterms:modified xsi:type="dcterms:W3CDTF">2021-01-06T17:46:45Z</dcterms:modified>
</cp:coreProperties>
</file>