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Roman Numerals- Friday 8</a:t>
            </a:r>
            <a:r>
              <a:rPr lang="en-GB" baseline="30000" dirty="0" smtClean="0"/>
              <a:t>th</a:t>
            </a:r>
            <a:r>
              <a:rPr lang="en-GB" dirty="0" smtClean="0"/>
              <a:t> January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Warm-Up!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Fluent in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89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7818" y="147026"/>
            <a:ext cx="9227127" cy="671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32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7200" b="1" dirty="0"/>
              <a:t>Developing</a:t>
            </a:r>
            <a:endParaRPr lang="en-GB" sz="7200" dirty="0"/>
          </a:p>
          <a:p>
            <a:r>
              <a:rPr lang="en-GB" sz="7200" b="1" dirty="0"/>
              <a:t>1a. VI and XIV</a:t>
            </a:r>
            <a:endParaRPr lang="en-GB" sz="7200" dirty="0"/>
          </a:p>
          <a:p>
            <a:r>
              <a:rPr lang="en-GB" sz="7200" b="1" dirty="0"/>
              <a:t>XII and VIII</a:t>
            </a:r>
            <a:r>
              <a:rPr lang="en-GB" sz="7200" dirty="0"/>
              <a:t>	</a:t>
            </a:r>
          </a:p>
          <a:p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58332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776" y="147782"/>
            <a:ext cx="9011660" cy="64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64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7200" b="1" dirty="0"/>
              <a:t>1b. XII and XIV</a:t>
            </a:r>
            <a:endParaRPr lang="en-GB" sz="7200" dirty="0"/>
          </a:p>
          <a:p>
            <a:r>
              <a:rPr lang="en-GB" sz="7200" b="1" dirty="0"/>
              <a:t>XIV and XVI</a:t>
            </a:r>
            <a:endParaRPr lang="en-GB" sz="7200" dirty="0"/>
          </a:p>
          <a:p>
            <a:r>
              <a:rPr lang="en-GB" sz="7200" b="1" dirty="0"/>
              <a:t>X and XII</a:t>
            </a:r>
            <a:r>
              <a:rPr lang="en-GB" sz="7200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1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0727" y="304029"/>
            <a:ext cx="9578109" cy="616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8231" y="1264555"/>
            <a:ext cx="8915400" cy="3777622"/>
          </a:xfrm>
        </p:spPr>
        <p:txBody>
          <a:bodyPr>
            <a:normAutofit fontScale="92500" lnSpcReduction="20000"/>
          </a:bodyPr>
          <a:lstStyle/>
          <a:p>
            <a:r>
              <a:rPr lang="en-GB" sz="7200" b="1" dirty="0"/>
              <a:t>Various answers, for example: </a:t>
            </a:r>
            <a:endParaRPr lang="en-GB" sz="7200" dirty="0"/>
          </a:p>
          <a:p>
            <a:r>
              <a:rPr lang="en-GB" sz="7200" b="1" dirty="0"/>
              <a:t>IV + XVI = XX; IV + VI = X</a:t>
            </a:r>
            <a:r>
              <a:rPr lang="en-GB" sz="7200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67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780" y="33797"/>
            <a:ext cx="8723874" cy="682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8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6000" b="1" dirty="0"/>
              <a:t>Various answers, for example: </a:t>
            </a:r>
            <a:endParaRPr lang="en-GB" sz="6000" dirty="0"/>
          </a:p>
          <a:p>
            <a:r>
              <a:rPr lang="en-GB" sz="6000" b="1" dirty="0"/>
              <a:t>X + V = XV; IX + V = XIV</a:t>
            </a:r>
            <a:r>
              <a:rPr lang="en-GB" sz="6000" dirty="0"/>
              <a:t>	</a:t>
            </a:r>
          </a:p>
          <a:p>
            <a:endParaRPr lang="en-GB" sz="6000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68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16" y="64655"/>
            <a:ext cx="7989457" cy="71334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18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048000" y="310583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No because if you had: IV (4) + V(5) = IX (9) </a:t>
            </a:r>
            <a:endParaRPr lang="en-GB" sz="48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66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060" y="100733"/>
            <a:ext cx="7826086" cy="701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6000" dirty="0"/>
              <a:t>3b.</a:t>
            </a:r>
          </a:p>
          <a:p>
            <a:r>
              <a:rPr lang="en-GB" sz="6000" dirty="0"/>
              <a:t>No because If you had: XII(12) V(5)</a:t>
            </a:r>
          </a:p>
          <a:p>
            <a:r>
              <a:rPr lang="en-GB" sz="6000" dirty="0"/>
              <a:t>= 7 or X(10) IV(4) = IX(9)</a:t>
            </a:r>
          </a:p>
        </p:txBody>
      </p:sp>
    </p:spTree>
    <p:extLst>
      <p:ext uri="{BB962C8B-B14F-4D97-AF65-F5344CB8AC3E}">
        <p14:creationId xmlns:p14="http://schemas.microsoft.com/office/powerpoint/2010/main" val="354403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 tasks on website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360" y="1438096"/>
            <a:ext cx="6139840" cy="541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0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</TotalTime>
  <Words>114</Words>
  <Application>Microsoft Office PowerPoint</Application>
  <PresentationFormat>Widescreen</PresentationFormat>
  <Paragraphs>19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Wisp</vt:lpstr>
      <vt:lpstr>Roman Numerals- Friday 8th January 2021</vt:lpstr>
      <vt:lpstr>Maths Warm-Up!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 tasks on website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 Numerals- Friday 8th January 2021</dc:title>
  <dc:creator>Clair Jones</dc:creator>
  <cp:lastModifiedBy>Clair Jones</cp:lastModifiedBy>
  <cp:revision>9</cp:revision>
  <dcterms:created xsi:type="dcterms:W3CDTF">2021-01-07T16:43:26Z</dcterms:created>
  <dcterms:modified xsi:type="dcterms:W3CDTF">2021-01-07T17:08:33Z</dcterms:modified>
</cp:coreProperties>
</file>