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682" autoAdjust="0"/>
    <p:restoredTop sz="94660"/>
  </p:normalViewPr>
  <p:slideViewPr>
    <p:cSldViewPr snapToGrid="0">
      <p:cViewPr>
        <p:scale>
          <a:sx n="50" d="100"/>
          <a:sy n="50" d="100"/>
        </p:scale>
        <p:origin x="1028" y="4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1/28/2021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HX5bZsLOjcg&amp;safe=active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909" y="295096"/>
            <a:ext cx="10311379" cy="5805521"/>
          </a:xfrm>
          <a:prstGeom prst="rect">
            <a:avLst/>
          </a:prstGeom>
        </p:spPr>
      </p:pic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6691236"/>
              </p:ext>
            </p:extLst>
          </p:nvPr>
        </p:nvGraphicFramePr>
        <p:xfrm>
          <a:off x="973426" y="6346666"/>
          <a:ext cx="9805409" cy="182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805409">
                  <a:extLst>
                    <a:ext uri="{9D8B030D-6E8A-4147-A177-3AD203B41FA5}">
                      <a16:colId xmlns:a16="http://schemas.microsoft.com/office/drawing/2014/main" val="181943253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200" u="sng" dirty="0">
                          <a:effectLst/>
                          <a:hlinkClick r:id="rId3"/>
                        </a:rPr>
                        <a:t>https://www.youtube.com/watch?v=HX5bZsLOjcg&amp;safe=active</a:t>
                      </a:r>
                      <a:endParaRPr lang="en-GB" sz="1200" dirty="0">
                        <a:effectLst/>
                        <a:latin typeface="Times New Roman" panose="02020603050405020304" pitchFamily="18" charset="0"/>
                        <a:ea typeface="Arial Unicode MS"/>
                      </a:endParaRPr>
                    </a:p>
                  </a:txBody>
                  <a:tcPr marL="114300" marR="114300" marT="0" marB="0"/>
                </a:tc>
                <a:extLst>
                  <a:ext uri="{0D108BD9-81ED-4DB2-BD59-A6C34878D82A}">
                    <a16:rowId xmlns:a16="http://schemas.microsoft.com/office/drawing/2014/main" val="172494665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1297709" y="3121893"/>
            <a:ext cx="1339273" cy="23460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076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7985" y="576838"/>
            <a:ext cx="4717905" cy="614892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3" y="1173018"/>
            <a:ext cx="3334327" cy="53940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770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8073" y="369455"/>
            <a:ext cx="10741891" cy="6210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31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7362" y="447675"/>
            <a:ext cx="8677275" cy="5962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64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6875" y="752475"/>
            <a:ext cx="8858250" cy="535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5891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9875" y="714375"/>
            <a:ext cx="6572250" cy="542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43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7816" y="417944"/>
            <a:ext cx="8608002" cy="62782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62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8145" y="961963"/>
            <a:ext cx="10614820" cy="4523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412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8753" y="377103"/>
            <a:ext cx="6619875" cy="6048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848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999" y="1031620"/>
            <a:ext cx="12078001" cy="4815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512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362" y="140653"/>
            <a:ext cx="10476923" cy="653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7486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Today’s </a:t>
            </a:r>
            <a:r>
              <a:rPr lang="en-GB" dirty="0" smtClean="0"/>
              <a:t>Tasks-   TASK 1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1989" y="1412443"/>
            <a:ext cx="8596668" cy="3880773"/>
          </a:xfrm>
        </p:spPr>
        <p:txBody>
          <a:bodyPr>
            <a:noAutofit/>
          </a:bodyPr>
          <a:lstStyle/>
          <a:p>
            <a:r>
              <a:rPr lang="en-GB" sz="2800" dirty="0" smtClean="0"/>
              <a:t>We are going to write our own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directions </a:t>
            </a:r>
            <a:r>
              <a:rPr lang="en-GB" sz="2800" dirty="0" smtClean="0"/>
              <a:t>from one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part </a:t>
            </a:r>
            <a:r>
              <a:rPr lang="en-GB" sz="2800" dirty="0" smtClean="0"/>
              <a:t>of the map to another.</a:t>
            </a:r>
          </a:p>
          <a:p>
            <a:r>
              <a:rPr lang="en-GB" sz="2800" dirty="0" smtClean="0"/>
              <a:t>Choose </a:t>
            </a:r>
            <a:r>
              <a:rPr lang="en-GB" sz="2800" dirty="0" smtClean="0"/>
              <a:t>your starting point</a:t>
            </a:r>
          </a:p>
          <a:p>
            <a:r>
              <a:rPr lang="en-GB" sz="2800" dirty="0" smtClean="0"/>
              <a:t>Choose your end point</a:t>
            </a:r>
          </a:p>
          <a:p>
            <a:r>
              <a:rPr lang="en-GB" sz="2800" dirty="0" smtClean="0"/>
              <a:t>Give clear directions to each part- use left/right</a:t>
            </a:r>
          </a:p>
          <a:p>
            <a:r>
              <a:rPr lang="en-GB" sz="2800" dirty="0" smtClean="0"/>
              <a:t>Describe things that you can see which would help people not lose their way.  You can make these up!  </a:t>
            </a:r>
          </a:p>
          <a:p>
            <a:r>
              <a:rPr lang="en-GB" sz="2800" dirty="0" smtClean="0"/>
              <a:t>Aim for at least </a:t>
            </a:r>
            <a:r>
              <a:rPr lang="en-GB" sz="2800" dirty="0" smtClean="0"/>
              <a:t>5 </a:t>
            </a:r>
            <a:r>
              <a:rPr lang="en-GB" sz="2800" dirty="0" smtClean="0"/>
              <a:t>detailed points :D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37463" y="1082383"/>
            <a:ext cx="3881438" cy="2413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165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36600"/>
          </a:xfrm>
        </p:spPr>
        <p:txBody>
          <a:bodyPr/>
          <a:lstStyle/>
          <a:p>
            <a:r>
              <a:rPr lang="en-GB" dirty="0" smtClean="0"/>
              <a:t>TASK 2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 smtClean="0"/>
              <a:t> </a:t>
            </a:r>
            <a:r>
              <a:rPr lang="en-GB" sz="2800" dirty="0"/>
              <a:t>Create your own Nature Reserve map. </a:t>
            </a:r>
            <a:endParaRPr lang="en-GB" sz="2800" dirty="0" smtClean="0"/>
          </a:p>
          <a:p>
            <a:pPr marL="0" indent="0">
              <a:buNone/>
            </a:pPr>
            <a:r>
              <a:rPr lang="en-GB" sz="2800" dirty="0" smtClean="0"/>
              <a:t>Try </a:t>
            </a:r>
            <a:r>
              <a:rPr lang="en-GB" sz="2800" dirty="0"/>
              <a:t>to add all </a:t>
            </a:r>
            <a:r>
              <a:rPr lang="en-GB" sz="2800" dirty="0" smtClean="0"/>
              <a:t>of</a:t>
            </a:r>
          </a:p>
          <a:p>
            <a:pPr marL="0" indent="0">
              <a:buNone/>
            </a:pPr>
            <a:r>
              <a:rPr lang="en-GB" sz="2800" dirty="0" smtClean="0"/>
              <a:t> </a:t>
            </a:r>
            <a:r>
              <a:rPr lang="en-GB" sz="2800" dirty="0"/>
              <a:t>the features from the key, including different paths. </a:t>
            </a:r>
            <a:endParaRPr lang="en-GB" sz="2800" dirty="0" smtClean="0"/>
          </a:p>
          <a:p>
            <a:pPr marL="0" indent="0">
              <a:buNone/>
            </a:pPr>
            <a:endParaRPr lang="en-GB" sz="2800" dirty="0"/>
          </a:p>
          <a:p>
            <a:r>
              <a:rPr lang="en-GB" sz="2800" dirty="0" smtClean="0"/>
              <a:t>Make</a:t>
            </a:r>
            <a:r>
              <a:rPr lang="en-GB" sz="2800" dirty="0"/>
              <a:t> </a:t>
            </a:r>
            <a:r>
              <a:rPr lang="en-GB" sz="2800" dirty="0" smtClean="0"/>
              <a:t>up </a:t>
            </a:r>
            <a:r>
              <a:rPr lang="en-GB" sz="2800" dirty="0"/>
              <a:t>names for any fields or streets. </a:t>
            </a:r>
            <a:endParaRPr lang="en-GB" sz="2800" dirty="0" smtClean="0"/>
          </a:p>
          <a:p>
            <a:r>
              <a:rPr lang="en-GB" sz="2800" dirty="0" smtClean="0"/>
              <a:t>Write </a:t>
            </a:r>
            <a:r>
              <a:rPr lang="en-GB" sz="2800" dirty="0"/>
              <a:t>down some instructions to show how </a:t>
            </a:r>
            <a:r>
              <a:rPr lang="en-GB" sz="2800"/>
              <a:t>to </a:t>
            </a:r>
            <a:r>
              <a:rPr lang="en-GB" sz="2800" smtClean="0"/>
              <a:t>get from </a:t>
            </a:r>
            <a:r>
              <a:rPr lang="en-GB" sz="2800" dirty="0"/>
              <a:t>a starting point to an end point </a:t>
            </a:r>
            <a:r>
              <a:rPr lang="en-GB" sz="2800" dirty="0" smtClean="0"/>
              <a:t>on your </a:t>
            </a:r>
            <a:r>
              <a:rPr lang="en-GB" sz="2800" dirty="0"/>
              <a:t>map.</a:t>
            </a:r>
            <a:endParaRPr lang="en-GB" sz="2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0126" y="193676"/>
            <a:ext cx="5152011" cy="3119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889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37</TotalTime>
  <Words>126</Words>
  <Application>Microsoft Office PowerPoint</Application>
  <PresentationFormat>Widescreen</PresentationFormat>
  <Paragraphs>17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Arial Unicode MS</vt:lpstr>
      <vt:lpstr>Times New Roman</vt:lpstr>
      <vt:lpstr>Trebuchet MS</vt:lpstr>
      <vt:lpstr>Wingdings 3</vt:lpstr>
      <vt:lpstr>Facet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Today’s Tasks-   TASK 1</vt:lpstr>
      <vt:lpstr>TASK 2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Clair Jones</dc:creator>
  <cp:lastModifiedBy>Clair Jones</cp:lastModifiedBy>
  <cp:revision>12</cp:revision>
  <dcterms:created xsi:type="dcterms:W3CDTF">2021-01-26T17:10:48Z</dcterms:created>
  <dcterms:modified xsi:type="dcterms:W3CDTF">2021-01-28T11:19:17Z</dcterms:modified>
</cp:coreProperties>
</file>