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64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67" r:id="rId17"/>
  </p:sldIdLst>
  <p:sldSz cx="9144000" cy="6858000" type="screen4x3"/>
  <p:notesSz cx="6858000" cy="9144000"/>
  <p:embeddedFontLst>
    <p:embeddedFont>
      <p:font typeface="Twinkl" panose="020B0604020202020204" charset="0"/>
      <p:regular r:id="rId20"/>
      <p:bold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EA6DB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-1290" y="-90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numeracy-maths/properties-of-shape-geomoetry-maths-key-stage-1/3d-shapes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numeracy-maths/properties-of-shape-geomoetry-maths-key-stage-1/3d-shapes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5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5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5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7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" Target="slide11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" Target="slide15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Sphere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sphere!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5908" y="2079321"/>
            <a:ext cx="3199424" cy="3194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Sphere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2296351" y="5171546"/>
            <a:ext cx="89778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oranges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715" y="2104372"/>
            <a:ext cx="2799666" cy="287574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2290" y="2104372"/>
            <a:ext cx="2881742" cy="287809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724477" y="5171546"/>
            <a:ext cx="6262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Earth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7" name="Right Arrow 6">
              <a:hlinkClick r:id="rId4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707630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cube!</a:t>
            </a:r>
          </a:p>
        </p:txBody>
      </p:sp>
      <p:pic>
        <p:nvPicPr>
          <p:cNvPr id="3" name="Picture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4503" y="2179530"/>
            <a:ext cx="2905255" cy="3346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282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177" y="2121413"/>
            <a:ext cx="2455521" cy="254801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98" y="2229634"/>
            <a:ext cx="2524826" cy="260263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58564" y="5171546"/>
            <a:ext cx="48442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dice</a:t>
            </a:r>
          </a:p>
        </p:txBody>
      </p:sp>
      <p:sp>
        <p:nvSpPr>
          <p:cNvPr id="8" name="Rectangle 7"/>
          <p:cNvSpPr/>
          <p:nvPr/>
        </p:nvSpPr>
        <p:spPr>
          <a:xfrm>
            <a:off x="5724476" y="5171546"/>
            <a:ext cx="90179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presents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10" name="Right Arrow 9">
              <a:hlinkClick r:id="rId4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270600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Pyramid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pyramid!</a:t>
            </a:r>
          </a:p>
        </p:txBody>
      </p:sp>
      <p:pic>
        <p:nvPicPr>
          <p:cNvPr id="6" name="Picture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177" y="1790945"/>
            <a:ext cx="3866009" cy="4046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7689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Pyramid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9673" y="2118992"/>
            <a:ext cx="5773001" cy="233213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405091" y="4958422"/>
            <a:ext cx="202216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Egyptian pyramids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9" name="Right Arrow 8">
              <a:hlinkClick r:id="rId3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935530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Cuboid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cuboid!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8209" y="2361842"/>
            <a:ext cx="5615274" cy="2832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0938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Cuboid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142" y="1347941"/>
            <a:ext cx="2674964" cy="360123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0050" y="2525388"/>
            <a:ext cx="2869636" cy="242378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58564" y="5171546"/>
            <a:ext cx="70989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cereal</a:t>
            </a:r>
          </a:p>
        </p:txBody>
      </p:sp>
      <p:sp>
        <p:nvSpPr>
          <p:cNvPr id="8" name="Rectangle 7"/>
          <p:cNvSpPr/>
          <p:nvPr/>
        </p:nvSpPr>
        <p:spPr>
          <a:xfrm>
            <a:off x="5373666" y="5171546"/>
            <a:ext cx="149059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loaf of bread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10" name="Right Arrow 9">
              <a:hlinkClick r:id="rId4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551809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Cylinder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cylinder!</a:t>
            </a:r>
          </a:p>
        </p:txBody>
      </p:sp>
      <p:pic>
        <p:nvPicPr>
          <p:cNvPr id="3" name="Picture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343" y="2119790"/>
            <a:ext cx="2391841" cy="3604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5607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Cylinder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8219" y="2004164"/>
            <a:ext cx="1871207" cy="315029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946" y="2642992"/>
            <a:ext cx="3999127" cy="212047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929008" y="5208847"/>
            <a:ext cx="93945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tin can</a:t>
            </a:r>
          </a:p>
        </p:txBody>
      </p:sp>
      <p:sp>
        <p:nvSpPr>
          <p:cNvPr id="8" name="Rectangle 7"/>
          <p:cNvSpPr/>
          <p:nvPr/>
        </p:nvSpPr>
        <p:spPr>
          <a:xfrm>
            <a:off x="5636713" y="5220819"/>
            <a:ext cx="149059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toilet roll tube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74498"/>
            <a:ext cx="1152395" cy="501042"/>
            <a:chOff x="7377830" y="5749446"/>
            <a:chExt cx="1152395" cy="501042"/>
          </a:xfrm>
        </p:grpSpPr>
        <p:sp>
          <p:nvSpPr>
            <p:cNvPr id="10" name="Right Arrow 9">
              <a:hlinkClick r:id="rId4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600478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Cone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cone!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068"/>
          <a:stretch/>
        </p:blipFill>
        <p:spPr>
          <a:xfrm>
            <a:off x="3130793" y="1652445"/>
            <a:ext cx="2872884" cy="4640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1856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Cone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080" y="1565752"/>
            <a:ext cx="3012451" cy="35386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5753" y="1359072"/>
            <a:ext cx="1813668" cy="395196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691014" y="5359317"/>
            <a:ext cx="121502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traffic cone</a:t>
            </a:r>
          </a:p>
        </p:txBody>
      </p:sp>
      <p:sp>
        <p:nvSpPr>
          <p:cNvPr id="8" name="Rectangle 7"/>
          <p:cNvSpPr/>
          <p:nvPr/>
        </p:nvSpPr>
        <p:spPr>
          <a:xfrm>
            <a:off x="5527288" y="5347346"/>
            <a:ext cx="149059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ice cream cone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10" name="Right Arrow 9"/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743947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Triangular prism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Triangular prism!</a:t>
            </a:r>
          </a:p>
        </p:txBody>
      </p:sp>
      <p:pic>
        <p:nvPicPr>
          <p:cNvPr id="3" name="Picture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405" y="2025909"/>
            <a:ext cx="4037556" cy="347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9207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Triangular prism</a:t>
            </a:r>
          </a:p>
        </p:txBody>
      </p:sp>
      <p:sp>
        <p:nvSpPr>
          <p:cNvPr id="5" name="Rectangle 4"/>
          <p:cNvSpPr/>
          <p:nvPr/>
        </p:nvSpPr>
        <p:spPr>
          <a:xfrm>
            <a:off x="4070282" y="5286593"/>
            <a:ext cx="50947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tent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40" y="1593695"/>
            <a:ext cx="5586608" cy="3611408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8" name="Right Arrow 7">
              <a:hlinkClick r:id="rId3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end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26472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48</TotalTime>
  <Words>73</Words>
  <Application>Microsoft Office PowerPoint</Application>
  <PresentationFormat>On-screen Show (4:3)</PresentationFormat>
  <Paragraphs>40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Twinkl</vt:lpstr>
      <vt:lpstr>Calibri</vt:lpstr>
      <vt:lpstr>Office Theme</vt:lpstr>
      <vt:lpstr>PowerPoint Presentation</vt:lpstr>
      <vt:lpstr>Sphere</vt:lpstr>
      <vt:lpstr>Sphere</vt:lpstr>
      <vt:lpstr>Cube</vt:lpstr>
      <vt:lpstr>Cube</vt:lpstr>
      <vt:lpstr>Pyramid</vt:lpstr>
      <vt:lpstr>Pyramid</vt:lpstr>
      <vt:lpstr>Cuboid</vt:lpstr>
      <vt:lpstr>Cuboid</vt:lpstr>
      <vt:lpstr>Cylinder</vt:lpstr>
      <vt:lpstr>Cylinder</vt:lpstr>
      <vt:lpstr>Cone</vt:lpstr>
      <vt:lpstr>Cone</vt:lpstr>
      <vt:lpstr>Triangular prism</vt:lpstr>
      <vt:lpstr>Triangular prism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Alice Hawkes</dc:creator>
  <cp:lastModifiedBy>Nicola Earl</cp:lastModifiedBy>
  <cp:revision>6</cp:revision>
  <dcterms:created xsi:type="dcterms:W3CDTF">2020-04-02T07:56:49Z</dcterms:created>
  <dcterms:modified xsi:type="dcterms:W3CDTF">2021-01-12T11:21:10Z</dcterms:modified>
</cp:coreProperties>
</file>