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466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134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43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093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14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934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353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77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253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866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409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4D032-8754-4028-BC36-03A292EC2B4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D6457-B6BF-432C-9928-02934B280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113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259" y="-403224"/>
            <a:ext cx="9908886" cy="749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214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The Great Wave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Full title- The Great Wave off </a:t>
            </a:r>
            <a:r>
              <a:rPr lang="en-GB" sz="4000" dirty="0">
                <a:latin typeface="Comic Sans MS" panose="030F0702030302020204" pitchFamily="66" charset="0"/>
              </a:rPr>
              <a:t>K</a:t>
            </a:r>
            <a:r>
              <a:rPr lang="en-GB" sz="4000" dirty="0" smtClean="0">
                <a:latin typeface="Comic Sans MS" panose="030F0702030302020204" pitchFamily="66" charset="0"/>
              </a:rPr>
              <a:t>anagawa</a:t>
            </a:r>
            <a:r>
              <a:rPr lang="en-GB" sz="40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Created by </a:t>
            </a:r>
            <a:r>
              <a:rPr lang="en-GB" dirty="0">
                <a:latin typeface="Comic Sans MS" panose="030F0702030302020204" pitchFamily="66" charset="0"/>
              </a:rPr>
              <a:t> </a:t>
            </a:r>
            <a:r>
              <a:rPr lang="en-GB" dirty="0" smtClean="0">
                <a:latin typeface="Comic Sans MS" panose="030F0702030302020204" pitchFamily="66" charset="0"/>
              </a:rPr>
              <a:t>Katsushika Hokusai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005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5" y="485775"/>
            <a:ext cx="8591550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318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861060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745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737" y="365125"/>
            <a:ext cx="10392063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653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067" y="531379"/>
            <a:ext cx="11049866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252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691" y="618837"/>
            <a:ext cx="8743950" cy="574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51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362" y="438150"/>
            <a:ext cx="8677275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073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075" y="485775"/>
            <a:ext cx="8705850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733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8471" y="236969"/>
            <a:ext cx="7166373" cy="54711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46473" y="406400"/>
            <a:ext cx="381461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Today’s tasks: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GB" dirty="0" smtClean="0">
                <a:latin typeface="Comic Sans MS" panose="030F0702030302020204" pitchFamily="66" charset="0"/>
              </a:rPr>
              <a:t>Write down 5 facts about Hokusai.</a:t>
            </a:r>
          </a:p>
          <a:p>
            <a:pPr marL="342900" indent="-342900">
              <a:buAutoNum type="arabicPeriod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GB" dirty="0" smtClean="0">
                <a:latin typeface="Comic Sans MS" panose="030F0702030302020204" pitchFamily="66" charset="0"/>
              </a:rPr>
              <a:t>Re-create ‘The Great Wave’!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You can try to copy Hokusai as closely as possible. 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You could use totally different colours.  You could use paint or a digital app!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You could make the waves stripy or spotty!  Remember </a:t>
            </a:r>
            <a:r>
              <a:rPr lang="en-GB" dirty="0" err="1" smtClean="0">
                <a:latin typeface="Comic Sans MS" panose="030F0702030302020204" pitchFamily="66" charset="0"/>
              </a:rPr>
              <a:t>Zentangle</a:t>
            </a:r>
            <a:r>
              <a:rPr lang="en-GB" dirty="0" smtClean="0">
                <a:latin typeface="Comic Sans MS" panose="030F0702030302020204" pitchFamily="66" charset="0"/>
              </a:rPr>
              <a:t> Art?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You could add a character onto the wave! 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See examples on the next slide….</a:t>
            </a:r>
          </a:p>
        </p:txBody>
      </p:sp>
    </p:spTree>
    <p:extLst>
      <p:ext uri="{BB962C8B-B14F-4D97-AF65-F5344CB8AC3E}">
        <p14:creationId xmlns:p14="http://schemas.microsoft.com/office/powerpoint/2010/main" val="2150270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473" y="554471"/>
            <a:ext cx="3505200" cy="2571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200" y="471370"/>
            <a:ext cx="3754438" cy="29447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895" y="3416155"/>
            <a:ext cx="3390900" cy="32312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9638" y="554471"/>
            <a:ext cx="3324225" cy="2266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8040" y="2821421"/>
            <a:ext cx="2327420" cy="38259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17014" y="3629514"/>
            <a:ext cx="4174404" cy="277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378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88</Words>
  <Application>Microsoft Office PowerPoint</Application>
  <PresentationFormat>Widescreen</PresentationFormat>
  <Paragraphs>20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The Great Wave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 Jones</dc:creator>
  <cp:lastModifiedBy>Clair Jones</cp:lastModifiedBy>
  <cp:revision>8</cp:revision>
  <dcterms:created xsi:type="dcterms:W3CDTF">2021-03-02T09:47:09Z</dcterms:created>
  <dcterms:modified xsi:type="dcterms:W3CDTF">2021-03-04T10:39:34Z</dcterms:modified>
</cp:coreProperties>
</file>