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F01F4C-B6CF-4D76-94AE-6342FCF46A55}" type="datetimeFigureOut">
              <a:rPr lang="en-GB" smtClean="0"/>
              <a:pPr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839F58E-C22E-47E4-AE03-EDF86462DC9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/>
              <a:t>VOLUME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The amount of </a:t>
            </a:r>
            <a:r>
              <a:rPr lang="en-GB" sz="3600" b="1" i="1" dirty="0" smtClean="0"/>
              <a:t>space</a:t>
            </a:r>
            <a:r>
              <a:rPr lang="en-GB" sz="3600" dirty="0" smtClean="0"/>
              <a:t> something takes up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2146250"/>
          </a:xfrm>
        </p:spPr>
        <p:txBody>
          <a:bodyPr/>
          <a:lstStyle/>
          <a:p>
            <a:r>
              <a:rPr lang="en-GB" dirty="0" smtClean="0"/>
              <a:t>We are learning to find the volume </a:t>
            </a:r>
            <a:r>
              <a:rPr lang="en-GB" smtClean="0"/>
              <a:t>of cuboids and </a:t>
            </a:r>
            <a:r>
              <a:rPr lang="en-GB" dirty="0" smtClean="0"/>
              <a:t>cubes </a:t>
            </a:r>
            <a:endParaRPr lang="en-GB" dirty="0"/>
          </a:p>
        </p:txBody>
      </p:sp>
      <p:pic>
        <p:nvPicPr>
          <p:cNvPr id="1026" name="Picture 2" descr="http://t1.gstatic.com/images?q=tbn:ANd9GcSgDq9c669n1yF4NpycHurqxjc5Wh2EKgs6Np5pCyTUh5G73uDo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852936"/>
            <a:ext cx="2114550" cy="2162176"/>
          </a:xfrm>
          <a:prstGeom prst="rect">
            <a:avLst/>
          </a:prstGeom>
          <a:noFill/>
        </p:spPr>
      </p:pic>
      <p:pic>
        <p:nvPicPr>
          <p:cNvPr id="1028" name="Picture 4" descr="http://t2.gstatic.com/images?q=tbn:ANd9GcQ-HxVGv6JQBUqxl3hRm5xaFwJEOtmBbm8c_-y9P4yMkM31_0c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780927"/>
            <a:ext cx="3888432" cy="2821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51845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To find the VOLUME:</a:t>
            </a:r>
          </a:p>
          <a:p>
            <a:pPr algn="ctr">
              <a:buNone/>
            </a:pPr>
            <a:r>
              <a:rPr lang="en-GB" sz="3600" dirty="0" smtClean="0"/>
              <a:t>Length x breadth x height = volume</a:t>
            </a:r>
          </a:p>
          <a:p>
            <a:pPr algn="ctr">
              <a:buNone/>
            </a:pPr>
            <a:r>
              <a:rPr lang="en-GB" sz="3600" dirty="0" smtClean="0"/>
              <a:t>L x B x H = V</a:t>
            </a:r>
          </a:p>
          <a:p>
            <a:pPr>
              <a:buNone/>
            </a:pPr>
            <a:r>
              <a:rPr lang="en-GB" sz="3000" dirty="0" smtClean="0"/>
              <a:t>Some people use: </a:t>
            </a:r>
          </a:p>
          <a:p>
            <a:pPr algn="ctr">
              <a:buNone/>
            </a:pPr>
            <a:r>
              <a:rPr lang="en-GB" sz="3000" dirty="0" smtClean="0"/>
              <a:t>length x </a:t>
            </a:r>
            <a:r>
              <a:rPr lang="en-GB" sz="3000" i="1" dirty="0" smtClean="0"/>
              <a:t>width</a:t>
            </a:r>
            <a:r>
              <a:rPr lang="en-GB" sz="3000" dirty="0" smtClean="0"/>
              <a:t> x height = volume</a:t>
            </a:r>
          </a:p>
          <a:p>
            <a:pPr algn="ctr">
              <a:buNone/>
            </a:pPr>
            <a:r>
              <a:rPr lang="en-GB" sz="3000" dirty="0" smtClean="0"/>
              <a:t>Or</a:t>
            </a:r>
          </a:p>
          <a:p>
            <a:pPr algn="ctr">
              <a:buNone/>
            </a:pPr>
            <a:r>
              <a:rPr lang="en-GB" sz="3000" dirty="0" smtClean="0"/>
              <a:t>length x </a:t>
            </a:r>
            <a:r>
              <a:rPr lang="en-GB" sz="3000" i="1" dirty="0" smtClean="0"/>
              <a:t>depth</a:t>
            </a:r>
            <a:r>
              <a:rPr lang="en-GB" sz="3000" dirty="0" smtClean="0"/>
              <a:t> x height = volume</a:t>
            </a:r>
          </a:p>
          <a:p>
            <a:pPr algn="ctr">
              <a:buNone/>
            </a:pPr>
            <a:r>
              <a:rPr lang="en-GB" sz="3000" dirty="0" smtClean="0"/>
              <a:t>They means the SAME thing! </a:t>
            </a:r>
            <a:endParaRPr lang="en-GB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59</TotalTime>
  <Words>63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Apex</vt:lpstr>
      <vt:lpstr>VOLUME</vt:lpstr>
      <vt:lpstr>We are learning to find the volume of cuboids and cubes 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VOLUME</dc:title>
  <dc:creator>ang</dc:creator>
  <cp:lastModifiedBy>Alex Gordon</cp:lastModifiedBy>
  <cp:revision>4</cp:revision>
  <dcterms:created xsi:type="dcterms:W3CDTF">2012-10-23T20:00:43Z</dcterms:created>
  <dcterms:modified xsi:type="dcterms:W3CDTF">2021-01-28T09:48:33Z</dcterms:modified>
</cp:coreProperties>
</file>