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3435E-15C7-4E26-A02C-2A8EF38226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4B4B05-3B31-409B-BD00-2764BC2A4A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5A315-0DBB-4069-847D-0D495D136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AB84FB-7F20-41C9-98B3-16F1B0067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AD5574-79B3-4DB5-A540-5B12ADD84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936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9D1D3-AAB7-444A-B9ED-5564BC601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C74E6-33CF-4EFA-80D7-EEDAD2A330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5B130D-7F47-4D45-B453-933EDF3F6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66332-23F0-426B-9425-D3B0687A1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6F823-E57B-45C6-93C4-EE027F673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96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AD298-99E8-44A3-8ED4-308A127CE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49784E-30A5-4E46-96C0-C8A601AA2D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EEB06-61F1-4AF3-9213-93AB1D2BB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50E8B-DB25-4BE4-B673-EBC6B4B7F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2804A-8AD2-4E27-81C1-B0B8FA055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088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2B712-E102-4E68-81CE-FBCB6DE7E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C00593-54B7-4B52-B788-752288B4B0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8495E6-BB78-41F6-A131-5ADF38F101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D4827-10CF-4E50-9386-F755912E3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DDB1E-CCF5-4115-86E1-AEA78D2C3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3D0568-1DCF-4FCF-B996-31309B8A7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244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36939-85BE-41DC-A8A8-4E70CD1AD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98F15B-F2B5-4F4D-8404-22276C2743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3EC1D8-2A68-4C99-A532-5D22E708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0BBFA6-E26A-4EEC-B6BF-E53FB1226B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2D4569-979E-44F6-A443-9A511C7C19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8481DD-3C88-4E42-A4E7-42457F7BF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843BC7-99BD-42A7-9567-90A882401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71F2F5-B968-4098-BF42-DF198BBF0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606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80816-CA07-4405-917C-DC3A72BDF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1CDC19-AEF8-40B7-BC66-4A7146836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9689E7-FD35-4346-A47C-0EE05A1A2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1887DA-DB7D-41FD-9617-F4628A607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530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60426D-BB3B-4C21-ACFE-6867CC4A1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06E8CA-59A4-477B-BCE7-14EFBB4CD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910D13-076B-49F4-A70E-0D5F8DDDA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856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FA43C-A50D-434A-8122-6B71ABF32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77CE2-B955-4775-BEBB-860A62EA2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F2A8C0-6AC1-466B-833B-0EF687A38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29A947-0E17-40A6-A849-AE14512C6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1B3084-9957-4E30-BCF4-6F2601EFC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2AA7A6-F614-467E-8A46-8969EDE4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8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562DD-DDCF-4C81-B4F6-B849049C7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CEB2A8-B295-42EC-AF02-7B765A14DE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E446DE-CE4C-4376-AF75-668206ED0D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09AD48-A1FE-4F4A-BC63-28358A5C3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C194D1-211D-43B7-85FA-E96F9A6DF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6610B7-8F43-42D1-9F20-7D60EACFB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023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5A52B-8785-42EB-BF7B-AC21D66DB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9B8074-4AA2-482B-B05C-1167F54164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7039-B1F8-494A-BDC6-2555E27C2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D72B73-20A8-402D-925B-4FF9C5743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9CC045-2814-43E2-9E51-89948DD6D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962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E8948C-CF0B-4957-B467-B73F664B19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DB80AC-C187-4265-8054-1E15C0CD54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C8EDBA-2CB3-4E05-8766-460953F69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884A7-1134-44C6-B049-83B573785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B74F51-1DF8-40B3-BAEB-681669CD2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332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30A4E9-B637-4888-9D51-26D2E17DC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2785A5-8B6C-4BDD-A490-0286104802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9CDB7-2EF6-4FD2-BF3B-31BECBD31B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B48D4-9B25-46CD-8CE0-9B2E23EA2F94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1DA2F-78F4-43B6-8DCB-14F7A4A55C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139599-AC14-4C95-A795-901AE8E14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71524-AA0A-4A0B-B643-BC31E4AF1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71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58E59F-8D87-4B4D-8DF3-3432B664D106}"/>
              </a:ext>
            </a:extLst>
          </p:cNvPr>
          <p:cNvSpPr txBox="1"/>
          <p:nvPr/>
        </p:nvSpPr>
        <p:spPr>
          <a:xfrm>
            <a:off x="1272208" y="1033669"/>
            <a:ext cx="1024030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Chico’s cards are all different.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There is a number from 1 to 9 on each card.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Chico has chosen four cards that add up to 20.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are they?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Try to find three different combinations.</a:t>
            </a:r>
          </a:p>
        </p:txBody>
      </p:sp>
    </p:spTree>
    <p:extLst>
      <p:ext uri="{BB962C8B-B14F-4D97-AF65-F5344CB8AC3E}">
        <p14:creationId xmlns:p14="http://schemas.microsoft.com/office/powerpoint/2010/main" val="2020360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8145015-E2D4-412A-ADF8-97B610AAC18B}"/>
              </a:ext>
            </a:extLst>
          </p:cNvPr>
          <p:cNvSpPr txBox="1"/>
          <p:nvPr/>
        </p:nvSpPr>
        <p:spPr>
          <a:xfrm>
            <a:off x="1550504" y="993913"/>
            <a:ext cx="919700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Kieron has three cats.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Each is a different weight.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first and second weigh 7kg altogether.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second and third weigh 8 kg altogether.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first and third weigh 11 kg altogether.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weight of each cat?</a:t>
            </a:r>
          </a:p>
        </p:txBody>
      </p:sp>
    </p:spTree>
    <p:extLst>
      <p:ext uri="{BB962C8B-B14F-4D97-AF65-F5344CB8AC3E}">
        <p14:creationId xmlns:p14="http://schemas.microsoft.com/office/powerpoint/2010/main" val="3858563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ECB8036-FA00-4845-834C-C33D940AE28B}"/>
              </a:ext>
            </a:extLst>
          </p:cNvPr>
          <p:cNvSpPr txBox="1"/>
          <p:nvPr/>
        </p:nvSpPr>
        <p:spPr>
          <a:xfrm>
            <a:off x="2173357" y="596347"/>
            <a:ext cx="7474226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My number has four digits.  It is smaller than 6000 but bigger than 5000.  The hundreds digit is smaller than 7 but bigger than 5.  The tens digit is an odd number smaller than 5 but bigger than 1.  The units digit is in the 3 times table and is bigger than 4 but smaller than 8.  What’s my number?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3595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19B626-8E30-4979-8845-3879FC29D815}"/>
              </a:ext>
            </a:extLst>
          </p:cNvPr>
          <p:cNvSpPr txBox="1"/>
          <p:nvPr/>
        </p:nvSpPr>
        <p:spPr>
          <a:xfrm>
            <a:off x="1086236" y="851304"/>
            <a:ext cx="1008534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Anna buys a comic for £1.52 and a pen for 55p.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 How much does she spend altogether?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 bottle of coke is priced at £2.06, a bottle of orange is priced at 39p.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 How much would they both cost to buy?</a:t>
            </a:r>
          </a:p>
        </p:txBody>
      </p:sp>
    </p:spTree>
    <p:extLst>
      <p:ext uri="{BB962C8B-B14F-4D97-AF65-F5344CB8AC3E}">
        <p14:creationId xmlns:p14="http://schemas.microsoft.com/office/powerpoint/2010/main" val="2662152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055D3B-92E3-4B26-B0AA-6168E1372140}"/>
              </a:ext>
            </a:extLst>
          </p:cNvPr>
          <p:cNvSpPr txBox="1"/>
          <p:nvPr/>
        </p:nvSpPr>
        <p:spPr>
          <a:xfrm>
            <a:off x="3034748" y="1391478"/>
            <a:ext cx="6096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 bottle of coke holds 542 millilitres and a bottle of orange holds 335 millilitres. How much more liquid does the bottle of coke hold?</a:t>
            </a:r>
          </a:p>
        </p:txBody>
      </p:sp>
    </p:spTree>
    <p:extLst>
      <p:ext uri="{BB962C8B-B14F-4D97-AF65-F5344CB8AC3E}">
        <p14:creationId xmlns:p14="http://schemas.microsoft.com/office/powerpoint/2010/main" val="2595644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E488F3-3412-48FA-AD0C-79B449CC30AD}"/>
              </a:ext>
            </a:extLst>
          </p:cNvPr>
          <p:cNvSpPr txBox="1"/>
          <p:nvPr/>
        </p:nvSpPr>
        <p:spPr>
          <a:xfrm>
            <a:off x="2186609" y="1338470"/>
            <a:ext cx="708991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6</a:t>
            </a:r>
          </a:p>
          <a:p>
            <a:pPr algn="ctr"/>
            <a:endParaRPr lang="en-GB" dirty="0"/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Scientists have discovered a new planet, </a:t>
            </a:r>
            <a:r>
              <a:rPr lang="en-GB" sz="3200" dirty="0" err="1">
                <a:latin typeface="Comic Sans MS" panose="030F0702030302020204" pitchFamily="66" charset="0"/>
              </a:rPr>
              <a:t>Zellipup</a:t>
            </a:r>
            <a:r>
              <a:rPr lang="en-GB" sz="3200" dirty="0">
                <a:latin typeface="Comic Sans MS" panose="030F0702030302020204" pitchFamily="66" charset="0"/>
              </a:rPr>
              <a:t>. It is 94 km wider than Earth, and Earth is 632 km wide. How wide is </a:t>
            </a:r>
            <a:r>
              <a:rPr lang="en-GB" sz="3200" dirty="0" err="1">
                <a:latin typeface="Comic Sans MS" panose="030F0702030302020204" pitchFamily="66" charset="0"/>
              </a:rPr>
              <a:t>Zellipup</a:t>
            </a:r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5924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170031-3018-4243-B686-D3D4050487C3}"/>
              </a:ext>
            </a:extLst>
          </p:cNvPr>
          <p:cNvSpPr txBox="1"/>
          <p:nvPr/>
        </p:nvSpPr>
        <p:spPr>
          <a:xfrm>
            <a:off x="1298714" y="1139687"/>
            <a:ext cx="951506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7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Liam bought some Harry Potter cards at the shop with a £20 note.  How much change did he get if the cards cost £3.25?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4462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7B8B32-150E-4D05-9F24-E3DC1388D2C9}"/>
              </a:ext>
            </a:extLst>
          </p:cNvPr>
          <p:cNvSpPr txBox="1"/>
          <p:nvPr/>
        </p:nvSpPr>
        <p:spPr>
          <a:xfrm>
            <a:off x="1749287" y="1126435"/>
            <a:ext cx="89982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  52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+79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  486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+218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  5167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+5472</a:t>
            </a:r>
          </a:p>
        </p:txBody>
      </p:sp>
    </p:spTree>
    <p:extLst>
      <p:ext uri="{BB962C8B-B14F-4D97-AF65-F5344CB8AC3E}">
        <p14:creationId xmlns:p14="http://schemas.microsoft.com/office/powerpoint/2010/main" val="2206471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1A4E45-59CB-4B5A-9DD5-9A93B8C8814E}"/>
              </a:ext>
            </a:extLst>
          </p:cNvPr>
          <p:cNvSpPr txBox="1"/>
          <p:nvPr/>
        </p:nvSpPr>
        <p:spPr>
          <a:xfrm>
            <a:off x="2001078" y="914400"/>
            <a:ext cx="800431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 98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-57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 952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-567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 8779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-5827</a:t>
            </a:r>
          </a:p>
        </p:txBody>
      </p:sp>
    </p:spTree>
    <p:extLst>
      <p:ext uri="{BB962C8B-B14F-4D97-AF65-F5344CB8AC3E}">
        <p14:creationId xmlns:p14="http://schemas.microsoft.com/office/powerpoint/2010/main" val="696183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6344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318</Words>
  <Application>Microsoft Office PowerPoint</Application>
  <PresentationFormat>Widescreen</PresentationFormat>
  <Paragraphs>55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Woodward</dc:creator>
  <cp:lastModifiedBy>Laura Woodward</cp:lastModifiedBy>
  <cp:revision>5</cp:revision>
  <dcterms:created xsi:type="dcterms:W3CDTF">2018-06-26T19:58:29Z</dcterms:created>
  <dcterms:modified xsi:type="dcterms:W3CDTF">2019-06-25T18:50:04Z</dcterms:modified>
</cp:coreProperties>
</file>