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1" r:id="rId4"/>
    <p:sldId id="272" r:id="rId5"/>
    <p:sldId id="273" r:id="rId6"/>
    <p:sldId id="280" r:id="rId7"/>
    <p:sldId id="274" r:id="rId8"/>
    <p:sldId id="275" r:id="rId9"/>
    <p:sldId id="276" r:id="rId10"/>
    <p:sldId id="277" r:id="rId11"/>
    <p:sldId id="278" r:id="rId12"/>
    <p:sldId id="267"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007E"/>
    <a:srgbClr val="FFE001"/>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9" d="100"/>
          <a:sy n="69" d="100"/>
        </p:scale>
        <p:origin x="1184"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BFC2E88D-26D5-46A1-A925-90C318BD686C}" type="datetimeFigureOut">
              <a:rPr lang="en-GB"/>
              <a:pPr>
                <a:defRPr/>
              </a:pPr>
              <a:t>27/01/2021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804A1CA8-A3A8-4138-BCF3-BE01C3FA860D}"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6956A307-13B5-4916-888C-06F9A1BEC912}" type="datetimeFigureOut">
              <a:rPr lang="en-GB"/>
              <a:pPr>
                <a:defRPr/>
              </a:pPr>
              <a:t>27/01/2021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AA0C87F-46F3-42AA-95A2-15B10BA3BA4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religion/hinduism-religion/hinduism-religion-literacy"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s/religion/hinduism-religion/hinduism-religion-literacy"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8EEF8ED7-32F3-4A52-9F08-FAC35F1091AD}"/>
              </a:ext>
            </a:extLst>
          </p:cNvPr>
          <p:cNvSpPr/>
          <p:nvPr userDrawn="1"/>
        </p:nvSpPr>
        <p:spPr>
          <a:xfrm>
            <a:off x="8115300" y="5918200"/>
            <a:ext cx="1028700" cy="939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3"/>
            <a:extLst>
              <a:ext uri="{FF2B5EF4-FFF2-40B4-BE49-F238E27FC236}">
                <a16:creationId xmlns:a16="http://schemas.microsoft.com/office/drawing/2014/main" id="{496443A1-DA21-4EBA-B347-5CDF34344A05}"/>
              </a:ext>
            </a:extLst>
          </p:cNvPr>
          <p:cNvSpPr/>
          <p:nvPr userDrawn="1"/>
        </p:nvSpPr>
        <p:spPr>
          <a:xfrm>
            <a:off x="63500" y="5905500"/>
            <a:ext cx="1257300" cy="939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6563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5208116"/>
            <a:ext cx="8220075" cy="994306"/>
          </a:xfrm>
        </p:spPr>
        <p:txBody>
          <a:bodyPr>
            <a:noAutofit/>
          </a:bodyPr>
          <a:lstStyle>
            <a:lvl1pPr>
              <a:defRPr sz="1800" b="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19960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877157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a:extLst>
              <a:ext uri="{FF2B5EF4-FFF2-40B4-BE49-F238E27FC236}">
                <a16:creationId xmlns:a16="http://schemas.microsoft.com/office/drawing/2014/main" id="{3EF51E3E-9CDB-4C2C-BB18-CE5304A4FAB8}"/>
              </a:ext>
            </a:extLst>
          </p:cNvPr>
          <p:cNvSpPr/>
          <p:nvPr userDrawn="1"/>
        </p:nvSpPr>
        <p:spPr>
          <a:xfrm>
            <a:off x="8115300" y="5918200"/>
            <a:ext cx="1028700" cy="939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3"/>
            <a:extLst>
              <a:ext uri="{FF2B5EF4-FFF2-40B4-BE49-F238E27FC236}">
                <a16:creationId xmlns:a16="http://schemas.microsoft.com/office/drawing/2014/main" id="{8AF29EF9-CFB1-4F87-95FD-084579AEA2E6}"/>
              </a:ext>
            </a:extLst>
          </p:cNvPr>
          <p:cNvSpPr/>
          <p:nvPr userDrawn="1"/>
        </p:nvSpPr>
        <p:spPr>
          <a:xfrm>
            <a:off x="63500" y="5905500"/>
            <a:ext cx="1257300" cy="939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182449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6">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20"/>
          <p:cNvSpPr>
            <a:spLocks noGrp="1"/>
          </p:cNvSpPr>
          <p:nvPr>
            <p:ph type="title"/>
          </p:nvPr>
        </p:nvSpPr>
        <p:spPr>
          <a:xfrm>
            <a:off x="457200" y="4836617"/>
            <a:ext cx="8220075" cy="1477258"/>
          </a:xfrm>
        </p:spPr>
        <p:txBody>
          <a:bodyPr/>
          <a:lstStyle/>
          <a:p>
            <a:pPr>
              <a:lnSpc>
                <a:spcPct val="114000"/>
              </a:lnSpc>
            </a:pPr>
            <a:r>
              <a:rPr lang="en-GB" altLang="en-US" dirty="0"/>
              <a:t>Once upon a time, there was a great warrior called Prince Rama. He had a beautiful wife named Sita. </a:t>
            </a:r>
          </a:p>
        </p:txBody>
      </p:sp>
      <p:pic>
        <p:nvPicPr>
          <p:cNvPr id="3" name="Picture 2">
            <a:extLst>
              <a:ext uri="{FF2B5EF4-FFF2-40B4-BE49-F238E27FC236}">
                <a16:creationId xmlns:a16="http://schemas.microsoft.com/office/drawing/2014/main" id="{DB05A436-8E01-4D25-92B0-315FA808A1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683834" y="752082"/>
            <a:ext cx="5776332" cy="4084534"/>
          </a:xfrm>
          <a:prstGeom prst="roundRect">
            <a:avLst>
              <a:gd name="adj" fmla="val 6340"/>
            </a:avLst>
          </a:prstGeom>
          <a:ln w="38100">
            <a:solidFill>
              <a:srgbClr val="E6007E"/>
            </a:solid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0">
            <a:extLst>
              <a:ext uri="{FF2B5EF4-FFF2-40B4-BE49-F238E27FC236}">
                <a16:creationId xmlns:a16="http://schemas.microsoft.com/office/drawing/2014/main" id="{4B352053-5ACD-4267-B330-6F08C6D88442}"/>
              </a:ext>
            </a:extLst>
          </p:cNvPr>
          <p:cNvSpPr txBox="1">
            <a:spLocks/>
          </p:cNvSpPr>
          <p:nvPr/>
        </p:nvSpPr>
        <p:spPr bwMode="auto">
          <a:xfrm>
            <a:off x="457200" y="4783875"/>
            <a:ext cx="8220075" cy="1530000"/>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One day, Rama and Sita were banished from their home by the King. They went to live in the forest with Rama's brother, Lakshmana.</a:t>
            </a:r>
          </a:p>
        </p:txBody>
      </p:sp>
      <p:pic>
        <p:nvPicPr>
          <p:cNvPr id="6" name="Picture 5">
            <a:extLst>
              <a:ext uri="{FF2B5EF4-FFF2-40B4-BE49-F238E27FC236}">
                <a16:creationId xmlns:a16="http://schemas.microsoft.com/office/drawing/2014/main" id="{BEF30E94-1470-4233-86AC-242601E6CA65}"/>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3" y="699340"/>
            <a:ext cx="5776333" cy="4084534"/>
          </a:xfrm>
          <a:prstGeom prst="roundRect">
            <a:avLst>
              <a:gd name="adj" fmla="val 6340"/>
            </a:avLst>
          </a:prstGeom>
          <a:ln w="38100">
            <a:solidFill>
              <a:srgbClr val="E6007E"/>
            </a:solid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514831B2-E0D7-4A93-9B6E-44520CAA11B5}"/>
              </a:ext>
            </a:extLst>
          </p:cNvPr>
          <p:cNvSpPr txBox="1">
            <a:spLocks/>
          </p:cNvSpPr>
          <p:nvPr/>
        </p:nvSpPr>
        <p:spPr bwMode="auto">
          <a:xfrm>
            <a:off x="457200" y="4799909"/>
            <a:ext cx="8220075" cy="151396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A terrible demon king, named </a:t>
            </a:r>
            <a:r>
              <a:rPr lang="en-GB" altLang="en-US" dirty="0" err="1"/>
              <a:t>Ravana</a:t>
            </a:r>
            <a:r>
              <a:rPr lang="en-GB" altLang="en-US" dirty="0"/>
              <a:t>, lived nearby. He had ten heads and 20 arms and was feared throughout the land. </a:t>
            </a:r>
          </a:p>
        </p:txBody>
      </p:sp>
      <p:pic>
        <p:nvPicPr>
          <p:cNvPr id="4" name="Picture 3">
            <a:extLst>
              <a:ext uri="{FF2B5EF4-FFF2-40B4-BE49-F238E27FC236}">
                <a16:creationId xmlns:a16="http://schemas.microsoft.com/office/drawing/2014/main" id="{B0BAF452-6063-4044-BA7C-D4B0BE8A7C59}"/>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4" y="699338"/>
            <a:ext cx="5799010" cy="4100571"/>
          </a:xfrm>
          <a:prstGeom prst="roundRect">
            <a:avLst>
              <a:gd name="adj" fmla="val 6340"/>
            </a:avLst>
          </a:prstGeom>
          <a:ln w="38100">
            <a:solidFill>
              <a:srgbClr val="E6007E"/>
            </a:solid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EAAB3481-0891-451C-92F0-59AC758DED40}"/>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One day, </a:t>
            </a:r>
            <a:r>
              <a:rPr lang="en-GB" altLang="en-US" dirty="0" err="1"/>
              <a:t>Ravana</a:t>
            </a:r>
            <a:r>
              <a:rPr lang="en-GB" altLang="en-US" dirty="0"/>
              <a:t> kidnapped Sita and took her away in his flying chariot. Clever Sita left a trail of her jewellery for Rama to follow. </a:t>
            </a:r>
          </a:p>
        </p:txBody>
      </p:sp>
      <p:pic>
        <p:nvPicPr>
          <p:cNvPr id="4" name="Picture 3">
            <a:extLst>
              <a:ext uri="{FF2B5EF4-FFF2-40B4-BE49-F238E27FC236}">
                <a16:creationId xmlns:a16="http://schemas.microsoft.com/office/drawing/2014/main" id="{61D6E1C7-FC1E-49D4-8DA2-E48AED85CEE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4" y="699339"/>
            <a:ext cx="5776332" cy="4084534"/>
          </a:xfrm>
          <a:prstGeom prst="roundRect">
            <a:avLst>
              <a:gd name="adj" fmla="val 6340"/>
            </a:avLst>
          </a:prstGeom>
          <a:ln w="38100">
            <a:solidFill>
              <a:srgbClr val="E6007E"/>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a:extLst>
              <a:ext uri="{FF2B5EF4-FFF2-40B4-BE49-F238E27FC236}">
                <a16:creationId xmlns:a16="http://schemas.microsoft.com/office/drawing/2014/main" id="{EAAB3481-0891-451C-92F0-59AC758DED40}"/>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Rama and Lakshmana followed the trail of glittering jewellery until they met Hanuman, the Monkey King, who became their friend and agreed to help find Sita. Messages were sent to all the monkeys in the world to help find Sita. </a:t>
            </a:r>
          </a:p>
        </p:txBody>
      </p:sp>
      <p:pic>
        <p:nvPicPr>
          <p:cNvPr id="4" name="Picture 3">
            <a:extLst>
              <a:ext uri="{FF2B5EF4-FFF2-40B4-BE49-F238E27FC236}">
                <a16:creationId xmlns:a16="http://schemas.microsoft.com/office/drawing/2014/main" id="{61D6E1C7-FC1E-49D4-8DA2-E48AED85CEE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4" y="699339"/>
            <a:ext cx="5776332" cy="4084533"/>
          </a:xfrm>
          <a:prstGeom prst="roundRect">
            <a:avLst>
              <a:gd name="adj" fmla="val 6340"/>
            </a:avLst>
          </a:prstGeom>
          <a:ln w="38100">
            <a:solidFill>
              <a:srgbClr val="E6007E"/>
            </a:solidFill>
          </a:ln>
        </p:spPr>
      </p:pic>
    </p:spTree>
    <p:extLst>
      <p:ext uri="{BB962C8B-B14F-4D97-AF65-F5344CB8AC3E}">
        <p14:creationId xmlns:p14="http://schemas.microsoft.com/office/powerpoint/2010/main" val="3123455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7C427B7-6B79-43F0-8566-06F0F853AB1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4" y="699339"/>
            <a:ext cx="5776332" cy="4084533"/>
          </a:xfrm>
          <a:prstGeom prst="roundRect">
            <a:avLst>
              <a:gd name="adj" fmla="val 6340"/>
            </a:avLst>
          </a:prstGeom>
          <a:ln w="38100">
            <a:solidFill>
              <a:srgbClr val="E6007E"/>
            </a:solidFill>
          </a:ln>
        </p:spPr>
      </p:pic>
      <p:sp>
        <p:nvSpPr>
          <p:cNvPr id="4" name="Title 20">
            <a:extLst>
              <a:ext uri="{FF2B5EF4-FFF2-40B4-BE49-F238E27FC236}">
                <a16:creationId xmlns:a16="http://schemas.microsoft.com/office/drawing/2014/main" id="{4563D2D7-3CFF-418E-89FE-281C5F0679C9}"/>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After a very long search, Hanuman found Sita imprisoned on an island. The army of monkeys couldn’t reach the island so they began to build a bridge. Soon, all the animals of the world, large and small, came to help.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0DF63D-73EC-4924-9B16-0D6E38B5616C}"/>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5" y="699339"/>
            <a:ext cx="5776330" cy="4084533"/>
          </a:xfrm>
          <a:prstGeom prst="roundRect">
            <a:avLst>
              <a:gd name="adj" fmla="val 6340"/>
            </a:avLst>
          </a:prstGeom>
          <a:ln w="38100">
            <a:solidFill>
              <a:srgbClr val="E6007E"/>
            </a:solidFill>
          </a:ln>
        </p:spPr>
      </p:pic>
      <p:sp>
        <p:nvSpPr>
          <p:cNvPr id="4" name="Title 20">
            <a:extLst>
              <a:ext uri="{FF2B5EF4-FFF2-40B4-BE49-F238E27FC236}">
                <a16:creationId xmlns:a16="http://schemas.microsoft.com/office/drawing/2014/main" id="{FDF39764-85FC-42E3-B64E-12943142AABD}"/>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When the bridge was built, the monkeys and Rama rushed across it and </a:t>
            </a:r>
            <a:br>
              <a:rPr lang="en-GB" altLang="en-US" dirty="0"/>
            </a:br>
            <a:r>
              <a:rPr lang="en-GB" altLang="en-US" dirty="0"/>
              <a:t>fought a mighty battle.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5E8F2E-C817-44AE-8150-860304F7FB11}"/>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5" y="699339"/>
            <a:ext cx="5776330" cy="4084532"/>
          </a:xfrm>
          <a:prstGeom prst="roundRect">
            <a:avLst>
              <a:gd name="adj" fmla="val 6340"/>
            </a:avLst>
          </a:prstGeom>
          <a:ln w="38100">
            <a:solidFill>
              <a:srgbClr val="E6007E"/>
            </a:solidFill>
          </a:ln>
        </p:spPr>
      </p:pic>
      <p:sp>
        <p:nvSpPr>
          <p:cNvPr id="4" name="Title 20">
            <a:extLst>
              <a:ext uri="{FF2B5EF4-FFF2-40B4-BE49-F238E27FC236}">
                <a16:creationId xmlns:a16="http://schemas.microsoft.com/office/drawing/2014/main" id="{6A8341DA-E386-44F7-9150-CB92900A959D}"/>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Rama killed the evil </a:t>
            </a:r>
            <a:r>
              <a:rPr lang="en-GB" altLang="en-US" dirty="0" err="1"/>
              <a:t>Ravana</a:t>
            </a:r>
            <a:r>
              <a:rPr lang="en-GB" altLang="en-US" dirty="0"/>
              <a:t> with a magic arrow and the whole</a:t>
            </a:r>
            <a:br>
              <a:rPr lang="en-GB" altLang="en-US" dirty="0"/>
            </a:br>
            <a:r>
              <a:rPr lang="en-GB" altLang="en-US" dirty="0"/>
              <a:t>world rejoiced.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2173AFA-35EE-463B-BF3A-621AA5A2102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5" y="699339"/>
            <a:ext cx="5776329" cy="4084532"/>
          </a:xfrm>
          <a:prstGeom prst="roundRect">
            <a:avLst>
              <a:gd name="adj" fmla="val 6340"/>
            </a:avLst>
          </a:prstGeom>
          <a:ln w="38100">
            <a:solidFill>
              <a:srgbClr val="E6007E"/>
            </a:solidFill>
          </a:ln>
        </p:spPr>
      </p:pic>
      <p:sp>
        <p:nvSpPr>
          <p:cNvPr id="4" name="Title 20">
            <a:extLst>
              <a:ext uri="{FF2B5EF4-FFF2-40B4-BE49-F238E27FC236}">
                <a16:creationId xmlns:a16="http://schemas.microsoft.com/office/drawing/2014/main" id="{32AAB91F-581B-4387-9777-EDC4417B7858}"/>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Rama and Sita were reunited and they </a:t>
            </a:r>
            <a:r>
              <a:rPr lang="en-GB" altLang="en-US"/>
              <a:t>began the </a:t>
            </a:r>
            <a:r>
              <a:rPr lang="en-GB" altLang="en-US" dirty="0"/>
              <a:t>long journey back to their land. Everybody lit lamps to guide them on the way and to welcome them back.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B2CE1C6-2B01-414E-982E-99A40125B77B}"/>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683835" y="699339"/>
            <a:ext cx="5776329" cy="4084531"/>
          </a:xfrm>
          <a:prstGeom prst="roundRect">
            <a:avLst>
              <a:gd name="adj" fmla="val 6340"/>
            </a:avLst>
          </a:prstGeom>
          <a:ln w="38100">
            <a:solidFill>
              <a:srgbClr val="E6007E"/>
            </a:solidFill>
          </a:ln>
        </p:spPr>
      </p:pic>
      <p:sp>
        <p:nvSpPr>
          <p:cNvPr id="4" name="Title 20">
            <a:extLst>
              <a:ext uri="{FF2B5EF4-FFF2-40B4-BE49-F238E27FC236}">
                <a16:creationId xmlns:a16="http://schemas.microsoft.com/office/drawing/2014/main" id="{E17725DF-563D-49BF-B8D8-FB037F41A387}"/>
              </a:ext>
            </a:extLst>
          </p:cNvPr>
          <p:cNvSpPr txBox="1">
            <a:spLocks/>
          </p:cNvSpPr>
          <p:nvPr/>
        </p:nvSpPr>
        <p:spPr bwMode="auto">
          <a:xfrm>
            <a:off x="461962" y="4861930"/>
            <a:ext cx="8220075" cy="1530001"/>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1800" b="0" kern="1200">
                <a:solidFill>
                  <a:srgbClr val="1C1C1C"/>
                </a:solidFill>
                <a:latin typeface="Twinkl" pitchFamily="2"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lnSpc>
                <a:spcPct val="114000"/>
              </a:lnSpc>
            </a:pPr>
            <a:r>
              <a:rPr lang="en-GB" altLang="en-US" dirty="0"/>
              <a:t>People light lamps at Diwali to remember that light triumphs over dark and good triumphs over evil.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130</TotalTime>
  <Words>269</Words>
  <Application>Microsoft Office PowerPoint</Application>
  <PresentationFormat>On-screen Show (4:3)</PresentationFormat>
  <Paragraphs>10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Twinkl</vt:lpstr>
      <vt:lpstr>Calibri</vt:lpstr>
      <vt:lpstr>Sassoon Infant Rg</vt:lpstr>
      <vt:lpstr>Arial</vt:lpstr>
      <vt:lpstr>Office Theme</vt:lpstr>
      <vt:lpstr>PowerPoint Presentation</vt:lpstr>
      <vt:lpstr>Once upon a time, there was a great warrior called Prince Rama. He had a beautiful wife named Sita.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Chloe Thomas</dc:creator>
  <cp:lastModifiedBy>Sarah Hayes</cp:lastModifiedBy>
  <cp:revision>17</cp:revision>
  <dcterms:created xsi:type="dcterms:W3CDTF">2017-08-03T16:20:48Z</dcterms:created>
  <dcterms:modified xsi:type="dcterms:W3CDTF">2021-01-27T11:05:57Z</dcterms:modified>
</cp:coreProperties>
</file>