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556" y="4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046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050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435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9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871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790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887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7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892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776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27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720914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6641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0764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8700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5749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974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18F96-3F95-4D9D-8D45-5EDD5DEF56DF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2CE9B-BDFA-44E9-9AD9-E3E10A6DE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5136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visitsouthport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visitblackpool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oughguides.com/special-features/britains-30-best-seaside-towns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TRAVEL GUIDES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 result for TRAVEL GUIDES SE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9963"/>
            <a:ext cx="7252684" cy="241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TRAVEL GUIDES SE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9324" y="77003"/>
            <a:ext cx="3176337" cy="635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2710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sOUTHPORT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https://www.visitsouthport.com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 descr="Image result for TRAVEL GUIDES SOUTHPO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8915">
            <a:off x="5589568" y="658775"/>
            <a:ext cx="5542466" cy="3089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71957">
            <a:off x="1107114" y="3239131"/>
            <a:ext cx="4007336" cy="3003873"/>
          </a:xfrm>
          <a:prstGeom prst="rect">
            <a:avLst/>
          </a:prstGeom>
        </p:spPr>
      </p:pic>
      <p:pic>
        <p:nvPicPr>
          <p:cNvPr id="2052" name="Picture 4" descr="Image result for TRAVEL GUIDES SOUTHPO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8815">
            <a:off x="7977564" y="3343897"/>
            <a:ext cx="2684428" cy="298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509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bLACKPOOL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364" y="478630"/>
            <a:ext cx="9905999" cy="3541714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https://www.visitblackpool.com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3074" name="Picture 2" descr="Image result for TRAVEL GUIDES BLACKP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28006">
            <a:off x="6983095" y="820737"/>
            <a:ext cx="395287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TRAVEL GUIDES BLACKPOO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25260">
            <a:off x="1651913" y="2122391"/>
            <a:ext cx="3170220" cy="400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9458" y="3962131"/>
            <a:ext cx="3087129" cy="2373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6143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https://www.roughguides.com/special-features/britains-30-best-seaside-towns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7320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Today’s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Today we are going to write a travel guide for our own ‘made-up’ coastal town!  It has to be in Britain.  It has to resemble a ‘real’ coastal town such as Blackpool or Southport.  By this, I mean it will have similar features such as amusements, a fairground, a beach and local amenities.  Let’s look at an example: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6848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16</TotalTime>
  <Words>89</Words>
  <Application>Microsoft Office PowerPoint</Application>
  <PresentationFormat>Widescreen</PresentationFormat>
  <Paragraphs>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Tw Cen MT</vt:lpstr>
      <vt:lpstr>Circuit</vt:lpstr>
      <vt:lpstr>TRAVEL GUIDES</vt:lpstr>
      <vt:lpstr>sOUTHPORT</vt:lpstr>
      <vt:lpstr>bLACKPOOL</vt:lpstr>
      <vt:lpstr>PowerPoint Presentation</vt:lpstr>
      <vt:lpstr>Today’s task</vt:lpstr>
      <vt:lpstr>Example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TRAVEL GUIDES</dc:title>
  <dc:creator>Clair Jones</dc:creator>
  <cp:lastModifiedBy>Clair Jones</cp:lastModifiedBy>
  <cp:revision>7</cp:revision>
  <dcterms:created xsi:type="dcterms:W3CDTF">2021-02-03T14:21:13Z</dcterms:created>
  <dcterms:modified xsi:type="dcterms:W3CDTF">2021-02-05T11:18:22Z</dcterms:modified>
</cp:coreProperties>
</file>