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75" r:id="rId3"/>
    <p:sldId id="276" r:id="rId4"/>
    <p:sldId id="267" r:id="rId5"/>
  </p:sldIdLst>
  <p:sldSz cx="9144000" cy="6858000" type="screen4x3"/>
  <p:notesSz cx="6858000" cy="9144000"/>
  <p:embeddedFontLst>
    <p:embeddedFont>
      <p:font typeface="Twinkl" panose="020B0604020202020204" charset="0"/>
      <p:regular r:id="rId8"/>
      <p:bold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4E14"/>
    <a:srgbClr val="F1894C"/>
    <a:srgbClr val="F9B000"/>
    <a:srgbClr val="009640"/>
    <a:srgbClr val="C0DFC3"/>
    <a:srgbClr val="8DE3C2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-1266" y="-9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023" y="2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maths-resources-year-1/ks1-maths-2014-year-1-measurment/ks1-maths-2014-practical-problems-for-lengths-and-height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Relationship Id="rId9" Type="http://schemas.openxmlformats.org/officeDocument/2006/relationships/hyperlink" Target="https://www.twinkl.co.uk/resources/ks1-maths-resources-year-1/ks1-maths-2014-year-1-measurment/ks1-maths-2014-practical-problems-for-lengths-and-heights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maths-resources-year-1/ks1-maths-2014-year-1-measurment/ks1-maths-2014-practical-problems-for-lengths-and-heights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maths-resources-year-1/ks1-maths-2014-year-1-measurment/ks1-maths-2014-practical-problems-for-lengths-and-height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xmlns="" id="{D010D79B-CC37-4844-8D37-F950A5CC0F99}"/>
              </a:ext>
            </a:extLst>
          </p:cNvPr>
          <p:cNvSpPr/>
          <p:nvPr/>
        </p:nvSpPr>
        <p:spPr>
          <a:xfrm>
            <a:off x="8440615" y="6018335"/>
            <a:ext cx="703385" cy="839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xmlns="" id="{413D7BA5-3E56-458F-9724-296D12799A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4" y="929399"/>
            <a:ext cx="6402095" cy="4801571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435006" y="647838"/>
            <a:ext cx="8247355" cy="466139"/>
          </a:xfrm>
          <a:prstGeom prst="rect">
            <a:avLst/>
          </a:prstGeom>
          <a:solidFill>
            <a:srgbClr val="F1894C"/>
          </a:solidFill>
          <a:ln w="25400">
            <a:solidFill>
              <a:srgbClr val="E94E14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bg1"/>
                </a:solidFill>
              </a:rPr>
              <a:t>Can you find these things in the picture?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10D5F75-A8BA-4BA0-8A10-6545C13E44C4}"/>
              </a:ext>
            </a:extLst>
          </p:cNvPr>
          <p:cNvSpPr txBox="1"/>
          <p:nvPr/>
        </p:nvSpPr>
        <p:spPr>
          <a:xfrm>
            <a:off x="2001993" y="5730970"/>
            <a:ext cx="6392047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E94E14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1600" dirty="0"/>
          </a:p>
        </p:txBody>
      </p:sp>
      <p:sp>
        <p:nvSpPr>
          <p:cNvPr id="31" name="Oval 30"/>
          <p:cNvSpPr/>
          <p:nvPr/>
        </p:nvSpPr>
        <p:spPr>
          <a:xfrm>
            <a:off x="539750" y="5113355"/>
            <a:ext cx="1630492" cy="1630492"/>
          </a:xfrm>
          <a:prstGeom prst="ellipse">
            <a:avLst/>
          </a:prstGeom>
          <a:solidFill>
            <a:schemeClr val="bg1"/>
          </a:solidFill>
          <a:ln w="28575">
            <a:solidFill>
              <a:srgbClr val="E9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xmlns="" id="{197DE7FE-FFF6-465D-A500-45A3768E1D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21" y="5346802"/>
            <a:ext cx="1160233" cy="1163597"/>
          </a:xfrm>
          <a:prstGeom prst="flowChartConnector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2662E62-1EEF-4FCC-B679-BB19E17DC0D0}"/>
              </a:ext>
            </a:extLst>
          </p:cNvPr>
          <p:cNvSpPr txBox="1"/>
          <p:nvPr/>
        </p:nvSpPr>
        <p:spPr>
          <a:xfrm>
            <a:off x="2677885" y="5715581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t</a:t>
            </a:r>
            <a:r>
              <a:rPr lang="en-GB" sz="1800" dirty="0"/>
              <a:t>allest building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D9DEB25-6958-4385-A1C8-3E547D24A43A}"/>
              </a:ext>
            </a:extLst>
          </p:cNvPr>
          <p:cNvSpPr txBox="1"/>
          <p:nvPr/>
        </p:nvSpPr>
        <p:spPr>
          <a:xfrm>
            <a:off x="2677885" y="5728525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s</a:t>
            </a:r>
            <a:r>
              <a:rPr lang="en-GB" sz="1800" dirty="0"/>
              <a:t>hortest door</a:t>
            </a:r>
          </a:p>
        </p:txBody>
      </p:sp>
      <p:pic>
        <p:nvPicPr>
          <p:cNvPr id="6" name="Picture 5" descr="A close - up of a computer screen&#10;&#10;Description automatically generated with low confidence">
            <a:extLst>
              <a:ext uri="{FF2B5EF4-FFF2-40B4-BE49-F238E27FC236}">
                <a16:creationId xmlns:a16="http://schemas.microsoft.com/office/drawing/2014/main" xmlns="" id="{1AA0F3B9-193C-44B7-9ACD-577A8BBE60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13" y="5346802"/>
            <a:ext cx="1223408" cy="1170545"/>
          </a:xfrm>
          <a:prstGeom prst="flowChartConnector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AA9427CE-70E3-4736-98BC-436EF8B560BE}"/>
              </a:ext>
            </a:extLst>
          </p:cNvPr>
          <p:cNvSpPr txBox="1"/>
          <p:nvPr/>
        </p:nvSpPr>
        <p:spPr>
          <a:xfrm>
            <a:off x="2677885" y="574387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t</a:t>
            </a:r>
            <a:r>
              <a:rPr lang="en-GB" sz="1800" dirty="0"/>
              <a:t>allest person</a:t>
            </a:r>
          </a:p>
        </p:txBody>
      </p:sp>
      <p:pic>
        <p:nvPicPr>
          <p:cNvPr id="15" name="Picture 14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8453B9DF-0C26-49AF-9A0C-E2F83FBBF7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46" y="5353750"/>
            <a:ext cx="1181100" cy="1163597"/>
          </a:xfrm>
          <a:prstGeom prst="flowChartConnector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CE295F47-DBC7-4A0C-8689-D694A451CFD2}"/>
              </a:ext>
            </a:extLst>
          </p:cNvPr>
          <p:cNvSpPr txBox="1"/>
          <p:nvPr/>
        </p:nvSpPr>
        <p:spPr>
          <a:xfrm>
            <a:off x="2706357" y="570023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person with the shortest umbrella</a:t>
            </a:r>
            <a:endParaRPr lang="en-GB" sz="1800" dirty="0"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6C50E956-A432-43F1-9082-0D955F9C69E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350713"/>
            <a:ext cx="1217871" cy="1169670"/>
          </a:xfrm>
          <a:prstGeom prst="flowChartConnector">
            <a:avLst/>
          </a:prstGeom>
        </p:spPr>
      </p:pic>
      <p:pic>
        <p:nvPicPr>
          <p:cNvPr id="21" name="Picture 20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2D99AE13-31BE-4F0C-959C-C67916525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49" y="5353750"/>
            <a:ext cx="1181100" cy="1170544"/>
          </a:xfrm>
          <a:prstGeom prst="flowChartConnector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28FBA99-82BF-46D1-92FA-AD23980DFF34}"/>
              </a:ext>
            </a:extLst>
          </p:cNvPr>
          <p:cNvSpPr txBox="1"/>
          <p:nvPr/>
        </p:nvSpPr>
        <p:spPr>
          <a:xfrm>
            <a:off x="2677885" y="571749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man with the tallest hat</a:t>
            </a:r>
            <a:endParaRPr lang="en-GB" sz="18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242A64E-A279-4E95-8C9F-78276B60844A}"/>
              </a:ext>
            </a:extLst>
          </p:cNvPr>
          <p:cNvSpPr txBox="1"/>
          <p:nvPr/>
        </p:nvSpPr>
        <p:spPr>
          <a:xfrm>
            <a:off x="2649413" y="573619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short </a:t>
            </a:r>
            <a:r>
              <a:rPr lang="en-GB" dirty="0" err="1"/>
              <a:t>lampost</a:t>
            </a:r>
            <a:endParaRPr lang="en-GB" sz="1800" dirty="0"/>
          </a:p>
        </p:txBody>
      </p:sp>
      <p:pic>
        <p:nvPicPr>
          <p:cNvPr id="25" name="Picture 24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9944AA54-BFEC-414A-8DA5-4A1A3B2B3A0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60" y="5325948"/>
            <a:ext cx="1217871" cy="1219200"/>
          </a:xfrm>
          <a:prstGeom prst="flowChartConnector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85D29113-4690-450C-BF24-ABA1B25C034E}"/>
              </a:ext>
            </a:extLst>
          </p:cNvPr>
          <p:cNvSpPr txBox="1"/>
          <p:nvPr/>
        </p:nvSpPr>
        <p:spPr>
          <a:xfrm>
            <a:off x="2677884" y="573039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tall bin</a:t>
            </a:r>
            <a:endParaRPr lang="en-GB" sz="1800" dirty="0"/>
          </a:p>
        </p:txBody>
      </p:sp>
      <p:pic>
        <p:nvPicPr>
          <p:cNvPr id="28" name="Picture 27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EBB68B29-B61C-4892-AE82-75738875D2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30" y="5360708"/>
            <a:ext cx="1237391" cy="1170545"/>
          </a:xfrm>
          <a:prstGeom prst="flowChartConnector">
            <a:avLst/>
          </a:prstGeom>
        </p:spPr>
      </p:pic>
      <p:sp>
        <p:nvSpPr>
          <p:cNvPr id="30" name="Rectangle 29">
            <a:hlinkClick r:id="rId9"/>
            <a:extLst>
              <a:ext uri="{FF2B5EF4-FFF2-40B4-BE49-F238E27FC236}">
                <a16:creationId xmlns:a16="http://schemas.microsoft.com/office/drawing/2014/main" xmlns="" id="{AB78B081-1532-4BFD-83F3-4BB1F96ACF41}"/>
              </a:ext>
            </a:extLst>
          </p:cNvPr>
          <p:cNvSpPr/>
          <p:nvPr/>
        </p:nvSpPr>
        <p:spPr>
          <a:xfrm>
            <a:off x="8440615" y="6545148"/>
            <a:ext cx="703385" cy="312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991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8" grpId="0"/>
      <p:bldP spid="8" grpId="1"/>
      <p:bldP spid="11" grpId="0"/>
      <p:bldP spid="11" grpId="1"/>
      <p:bldP spid="14" grpId="0"/>
      <p:bldP spid="14" grpId="1"/>
      <p:bldP spid="18" grpId="0"/>
      <p:bldP spid="18" grpId="1"/>
      <p:bldP spid="23" grpId="0"/>
      <p:bldP spid="23" grpId="1"/>
      <p:bldP spid="24" grpId="0"/>
      <p:bldP spid="24" grpId="1"/>
      <p:bldP spid="27" grpId="0"/>
      <p:bldP spid="2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17550" y="1960382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E94E14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What other tall things might you see in a town?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17550" y="3185022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E94E14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endParaRPr lang="en-GB" sz="2000" baseline="3000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17550" y="3789660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E94E14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endParaRPr lang="en-GB" sz="2000" baseline="300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17550" y="4413151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E94E14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endParaRPr lang="en-GB" sz="2000" baseline="300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17550" y="5014301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E94E14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endParaRPr lang="en-GB" sz="2000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17550" y="1381574"/>
            <a:ext cx="7670800" cy="466139"/>
          </a:xfrm>
          <a:prstGeom prst="rect">
            <a:avLst/>
          </a:prstGeom>
          <a:solidFill>
            <a:srgbClr val="F1894C"/>
          </a:solidFill>
          <a:ln w="25400">
            <a:solidFill>
              <a:srgbClr val="E94E14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bg1"/>
                </a:solidFill>
              </a:rPr>
              <a:t>Questions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F67D311D-32D0-49AE-93F1-1942BC5281F2}"/>
              </a:ext>
            </a:extLst>
          </p:cNvPr>
          <p:cNvSpPr>
            <a:spLocks noGrp="1"/>
          </p:cNvSpPr>
          <p:nvPr/>
        </p:nvSpPr>
        <p:spPr>
          <a:xfrm>
            <a:off x="717550" y="2561531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E94E14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endParaRPr lang="en-GB" sz="2000" baseline="30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03D0D16-7A4F-454B-B77C-CF99769588C9}"/>
              </a:ext>
            </a:extLst>
          </p:cNvPr>
          <p:cNvSpPr txBox="1"/>
          <p:nvPr/>
        </p:nvSpPr>
        <p:spPr>
          <a:xfrm>
            <a:off x="2286000" y="2561531"/>
            <a:ext cx="4572000" cy="442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baseline="30000" dirty="0"/>
              <a:t>Why are traffic lights so tall?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CC32C405-E208-4842-9EF8-BE1C57F04799}"/>
              </a:ext>
            </a:extLst>
          </p:cNvPr>
          <p:cNvSpPr txBox="1"/>
          <p:nvPr/>
        </p:nvSpPr>
        <p:spPr>
          <a:xfrm>
            <a:off x="1099038" y="3208283"/>
            <a:ext cx="7174524" cy="442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baseline="30000" dirty="0"/>
              <a:t>Walk around your classroom, reaching up high and making yourself as tall as you can.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B11CB1C-D019-47DB-A6F5-C774748119B3}"/>
              </a:ext>
            </a:extLst>
          </p:cNvPr>
          <p:cNvSpPr txBox="1"/>
          <p:nvPr/>
        </p:nvSpPr>
        <p:spPr>
          <a:xfrm>
            <a:off x="1868365" y="3801290"/>
            <a:ext cx="5829300" cy="442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baseline="30000" dirty="0"/>
              <a:t>Try crouching down and making yourself very short. How does it feel?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D12661AA-E6B0-4C27-9F37-182E69638FD2}"/>
              </a:ext>
            </a:extLst>
          </p:cNvPr>
          <p:cNvSpPr txBox="1"/>
          <p:nvPr/>
        </p:nvSpPr>
        <p:spPr>
          <a:xfrm>
            <a:off x="481378" y="4385858"/>
            <a:ext cx="8409843" cy="4078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1200" b="1" i="0" u="none" strike="noStrike" dirty="0">
                <a:solidFill>
                  <a:srgbClr val="000000"/>
                </a:solidFill>
                <a:effectLst/>
              </a:rPr>
              <a:t>What would you see if you climbed to the top floor of a tall building and looked out of the window?</a:t>
            </a:r>
            <a:endParaRPr lang="en-GB" sz="1400" b="1" baseline="300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B3A98E58-430E-454A-B623-B6A64851570C}"/>
              </a:ext>
            </a:extLst>
          </p:cNvPr>
          <p:cNvSpPr txBox="1"/>
          <p:nvPr/>
        </p:nvSpPr>
        <p:spPr>
          <a:xfrm>
            <a:off x="1771649" y="4923721"/>
            <a:ext cx="5829300" cy="873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1400" b="1" i="0" u="none" strike="noStrike" dirty="0">
                <a:solidFill>
                  <a:srgbClr val="000000"/>
                </a:solidFill>
                <a:effectLst/>
              </a:rPr>
              <a:t>What is the shortest thing you can find in your classroom?</a:t>
            </a:r>
          </a:p>
          <a:p>
            <a:pPr algn="ctr">
              <a:lnSpc>
                <a:spcPct val="200000"/>
              </a:lnSpc>
            </a:pPr>
            <a:endParaRPr lang="en-GB" sz="2000" b="1" baseline="30000" dirty="0"/>
          </a:p>
        </p:txBody>
      </p:sp>
      <p:sp>
        <p:nvSpPr>
          <p:cNvPr id="24" name="Rectangle 23">
            <a:hlinkClick r:id="rId2"/>
            <a:extLst>
              <a:ext uri="{FF2B5EF4-FFF2-40B4-BE49-F238E27FC236}">
                <a16:creationId xmlns:a16="http://schemas.microsoft.com/office/drawing/2014/main" xmlns="" id="{105A4CC6-A4D6-444F-B5B1-13B9887D5705}"/>
              </a:ext>
            </a:extLst>
          </p:cNvPr>
          <p:cNvSpPr/>
          <p:nvPr/>
        </p:nvSpPr>
        <p:spPr>
          <a:xfrm>
            <a:off x="8440615" y="6545148"/>
            <a:ext cx="703385" cy="312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38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xmlns="" id="{B1E279AD-FC56-497E-82AA-908D56F2EC51}"/>
              </a:ext>
            </a:extLst>
          </p:cNvPr>
          <p:cNvSpPr/>
          <p:nvPr/>
        </p:nvSpPr>
        <p:spPr>
          <a:xfrm>
            <a:off x="8440615" y="6040315"/>
            <a:ext cx="703385" cy="8176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18B1C10C-4CC4-4173-BB9D-54CA158A8569}"/>
              </a:ext>
            </a:extLst>
          </p:cNvPr>
          <p:cNvSpPr/>
          <p:nvPr/>
        </p:nvSpPr>
        <p:spPr>
          <a:xfrm>
            <a:off x="4034204" y="3020157"/>
            <a:ext cx="1038958" cy="8176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</TotalTime>
  <Words>113</Words>
  <Application>Microsoft Office PowerPoint</Application>
  <PresentationFormat>On-screen Show (4:3)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Nicola Earl</cp:lastModifiedBy>
  <cp:revision>27</cp:revision>
  <dcterms:created xsi:type="dcterms:W3CDTF">2020-03-03T02:54:41Z</dcterms:created>
  <dcterms:modified xsi:type="dcterms:W3CDTF">2022-03-21T16:54:20Z</dcterms:modified>
</cp:coreProperties>
</file>