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04" autoAdjust="0"/>
    <p:restoredTop sz="94660"/>
  </p:normalViewPr>
  <p:slideViewPr>
    <p:cSldViewPr snapToGrid="0">
      <p:cViewPr varScale="1">
        <p:scale>
          <a:sx n="78" d="100"/>
          <a:sy n="78" d="100"/>
        </p:scale>
        <p:origin x="869"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FD860DA-B244-412F-A631-13D2D880C19A}"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647DDC-F45E-4F74-A275-369029FA2FEA}" type="slidenum">
              <a:rPr lang="en-GB" smtClean="0"/>
              <a:t>‹#›</a:t>
            </a:fld>
            <a:endParaRPr lang="en-GB"/>
          </a:p>
        </p:txBody>
      </p:sp>
    </p:spTree>
    <p:extLst>
      <p:ext uri="{BB962C8B-B14F-4D97-AF65-F5344CB8AC3E}">
        <p14:creationId xmlns:p14="http://schemas.microsoft.com/office/powerpoint/2010/main" val="35200288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D860DA-B244-412F-A631-13D2D880C19A}"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647DDC-F45E-4F74-A275-369029FA2FEA}" type="slidenum">
              <a:rPr lang="en-GB" smtClean="0"/>
              <a:t>‹#›</a:t>
            </a:fld>
            <a:endParaRPr lang="en-GB"/>
          </a:p>
        </p:txBody>
      </p:sp>
    </p:spTree>
    <p:extLst>
      <p:ext uri="{BB962C8B-B14F-4D97-AF65-F5344CB8AC3E}">
        <p14:creationId xmlns:p14="http://schemas.microsoft.com/office/powerpoint/2010/main" val="1544525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D860DA-B244-412F-A631-13D2D880C19A}"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647DDC-F45E-4F74-A275-369029FA2FEA}" type="slidenum">
              <a:rPr lang="en-GB" smtClean="0"/>
              <a:t>‹#›</a:t>
            </a:fld>
            <a:endParaRPr lang="en-GB"/>
          </a:p>
        </p:txBody>
      </p:sp>
    </p:spTree>
    <p:extLst>
      <p:ext uri="{BB962C8B-B14F-4D97-AF65-F5344CB8AC3E}">
        <p14:creationId xmlns:p14="http://schemas.microsoft.com/office/powerpoint/2010/main" val="15420165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FD860DA-B244-412F-A631-13D2D880C19A}"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647DDC-F45E-4F74-A275-369029FA2FEA}" type="slidenum">
              <a:rPr lang="en-GB" smtClean="0"/>
              <a:t>‹#›</a:t>
            </a:fld>
            <a:endParaRPr lang="en-GB"/>
          </a:p>
        </p:txBody>
      </p:sp>
    </p:spTree>
    <p:extLst>
      <p:ext uri="{BB962C8B-B14F-4D97-AF65-F5344CB8AC3E}">
        <p14:creationId xmlns:p14="http://schemas.microsoft.com/office/powerpoint/2010/main" val="946189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FD860DA-B244-412F-A631-13D2D880C19A}" type="datetimeFigureOut">
              <a:rPr lang="en-GB" smtClean="0"/>
              <a:t>15/09/2025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8647DDC-F45E-4F74-A275-369029FA2FEA}" type="slidenum">
              <a:rPr lang="en-GB" smtClean="0"/>
              <a:t>‹#›</a:t>
            </a:fld>
            <a:endParaRPr lang="en-GB"/>
          </a:p>
        </p:txBody>
      </p:sp>
    </p:spTree>
    <p:extLst>
      <p:ext uri="{BB962C8B-B14F-4D97-AF65-F5344CB8AC3E}">
        <p14:creationId xmlns:p14="http://schemas.microsoft.com/office/powerpoint/2010/main" val="3767988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FD860DA-B244-412F-A631-13D2D880C19A}" type="datetimeFigureOut">
              <a:rPr lang="en-GB" smtClean="0"/>
              <a:t>15/09/2025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8647DDC-F45E-4F74-A275-369029FA2FEA}" type="slidenum">
              <a:rPr lang="en-GB" smtClean="0"/>
              <a:t>‹#›</a:t>
            </a:fld>
            <a:endParaRPr lang="en-GB"/>
          </a:p>
        </p:txBody>
      </p:sp>
    </p:spTree>
    <p:extLst>
      <p:ext uri="{BB962C8B-B14F-4D97-AF65-F5344CB8AC3E}">
        <p14:creationId xmlns:p14="http://schemas.microsoft.com/office/powerpoint/2010/main" val="27664167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D860DA-B244-412F-A631-13D2D880C19A}" type="datetimeFigureOut">
              <a:rPr lang="en-GB" smtClean="0"/>
              <a:t>15/09/2025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8647DDC-F45E-4F74-A275-369029FA2FEA}" type="slidenum">
              <a:rPr lang="en-GB" smtClean="0"/>
              <a:t>‹#›</a:t>
            </a:fld>
            <a:endParaRPr lang="en-GB"/>
          </a:p>
        </p:txBody>
      </p:sp>
    </p:spTree>
    <p:extLst>
      <p:ext uri="{BB962C8B-B14F-4D97-AF65-F5344CB8AC3E}">
        <p14:creationId xmlns:p14="http://schemas.microsoft.com/office/powerpoint/2010/main" val="11918869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FD860DA-B244-412F-A631-13D2D880C19A}"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647DDC-F45E-4F74-A275-369029FA2FEA}" type="slidenum">
              <a:rPr lang="en-GB" smtClean="0"/>
              <a:t>‹#›</a:t>
            </a:fld>
            <a:endParaRPr lang="en-GB"/>
          </a:p>
        </p:txBody>
      </p:sp>
    </p:spTree>
    <p:extLst>
      <p:ext uri="{BB962C8B-B14F-4D97-AF65-F5344CB8AC3E}">
        <p14:creationId xmlns:p14="http://schemas.microsoft.com/office/powerpoint/2010/main" val="411625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FD860DA-B244-412F-A631-13D2D880C19A}"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647DDC-F45E-4F74-A275-369029FA2FEA}" type="slidenum">
              <a:rPr lang="en-GB" smtClean="0"/>
              <a:t>‹#›</a:t>
            </a:fld>
            <a:endParaRPr lang="en-GB"/>
          </a:p>
        </p:txBody>
      </p:sp>
    </p:spTree>
    <p:extLst>
      <p:ext uri="{BB962C8B-B14F-4D97-AF65-F5344CB8AC3E}">
        <p14:creationId xmlns:p14="http://schemas.microsoft.com/office/powerpoint/2010/main" val="17952619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D860DA-B244-412F-A631-13D2D880C19A}"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647DDC-F45E-4F74-A275-369029FA2FEA}" type="slidenum">
              <a:rPr lang="en-GB" smtClean="0"/>
              <a:t>‹#›</a:t>
            </a:fld>
            <a:endParaRPr lang="en-GB"/>
          </a:p>
        </p:txBody>
      </p:sp>
    </p:spTree>
    <p:extLst>
      <p:ext uri="{BB962C8B-B14F-4D97-AF65-F5344CB8AC3E}">
        <p14:creationId xmlns:p14="http://schemas.microsoft.com/office/powerpoint/2010/main" val="4129760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D860DA-B244-412F-A631-13D2D880C19A}"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647DDC-F45E-4F74-A275-369029FA2FEA}"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1636702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D860DA-B244-412F-A631-13D2D880C19A}"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647DDC-F45E-4F74-A275-369029FA2FEA}" type="slidenum">
              <a:rPr lang="en-GB" smtClean="0"/>
              <a:t>‹#›</a:t>
            </a:fld>
            <a:endParaRPr lang="en-GB"/>
          </a:p>
        </p:txBody>
      </p:sp>
    </p:spTree>
    <p:extLst>
      <p:ext uri="{BB962C8B-B14F-4D97-AF65-F5344CB8AC3E}">
        <p14:creationId xmlns:p14="http://schemas.microsoft.com/office/powerpoint/2010/main" val="11216564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D860DA-B244-412F-A631-13D2D880C19A}"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647DDC-F45E-4F74-A275-369029FA2FE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3188443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D860DA-B244-412F-A631-13D2D880C19A}"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647DDC-F45E-4F74-A275-369029FA2FEA}" type="slidenum">
              <a:rPr lang="en-GB" smtClean="0"/>
              <a:t>‹#›</a:t>
            </a:fld>
            <a:endParaRPr lang="en-GB"/>
          </a:p>
        </p:txBody>
      </p:sp>
    </p:spTree>
    <p:extLst>
      <p:ext uri="{BB962C8B-B14F-4D97-AF65-F5344CB8AC3E}">
        <p14:creationId xmlns:p14="http://schemas.microsoft.com/office/powerpoint/2010/main" val="21431551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D860DA-B244-412F-A631-13D2D880C19A}"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647DDC-F45E-4F74-A275-369029FA2FEA}" type="slidenum">
              <a:rPr lang="en-GB" smtClean="0"/>
              <a:t>‹#›</a:t>
            </a:fld>
            <a:endParaRPr lang="en-GB"/>
          </a:p>
        </p:txBody>
      </p:sp>
    </p:spTree>
    <p:extLst>
      <p:ext uri="{BB962C8B-B14F-4D97-AF65-F5344CB8AC3E}">
        <p14:creationId xmlns:p14="http://schemas.microsoft.com/office/powerpoint/2010/main" val="5899142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D860DA-B244-412F-A631-13D2D880C19A}"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647DDC-F45E-4F74-A275-369029FA2FEA}" type="slidenum">
              <a:rPr lang="en-GB" smtClean="0"/>
              <a:t>‹#›</a:t>
            </a:fld>
            <a:endParaRPr lang="en-GB"/>
          </a:p>
        </p:txBody>
      </p:sp>
    </p:spTree>
    <p:extLst>
      <p:ext uri="{BB962C8B-B14F-4D97-AF65-F5344CB8AC3E}">
        <p14:creationId xmlns:p14="http://schemas.microsoft.com/office/powerpoint/2010/main" val="10166821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FD860DA-B244-412F-A631-13D2D880C19A}" type="datetimeFigureOut">
              <a:rPr lang="en-GB" smtClean="0"/>
              <a:t>15/09/2025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8647DDC-F45E-4F74-A275-369029FA2FEA}" type="slidenum">
              <a:rPr lang="en-GB" smtClean="0"/>
              <a:t>‹#›</a:t>
            </a:fld>
            <a:endParaRPr lang="en-GB"/>
          </a:p>
        </p:txBody>
      </p:sp>
    </p:spTree>
    <p:extLst>
      <p:ext uri="{BB962C8B-B14F-4D97-AF65-F5344CB8AC3E}">
        <p14:creationId xmlns:p14="http://schemas.microsoft.com/office/powerpoint/2010/main" val="1216977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F1AD3-668B-45B4-D424-C2D41C7B08A2}"/>
              </a:ext>
            </a:extLst>
          </p:cNvPr>
          <p:cNvSpPr>
            <a:spLocks noGrp="1"/>
          </p:cNvSpPr>
          <p:nvPr>
            <p:ph type="ctrTitle"/>
          </p:nvPr>
        </p:nvSpPr>
        <p:spPr/>
        <p:txBody>
          <a:bodyPr/>
          <a:lstStyle/>
          <a:p>
            <a:r>
              <a:rPr lang="en-GB" dirty="0"/>
              <a:t>Anderton Centre Year 5 visit </a:t>
            </a:r>
          </a:p>
        </p:txBody>
      </p:sp>
      <p:sp>
        <p:nvSpPr>
          <p:cNvPr id="3" name="Subtitle 2">
            <a:extLst>
              <a:ext uri="{FF2B5EF4-FFF2-40B4-BE49-F238E27FC236}">
                <a16:creationId xmlns:a16="http://schemas.microsoft.com/office/drawing/2014/main" id="{5685D168-AC2C-C36E-A130-B48E784A2587}"/>
              </a:ext>
            </a:extLst>
          </p:cNvPr>
          <p:cNvSpPr>
            <a:spLocks noGrp="1"/>
          </p:cNvSpPr>
          <p:nvPr>
            <p:ph type="subTitle" idx="1"/>
          </p:nvPr>
        </p:nvSpPr>
        <p:spPr/>
        <p:txBody>
          <a:bodyPr/>
          <a:lstStyle/>
          <a:p>
            <a:r>
              <a:rPr lang="en-GB" dirty="0"/>
              <a:t>8</a:t>
            </a:r>
            <a:r>
              <a:rPr lang="en-GB" baseline="30000" dirty="0"/>
              <a:t>th</a:t>
            </a:r>
            <a:r>
              <a:rPr lang="en-GB" dirty="0"/>
              <a:t> / 9</a:t>
            </a:r>
            <a:r>
              <a:rPr lang="en-GB" baseline="30000" dirty="0"/>
              <a:t>th</a:t>
            </a:r>
            <a:r>
              <a:rPr lang="en-GB" dirty="0"/>
              <a:t> October 2025</a:t>
            </a:r>
          </a:p>
        </p:txBody>
      </p:sp>
    </p:spTree>
    <p:extLst>
      <p:ext uri="{BB962C8B-B14F-4D97-AF65-F5344CB8AC3E}">
        <p14:creationId xmlns:p14="http://schemas.microsoft.com/office/powerpoint/2010/main" val="1457481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A23C2-62C0-CD22-8AAB-7ACBC302EC23}"/>
              </a:ext>
            </a:extLst>
          </p:cNvPr>
          <p:cNvSpPr>
            <a:spLocks noGrp="1"/>
          </p:cNvSpPr>
          <p:nvPr>
            <p:ph type="title"/>
          </p:nvPr>
        </p:nvSpPr>
        <p:spPr/>
        <p:txBody>
          <a:bodyPr/>
          <a:lstStyle/>
          <a:p>
            <a:r>
              <a:rPr lang="en-GB" dirty="0"/>
              <a:t>Travel arrangements</a:t>
            </a:r>
          </a:p>
        </p:txBody>
      </p:sp>
      <p:sp>
        <p:nvSpPr>
          <p:cNvPr id="3" name="Content Placeholder 2">
            <a:extLst>
              <a:ext uri="{FF2B5EF4-FFF2-40B4-BE49-F238E27FC236}">
                <a16:creationId xmlns:a16="http://schemas.microsoft.com/office/drawing/2014/main" id="{987E8016-2E4C-3867-3733-8BBB8DE9F2B4}"/>
              </a:ext>
            </a:extLst>
          </p:cNvPr>
          <p:cNvSpPr>
            <a:spLocks noGrp="1"/>
          </p:cNvSpPr>
          <p:nvPr>
            <p:ph idx="1"/>
          </p:nvPr>
        </p:nvSpPr>
        <p:spPr/>
        <p:txBody>
          <a:bodyPr/>
          <a:lstStyle/>
          <a:p>
            <a:endParaRPr lang="en-GB" dirty="0"/>
          </a:p>
          <a:p>
            <a:r>
              <a:rPr lang="en-GB" dirty="0"/>
              <a:t>Please arrive at school at 8am with bag and children to come into school and meet in Year 1.</a:t>
            </a:r>
          </a:p>
          <a:p>
            <a:r>
              <a:rPr lang="en-GB" dirty="0"/>
              <a:t>Please ensure that your child has a packed lunch for Wednesday, which can be fully disposable apart from their water bottle.</a:t>
            </a:r>
          </a:p>
          <a:p>
            <a:r>
              <a:rPr lang="en-GB" dirty="0"/>
              <a:t>Please ensure that all travel sickness tablets have been given beforehand and that your child has a good breakfast.</a:t>
            </a:r>
          </a:p>
          <a:p>
            <a:r>
              <a:rPr lang="en-GB" dirty="0"/>
              <a:t>Bus will leave school between 8.15 and 8.30am  to arrive at the site at 9.30am. </a:t>
            </a:r>
          </a:p>
          <a:p>
            <a:r>
              <a:rPr lang="en-GB" dirty="0"/>
              <a:t>Children and staff will leave the Anderton centre at 4pm – Eta around 4.45- 5pm depending on traffic.</a:t>
            </a:r>
          </a:p>
          <a:p>
            <a:endParaRPr lang="en-GB" dirty="0"/>
          </a:p>
          <a:p>
            <a:endParaRPr lang="en-GB" dirty="0"/>
          </a:p>
        </p:txBody>
      </p:sp>
    </p:spTree>
    <p:extLst>
      <p:ext uri="{BB962C8B-B14F-4D97-AF65-F5344CB8AC3E}">
        <p14:creationId xmlns:p14="http://schemas.microsoft.com/office/powerpoint/2010/main" val="30269717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F568F8-651B-3AF6-A4BC-82D55C36209D}"/>
              </a:ext>
            </a:extLst>
          </p:cNvPr>
          <p:cNvSpPr>
            <a:spLocks noGrp="1"/>
          </p:cNvSpPr>
          <p:nvPr>
            <p:ph type="title"/>
          </p:nvPr>
        </p:nvSpPr>
        <p:spPr/>
        <p:txBody>
          <a:bodyPr/>
          <a:lstStyle/>
          <a:p>
            <a:r>
              <a:rPr lang="en-GB" dirty="0"/>
              <a:t>Activities</a:t>
            </a:r>
          </a:p>
        </p:txBody>
      </p:sp>
      <p:sp>
        <p:nvSpPr>
          <p:cNvPr id="3" name="Content Placeholder 2">
            <a:extLst>
              <a:ext uri="{FF2B5EF4-FFF2-40B4-BE49-F238E27FC236}">
                <a16:creationId xmlns:a16="http://schemas.microsoft.com/office/drawing/2014/main" id="{6D34FE43-DF2A-F2C9-391A-3673620ECC64}"/>
              </a:ext>
            </a:extLst>
          </p:cNvPr>
          <p:cNvSpPr>
            <a:spLocks noGrp="1"/>
          </p:cNvSpPr>
          <p:nvPr>
            <p:ph idx="1"/>
          </p:nvPr>
        </p:nvSpPr>
        <p:spPr/>
        <p:txBody>
          <a:bodyPr/>
          <a:lstStyle/>
          <a:p>
            <a:r>
              <a:rPr lang="en-GB" dirty="0"/>
              <a:t>Day 1 – Land based activities</a:t>
            </a:r>
          </a:p>
          <a:p>
            <a:r>
              <a:rPr lang="en-GB" dirty="0"/>
              <a:t>High All Aboard, </a:t>
            </a:r>
          </a:p>
          <a:p>
            <a:r>
              <a:rPr lang="en-GB" dirty="0"/>
              <a:t>Tree Climb</a:t>
            </a:r>
          </a:p>
          <a:p>
            <a:r>
              <a:rPr lang="en-GB" dirty="0"/>
              <a:t>Archery</a:t>
            </a:r>
          </a:p>
          <a:p>
            <a:r>
              <a:rPr lang="en-GB" dirty="0"/>
              <a:t>Low Ropes and TW</a:t>
            </a:r>
          </a:p>
          <a:p>
            <a:r>
              <a:rPr lang="en-GB" dirty="0"/>
              <a:t>After tea, we will take part in team games, and then film night with friends.</a:t>
            </a:r>
          </a:p>
          <a:p>
            <a:endParaRPr lang="en-GB" dirty="0"/>
          </a:p>
          <a:p>
            <a:r>
              <a:rPr lang="en-GB" dirty="0"/>
              <a:t>Day 2 – Water based activities</a:t>
            </a:r>
          </a:p>
          <a:p>
            <a:r>
              <a:rPr lang="en-GB" dirty="0"/>
              <a:t>All children will take part in Rafted Canoes ( am ) and XL Paddleboarding ( pm)</a:t>
            </a:r>
          </a:p>
        </p:txBody>
      </p:sp>
    </p:spTree>
    <p:extLst>
      <p:ext uri="{BB962C8B-B14F-4D97-AF65-F5344CB8AC3E}">
        <p14:creationId xmlns:p14="http://schemas.microsoft.com/office/powerpoint/2010/main" val="25297732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FC5E7-CDAE-3258-9085-026DBCCB2E69}"/>
              </a:ext>
            </a:extLst>
          </p:cNvPr>
          <p:cNvSpPr>
            <a:spLocks noGrp="1"/>
          </p:cNvSpPr>
          <p:nvPr>
            <p:ph type="title"/>
          </p:nvPr>
        </p:nvSpPr>
        <p:spPr/>
        <p:txBody>
          <a:bodyPr/>
          <a:lstStyle/>
          <a:p>
            <a:r>
              <a:rPr lang="en-GB" dirty="0"/>
              <a:t>Rooms and Group Arrangements</a:t>
            </a:r>
          </a:p>
        </p:txBody>
      </p:sp>
      <p:sp>
        <p:nvSpPr>
          <p:cNvPr id="3" name="Content Placeholder 2">
            <a:extLst>
              <a:ext uri="{FF2B5EF4-FFF2-40B4-BE49-F238E27FC236}">
                <a16:creationId xmlns:a16="http://schemas.microsoft.com/office/drawing/2014/main" id="{C5B88E55-E17F-6839-CA5C-63F85DEBC7C8}"/>
              </a:ext>
            </a:extLst>
          </p:cNvPr>
          <p:cNvSpPr>
            <a:spLocks noGrp="1"/>
          </p:cNvSpPr>
          <p:nvPr>
            <p:ph idx="1"/>
          </p:nvPr>
        </p:nvSpPr>
        <p:spPr/>
        <p:txBody>
          <a:bodyPr/>
          <a:lstStyle/>
          <a:p>
            <a:r>
              <a:rPr lang="en-GB" dirty="0"/>
              <a:t>We have the entire floor to ourselves in terms of rooms. </a:t>
            </a:r>
          </a:p>
          <a:p>
            <a:r>
              <a:rPr lang="en-GB" dirty="0"/>
              <a:t>Rooms are set up into 3 and 4’s with one room of 6.</a:t>
            </a:r>
          </a:p>
          <a:p>
            <a:r>
              <a:rPr lang="en-GB" dirty="0"/>
              <a:t>Children have already given their roommate requests to staff and these rooms have been organised. </a:t>
            </a:r>
          </a:p>
          <a:p>
            <a:r>
              <a:rPr lang="en-GB" dirty="0"/>
              <a:t>Every child has at least one child on their list. There will be virtually no time spent in rooms due to the busy nature of the trip, we will just be sleeping!</a:t>
            </a:r>
          </a:p>
          <a:p>
            <a:endParaRPr lang="en-GB" dirty="0"/>
          </a:p>
          <a:p>
            <a:pPr marL="0" indent="0">
              <a:buNone/>
            </a:pPr>
            <a:r>
              <a:rPr lang="en-GB" dirty="0"/>
              <a:t>Children will be placed in day groups – 1 member of staff to </a:t>
            </a:r>
            <a:r>
              <a:rPr lang="en-GB"/>
              <a:t>10 children</a:t>
            </a:r>
            <a:endParaRPr lang="en-GB" dirty="0"/>
          </a:p>
          <a:p>
            <a:endParaRPr lang="en-GB" dirty="0"/>
          </a:p>
        </p:txBody>
      </p:sp>
    </p:spTree>
    <p:extLst>
      <p:ext uri="{BB962C8B-B14F-4D97-AF65-F5344CB8AC3E}">
        <p14:creationId xmlns:p14="http://schemas.microsoft.com/office/powerpoint/2010/main" val="24237772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27C4D-CAD5-6606-C48F-6ACE3F5E3C29}"/>
              </a:ext>
            </a:extLst>
          </p:cNvPr>
          <p:cNvSpPr>
            <a:spLocks noGrp="1"/>
          </p:cNvSpPr>
          <p:nvPr>
            <p:ph type="title"/>
          </p:nvPr>
        </p:nvSpPr>
        <p:spPr/>
        <p:txBody>
          <a:bodyPr/>
          <a:lstStyle/>
          <a:p>
            <a:r>
              <a:rPr lang="en-GB" dirty="0"/>
              <a:t>Our Expectations</a:t>
            </a:r>
          </a:p>
        </p:txBody>
      </p:sp>
      <p:sp>
        <p:nvSpPr>
          <p:cNvPr id="3" name="Content Placeholder 2">
            <a:extLst>
              <a:ext uri="{FF2B5EF4-FFF2-40B4-BE49-F238E27FC236}">
                <a16:creationId xmlns:a16="http://schemas.microsoft.com/office/drawing/2014/main" id="{B85E44D2-527E-5698-4DD5-FC952644CED8}"/>
              </a:ext>
            </a:extLst>
          </p:cNvPr>
          <p:cNvSpPr>
            <a:spLocks noGrp="1"/>
          </p:cNvSpPr>
          <p:nvPr>
            <p:ph idx="1"/>
          </p:nvPr>
        </p:nvSpPr>
        <p:spPr/>
        <p:txBody>
          <a:bodyPr>
            <a:normAutofit lnSpcReduction="10000"/>
          </a:bodyPr>
          <a:lstStyle/>
          <a:p>
            <a:r>
              <a:rPr lang="en-GB" dirty="0"/>
              <a:t>Please ensure that children do not bring any electricals including phones. Any items will be taken from children and returned to parents at the end of the trip.</a:t>
            </a:r>
          </a:p>
          <a:p>
            <a:r>
              <a:rPr lang="en-GB" dirty="0"/>
              <a:t>Children will not require any sweets or additional food or any money. Please ensure that they have plenty in their packed lunch and if you wish to put in a snack for them for the morning before lunch that would be fine. Please ensure that they have a large water bottle which can be refilled as this is actively encouraged at the Anderton Centre.</a:t>
            </a:r>
          </a:p>
          <a:p>
            <a:r>
              <a:rPr lang="en-GB" dirty="0"/>
              <a:t>Once activities are over, we will have time in the shared areas where we will put a film on. This will be a PG which will be suitable for children over 8.</a:t>
            </a:r>
          </a:p>
          <a:p>
            <a:r>
              <a:rPr lang="en-GB" dirty="0"/>
              <a:t>Children will be expected to remain in their rooms at all times. Staff will be around all night and there will be no other children  on our floor apart from ours.</a:t>
            </a:r>
          </a:p>
        </p:txBody>
      </p:sp>
    </p:spTree>
    <p:extLst>
      <p:ext uri="{BB962C8B-B14F-4D97-AF65-F5344CB8AC3E}">
        <p14:creationId xmlns:p14="http://schemas.microsoft.com/office/powerpoint/2010/main" val="42777387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BEA5D-14DC-1E0C-829A-F1141FDD8825}"/>
              </a:ext>
            </a:extLst>
          </p:cNvPr>
          <p:cNvSpPr>
            <a:spLocks noGrp="1"/>
          </p:cNvSpPr>
          <p:nvPr>
            <p:ph type="title"/>
          </p:nvPr>
        </p:nvSpPr>
        <p:spPr/>
        <p:txBody>
          <a:bodyPr/>
          <a:lstStyle/>
          <a:p>
            <a:r>
              <a:rPr lang="en-GB" dirty="0"/>
              <a:t>Kit list</a:t>
            </a:r>
          </a:p>
        </p:txBody>
      </p:sp>
      <p:sp>
        <p:nvSpPr>
          <p:cNvPr id="3" name="Content Placeholder 2">
            <a:extLst>
              <a:ext uri="{FF2B5EF4-FFF2-40B4-BE49-F238E27FC236}">
                <a16:creationId xmlns:a16="http://schemas.microsoft.com/office/drawing/2014/main" id="{CBC4EF1F-CC50-9CED-9397-A90D8B5A3BB6}"/>
              </a:ext>
            </a:extLst>
          </p:cNvPr>
          <p:cNvSpPr>
            <a:spLocks noGrp="1"/>
          </p:cNvSpPr>
          <p:nvPr>
            <p:ph idx="1"/>
          </p:nvPr>
        </p:nvSpPr>
        <p:spPr/>
        <p:txBody>
          <a:bodyPr>
            <a:normAutofit lnSpcReduction="10000"/>
          </a:bodyPr>
          <a:lstStyle/>
          <a:p>
            <a:r>
              <a:rPr lang="en-GB" dirty="0"/>
              <a:t>Children will need at least 2 towels and a separate carrier bag for their wet clothes on Thursday.</a:t>
            </a:r>
          </a:p>
          <a:p>
            <a:r>
              <a:rPr lang="en-GB" dirty="0"/>
              <a:t>Please ensure that all clothes are named and old. Children need an additional pair of trainers for the wet activities.</a:t>
            </a:r>
          </a:p>
          <a:p>
            <a:r>
              <a:rPr lang="en-GB" dirty="0"/>
              <a:t>Please ensure they bring suncream, a cap and possibly a woolly hat if it’s cold!</a:t>
            </a:r>
          </a:p>
          <a:p>
            <a:r>
              <a:rPr lang="en-GB" dirty="0"/>
              <a:t>Please put suncream on before you leave on the Wednesday as we won’t have time when we get there.</a:t>
            </a:r>
          </a:p>
          <a:p>
            <a:r>
              <a:rPr lang="en-GB" dirty="0"/>
              <a:t>No aerosol sprays – body sprays, deodorant etc, as these set the alarms off.</a:t>
            </a:r>
          </a:p>
          <a:p>
            <a:r>
              <a:rPr lang="en-GB" dirty="0"/>
              <a:t>Please make sure they have a warm waterproof ( if possible) coat for the outdoor activities.</a:t>
            </a:r>
          </a:p>
          <a:p>
            <a:r>
              <a:rPr lang="en-GB" dirty="0"/>
              <a:t>Please send a named bin bag for </a:t>
            </a:r>
            <a:r>
              <a:rPr lang="en-GB"/>
              <a:t>dirty clothes.</a:t>
            </a:r>
            <a:endParaRPr lang="en-GB" dirty="0"/>
          </a:p>
        </p:txBody>
      </p:sp>
    </p:spTree>
    <p:extLst>
      <p:ext uri="{BB962C8B-B14F-4D97-AF65-F5344CB8AC3E}">
        <p14:creationId xmlns:p14="http://schemas.microsoft.com/office/powerpoint/2010/main" val="9744982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43842-87F8-460D-612C-598348F9CF97}"/>
              </a:ext>
            </a:extLst>
          </p:cNvPr>
          <p:cNvSpPr>
            <a:spLocks noGrp="1"/>
          </p:cNvSpPr>
          <p:nvPr>
            <p:ph type="title"/>
          </p:nvPr>
        </p:nvSpPr>
        <p:spPr/>
        <p:txBody>
          <a:bodyPr/>
          <a:lstStyle/>
          <a:p>
            <a:r>
              <a:rPr lang="en-GB" dirty="0"/>
              <a:t>Kayaking at the Anderton Centre</a:t>
            </a:r>
          </a:p>
        </p:txBody>
      </p:sp>
      <p:sp>
        <p:nvSpPr>
          <p:cNvPr id="4" name="Text Placeholder 3">
            <a:extLst>
              <a:ext uri="{FF2B5EF4-FFF2-40B4-BE49-F238E27FC236}">
                <a16:creationId xmlns:a16="http://schemas.microsoft.com/office/drawing/2014/main" id="{FDB35793-EE08-CF44-F542-3BE44BB4D86E}"/>
              </a:ext>
            </a:extLst>
          </p:cNvPr>
          <p:cNvSpPr>
            <a:spLocks noGrp="1"/>
          </p:cNvSpPr>
          <p:nvPr>
            <p:ph type="body" sz="half" idx="2"/>
          </p:nvPr>
        </p:nvSpPr>
        <p:spPr>
          <a:xfrm>
            <a:off x="677334" y="5958348"/>
            <a:ext cx="8596667" cy="83014"/>
          </a:xfrm>
        </p:spPr>
        <p:txBody>
          <a:bodyPr>
            <a:normAutofit fontScale="25000" lnSpcReduction="20000"/>
          </a:bodyPr>
          <a:lstStyle/>
          <a:p>
            <a:endParaRPr lang="en-GB" dirty="0"/>
          </a:p>
        </p:txBody>
      </p:sp>
      <p:pic>
        <p:nvPicPr>
          <p:cNvPr id="1028" name="Picture 4">
            <a:extLst>
              <a:ext uri="{FF2B5EF4-FFF2-40B4-BE49-F238E27FC236}">
                <a16:creationId xmlns:a16="http://schemas.microsoft.com/office/drawing/2014/main" id="{BF6A07A0-97DE-B2CE-F5CE-303EE2169DDB}"/>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33236" b="33236"/>
          <a:stretch>
            <a:fillRect/>
          </a:stretch>
        </p:blipFill>
        <p:spPr bwMode="auto">
          <a:xfrm>
            <a:off x="521110" y="539713"/>
            <a:ext cx="8752892" cy="39156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197379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6324</TotalTime>
  <Words>562</Words>
  <Application>Microsoft Office PowerPoint</Application>
  <PresentationFormat>Widescreen</PresentationFormat>
  <Paragraphs>40</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Trebuchet MS</vt:lpstr>
      <vt:lpstr>Wingdings 3</vt:lpstr>
      <vt:lpstr>Facet</vt:lpstr>
      <vt:lpstr>Anderton Centre Year 5 visit </vt:lpstr>
      <vt:lpstr>Travel arrangements</vt:lpstr>
      <vt:lpstr>Activities</vt:lpstr>
      <vt:lpstr>Rooms and Group Arrangements</vt:lpstr>
      <vt:lpstr>Our Expectations</vt:lpstr>
      <vt:lpstr>Kit list</vt:lpstr>
      <vt:lpstr>Kayaking at the Anderton Centre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 Dykes</dc:creator>
  <cp:lastModifiedBy>C Dykes</cp:lastModifiedBy>
  <cp:revision>9</cp:revision>
  <cp:lastPrinted>2024-06-11T16:30:21Z</cp:lastPrinted>
  <dcterms:created xsi:type="dcterms:W3CDTF">2024-06-07T11:12:43Z</dcterms:created>
  <dcterms:modified xsi:type="dcterms:W3CDTF">2025-09-15T14:13:48Z</dcterms:modified>
</cp:coreProperties>
</file>