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67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B6BC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-1248" y="-90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38041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cone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199" y="2331527"/>
            <a:ext cx="4184822" cy="27898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74" t="-66086" r="44486" b="66741"/>
          <a:stretch/>
        </p:blipFill>
        <p:spPr>
          <a:xfrm>
            <a:off x="560173" y="-1812795"/>
            <a:ext cx="3616412" cy="6934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cube</a:t>
            </a: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69" y="2173733"/>
            <a:ext cx="3313582" cy="30377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392" y="2173733"/>
            <a:ext cx="4059753" cy="303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123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cuboid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014" y="2046671"/>
            <a:ext cx="5852160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7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0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2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Rectangular prism</a:t>
            </a:r>
            <a:endParaRPr lang="en-GB" sz="16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014" y="2046671"/>
            <a:ext cx="5852160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196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cylinder</a:t>
            </a:r>
            <a:endParaRPr lang="en-GB" sz="16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637" y="2167776"/>
            <a:ext cx="4639194" cy="304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56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circular prism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637" y="2167776"/>
            <a:ext cx="4639194" cy="304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681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triangular prism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331" y="2073922"/>
            <a:ext cx="5815804" cy="3271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270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013" y="2126711"/>
            <a:ext cx="4725960" cy="315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220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sphere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436" y="2139753"/>
            <a:ext cx="4709594" cy="313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048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38</TotalTime>
  <Words>120</Words>
  <Application>Microsoft Office PowerPoint</Application>
  <PresentationFormat>On-screen Show (4:3)</PresentationFormat>
  <Paragraphs>27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Twinkl</vt:lpstr>
      <vt:lpstr>Calibri</vt:lpstr>
      <vt:lpstr>Office Theme</vt:lpstr>
      <vt:lpstr>PowerPoint Presentation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Sabine Drabble</dc:creator>
  <cp:lastModifiedBy>Nicola Earl</cp:lastModifiedBy>
  <cp:revision>6</cp:revision>
  <dcterms:created xsi:type="dcterms:W3CDTF">2018-11-18T11:55:21Z</dcterms:created>
  <dcterms:modified xsi:type="dcterms:W3CDTF">2021-01-12T11:18:48Z</dcterms:modified>
</cp:coreProperties>
</file>