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68"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CABD1F-BC27-4231-AA45-B6046AF1212E}" type="datetimeFigureOut">
              <a:rPr lang="en-GB" smtClean="0"/>
              <a:t>06/01/2021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30E5FC-494D-427B-A581-0685746501D1}" type="slidenum">
              <a:rPr lang="en-GB" smtClean="0"/>
              <a:t>‹#›</a:t>
            </a:fld>
            <a:endParaRPr lang="en-GB"/>
          </a:p>
        </p:txBody>
      </p:sp>
    </p:spTree>
    <p:extLst>
      <p:ext uri="{BB962C8B-B14F-4D97-AF65-F5344CB8AC3E}">
        <p14:creationId xmlns:p14="http://schemas.microsoft.com/office/powerpoint/2010/main" val="855574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924C3B4-3641-4D18-97B3-6CB15BD45618}" type="slidenum">
              <a:rPr lang="en-GB" altLang="en-US">
                <a:solidFill>
                  <a:prstClr val="black"/>
                </a:solidFill>
              </a:rPr>
              <a:pPr eaLnBrk="1" hangingPunct="1"/>
              <a:t>1</a:t>
            </a:fld>
            <a:endParaRPr lang="en-GB" altLang="en-US">
              <a:solidFill>
                <a:prstClr val="black"/>
              </a:solidFill>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http://www.coxhoe.durham.sch.uk/Curriculum/RE.htm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E7B1443-EB46-4754-8B01-D9E398947FE7}" type="slidenum">
              <a:rPr lang="en-GB" altLang="en-US">
                <a:solidFill>
                  <a:prstClr val="black"/>
                </a:solidFill>
              </a:rPr>
              <a:pPr eaLnBrk="1" hangingPunct="1"/>
              <a:t>4</a:t>
            </a:fld>
            <a:endParaRPr lang="en-GB" altLang="en-US">
              <a:solidFill>
                <a:prstClr val="black"/>
              </a:solidFill>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http://www.primaryresources.co.uk/re/powerpoint/The_Trimurti.ppt#261,6,Aum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3A9FF10-C354-49DA-8556-AD8A11591749}"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11076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36363DF-0812-4E45-8232-607A896E7B20}"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748891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E00F9A0-DF17-4047-ACD9-D5316333ECA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146698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BF831B7-BAE6-41A5-AD53-A9C4D7F3DB4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5975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3BED919-9D44-4EA2-9587-B9FC5E2E656B}"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38096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F5FAE80-6FE9-409B-ABD2-563F9D94D1A3}"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199667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B082908-45C8-4D8D-A3A0-608E04CD739C}"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92470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0B1D617-50E6-4AEA-8CB9-6F12752F953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569791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F375941-ADB5-46E7-89C0-E73EB9C9C6A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79628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758FE7D-717F-4F4D-9F17-2EE1ABC75B5C}"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456639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B1D89D1-3B2B-48A5-B99B-2F5F006FB59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603180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GB">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GB">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54FD07B3-0512-46AC-8632-79D0D314D0D4}"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8836129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topics/zh86n39/articles/zmpp92p"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www.crickweb.co.uk/assets/resources/flash.php?&amp;file=HinduJigsaw"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4213" y="260350"/>
            <a:ext cx="7772400" cy="1470025"/>
          </a:xfrm>
        </p:spPr>
        <p:txBody>
          <a:bodyPr/>
          <a:lstStyle/>
          <a:p>
            <a:pPr eaLnBrk="1" hangingPunct="1"/>
            <a:r>
              <a:rPr lang="en-GB" altLang="en-US" sz="6000" smtClean="0">
                <a:latin typeface="Impact" pitchFamily="34" charset="0"/>
              </a:rPr>
              <a:t>Hinduism</a:t>
            </a:r>
            <a:r>
              <a:rPr lang="en-GB" altLang="en-US" smtClean="0"/>
              <a:t> </a:t>
            </a:r>
          </a:p>
        </p:txBody>
      </p:sp>
      <p:sp>
        <p:nvSpPr>
          <p:cNvPr id="3075" name="Rectangle 3"/>
          <p:cNvSpPr>
            <a:spLocks noGrp="1" noChangeArrowheads="1"/>
          </p:cNvSpPr>
          <p:nvPr>
            <p:ph type="subTitle" idx="1"/>
          </p:nvPr>
        </p:nvSpPr>
        <p:spPr/>
        <p:txBody>
          <a:bodyPr/>
          <a:lstStyle/>
          <a:p>
            <a:pPr eaLnBrk="1" hangingPunct="1"/>
            <a:endParaRPr lang="en-US" altLang="en-US" smtClean="0"/>
          </a:p>
        </p:txBody>
      </p:sp>
      <p:pic>
        <p:nvPicPr>
          <p:cNvPr id="3076" name="Picture 5" descr="lotus-aum-thumb8185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1557338"/>
            <a:ext cx="4957762" cy="495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196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hlinkClick r:id="rId2"/>
              </a:rPr>
              <a:t>https://</a:t>
            </a:r>
            <a:r>
              <a:rPr lang="en-GB" dirty="0" smtClean="0">
                <a:hlinkClick r:id="rId2"/>
              </a:rPr>
              <a:t>www.bbc.co.uk/bitesize/topics/zh86n39/articles/zmpp92p</a:t>
            </a:r>
            <a:r>
              <a:rPr lang="en-GB" dirty="0" smtClean="0"/>
              <a:t> </a:t>
            </a:r>
            <a:endParaRPr lang="en-GB" dirty="0"/>
          </a:p>
        </p:txBody>
      </p:sp>
    </p:spTree>
    <p:extLst>
      <p:ext uri="{BB962C8B-B14F-4D97-AF65-F5344CB8AC3E}">
        <p14:creationId xmlns:p14="http://schemas.microsoft.com/office/powerpoint/2010/main" val="2165991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4213" y="-171450"/>
            <a:ext cx="7772400" cy="1470025"/>
          </a:xfrm>
        </p:spPr>
        <p:txBody>
          <a:bodyPr/>
          <a:lstStyle/>
          <a:p>
            <a:pPr eaLnBrk="1" hangingPunct="1"/>
            <a:r>
              <a:rPr lang="en-GB" altLang="en-US" sz="6000" smtClean="0">
                <a:latin typeface="Impact" pitchFamily="34" charset="0"/>
              </a:rPr>
              <a:t>Hinduism</a:t>
            </a:r>
            <a:r>
              <a:rPr lang="en-GB" altLang="en-US" smtClean="0"/>
              <a:t> </a:t>
            </a:r>
          </a:p>
        </p:txBody>
      </p:sp>
      <p:sp>
        <p:nvSpPr>
          <p:cNvPr id="4099" name="Rectangle 3"/>
          <p:cNvSpPr>
            <a:spLocks noGrp="1" noChangeArrowheads="1"/>
          </p:cNvSpPr>
          <p:nvPr>
            <p:ph type="subTitle" idx="1"/>
          </p:nvPr>
        </p:nvSpPr>
        <p:spPr>
          <a:xfrm>
            <a:off x="395288" y="1268413"/>
            <a:ext cx="6121400" cy="4897437"/>
          </a:xfrm>
        </p:spPr>
        <p:txBody>
          <a:bodyPr/>
          <a:lstStyle/>
          <a:p>
            <a:pPr marL="609600" indent="-609600" algn="l" eaLnBrk="1" hangingPunct="1"/>
            <a:r>
              <a:rPr lang="en-GB" altLang="en-US" sz="2800" u="sng" smtClean="0"/>
              <a:t>Learning Objectives:</a:t>
            </a:r>
            <a:r>
              <a:rPr lang="en-GB" altLang="en-US" sz="2800" smtClean="0"/>
              <a:t> </a:t>
            </a:r>
          </a:p>
          <a:p>
            <a:pPr marL="609600" indent="-609600" algn="l" eaLnBrk="1" hangingPunct="1"/>
            <a:r>
              <a:rPr lang="en-GB" altLang="en-US" sz="2800" smtClean="0"/>
              <a:t>MUST show knowledge of gods and goddesses in Hinduism</a:t>
            </a:r>
          </a:p>
          <a:p>
            <a:pPr marL="609600" indent="-609600" algn="l" eaLnBrk="1" hangingPunct="1"/>
            <a:r>
              <a:rPr lang="en-GB" altLang="en-US" sz="2800" smtClean="0"/>
              <a:t> </a:t>
            </a:r>
          </a:p>
          <a:p>
            <a:pPr marL="609600" indent="-609600" algn="l" eaLnBrk="1" hangingPunct="1"/>
            <a:r>
              <a:rPr lang="en-GB" altLang="en-US" sz="2800" smtClean="0"/>
              <a:t>SHOULD be able to explain differences between different gods in Hinduism</a:t>
            </a:r>
          </a:p>
          <a:p>
            <a:pPr marL="609600" indent="-609600" algn="l" eaLnBrk="1" hangingPunct="1"/>
            <a:endParaRPr lang="en-GB" altLang="en-US" sz="2800" smtClean="0"/>
          </a:p>
          <a:p>
            <a:pPr marL="609600" indent="-609600" algn="l" eaLnBrk="1" hangingPunct="1"/>
            <a:r>
              <a:rPr lang="en-GB" altLang="en-US" sz="2800" smtClean="0"/>
              <a:t>COULD identify your favourite qualities in Hindu Gods </a:t>
            </a:r>
          </a:p>
          <a:p>
            <a:pPr marL="609600" indent="-609600" algn="l" eaLnBrk="1" hangingPunct="1"/>
            <a:endParaRPr lang="en-GB" altLang="en-US" sz="2800" b="1" smtClean="0"/>
          </a:p>
        </p:txBody>
      </p:sp>
      <p:pic>
        <p:nvPicPr>
          <p:cNvPr id="4100" name="Picture 4" descr="lotus-aum-thumb8185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3663" y="188913"/>
            <a:ext cx="19431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74131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80975" y="476250"/>
            <a:ext cx="7772400" cy="1470025"/>
          </a:xfrm>
        </p:spPr>
        <p:txBody>
          <a:bodyPr/>
          <a:lstStyle/>
          <a:p>
            <a:pPr eaLnBrk="1" hangingPunct="1"/>
            <a:r>
              <a:rPr lang="en-GB" altLang="en-US" sz="6000" smtClean="0">
                <a:latin typeface="Impact" pitchFamily="34" charset="0"/>
              </a:rPr>
              <a:t>Hinduism</a:t>
            </a:r>
            <a:r>
              <a:rPr lang="en-GB" altLang="en-US" smtClean="0"/>
              <a:t> </a:t>
            </a:r>
          </a:p>
        </p:txBody>
      </p:sp>
      <p:sp>
        <p:nvSpPr>
          <p:cNvPr id="5123" name="Rectangle 3"/>
          <p:cNvSpPr>
            <a:spLocks noGrp="1" noChangeArrowheads="1"/>
          </p:cNvSpPr>
          <p:nvPr>
            <p:ph type="subTitle" idx="1"/>
          </p:nvPr>
        </p:nvSpPr>
        <p:spPr>
          <a:xfrm>
            <a:off x="468313" y="2133600"/>
            <a:ext cx="7921625" cy="4897438"/>
          </a:xfrm>
        </p:spPr>
        <p:txBody>
          <a:bodyPr/>
          <a:lstStyle/>
          <a:p>
            <a:pPr marL="609600" indent="-609600" algn="l" eaLnBrk="1" hangingPunct="1"/>
            <a:r>
              <a:rPr lang="en-GB" altLang="en-US" smtClean="0"/>
              <a:t>There are three main gods in Hinduism: </a:t>
            </a:r>
          </a:p>
          <a:p>
            <a:pPr marL="609600" indent="-609600" algn="l" eaLnBrk="1" hangingPunct="1"/>
            <a:r>
              <a:rPr lang="en-GB" altLang="en-US" smtClean="0"/>
              <a:t>	 Creator (Brahma) </a:t>
            </a:r>
          </a:p>
          <a:p>
            <a:pPr marL="609600" indent="-609600" algn="l" eaLnBrk="1" hangingPunct="1"/>
            <a:r>
              <a:rPr lang="en-GB" altLang="en-US" smtClean="0"/>
              <a:t>	Preserver (Vishnu) </a:t>
            </a:r>
          </a:p>
          <a:p>
            <a:pPr marL="609600" indent="-609600" algn="l" eaLnBrk="1" hangingPunct="1"/>
            <a:r>
              <a:rPr lang="en-GB" altLang="en-US" smtClean="0"/>
              <a:t>	Destroyer ( Shiva)  </a:t>
            </a:r>
          </a:p>
          <a:p>
            <a:pPr marL="609600" indent="-609600" algn="l" eaLnBrk="1" hangingPunct="1"/>
            <a:endParaRPr lang="en-GB" altLang="en-US" i="1" smtClean="0"/>
          </a:p>
        </p:txBody>
      </p:sp>
      <p:pic>
        <p:nvPicPr>
          <p:cNvPr id="5124" name="Picture 4" descr="lotus-aum-thumb8185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3663" y="188913"/>
            <a:ext cx="19431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45722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mtClean="0"/>
              <a:t>Brahman</a:t>
            </a:r>
          </a:p>
        </p:txBody>
      </p:sp>
      <p:sp>
        <p:nvSpPr>
          <p:cNvPr id="6147" name="Rectangle 3"/>
          <p:cNvSpPr>
            <a:spLocks noGrp="1" noChangeArrowheads="1"/>
          </p:cNvSpPr>
          <p:nvPr>
            <p:ph type="body" idx="1"/>
          </p:nvPr>
        </p:nvSpPr>
        <p:spPr>
          <a:xfrm>
            <a:off x="-323850" y="1125538"/>
            <a:ext cx="6011863" cy="5732462"/>
          </a:xfrm>
        </p:spPr>
        <p:txBody>
          <a:bodyPr/>
          <a:lstStyle/>
          <a:p>
            <a:pPr>
              <a:lnSpc>
                <a:spcPct val="90000"/>
              </a:lnSpc>
              <a:spcBef>
                <a:spcPct val="50000"/>
              </a:spcBef>
              <a:buFontTx/>
              <a:buNone/>
            </a:pPr>
            <a:r>
              <a:rPr lang="en-GB" altLang="en-US" sz="2800" smtClean="0">
                <a:solidFill>
                  <a:schemeClr val="hlink"/>
                </a:solidFill>
              </a:rPr>
              <a:t>   </a:t>
            </a:r>
            <a:r>
              <a:rPr lang="en-GB" altLang="en-US" sz="2800" smtClean="0"/>
              <a:t>Hinduism teaches that there is one great power. This power is Brahman. It is not a person. It is not male or female. It is the power of the universe, the power that is in everything and has caused everything to exist. Without Brahman there would be nothing. To explain this, Hindus use the example of water with salt in it. The salt in the water is everywhere just as Brahman is in everything. Hindus think of Brahman as “God.”</a:t>
            </a:r>
            <a:r>
              <a:rPr lang="en-GB" altLang="en-US" sz="2800" smtClean="0">
                <a:solidFill>
                  <a:schemeClr val="hlink"/>
                </a:solidFill>
              </a:rPr>
              <a:t> </a:t>
            </a:r>
          </a:p>
          <a:p>
            <a:pPr eaLnBrk="1" hangingPunct="1">
              <a:lnSpc>
                <a:spcPct val="90000"/>
              </a:lnSpc>
            </a:pPr>
            <a:endParaRPr lang="en-GB" altLang="en-US" sz="2800" smtClean="0"/>
          </a:p>
        </p:txBody>
      </p:sp>
      <p:pic>
        <p:nvPicPr>
          <p:cNvPr id="6148" name="Picture 6" descr="brahma-lg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8338" y="1341438"/>
            <a:ext cx="3395662"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15168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GB" altLang="en-US" smtClean="0">
                <a:latin typeface="Comic Sans MS" pitchFamily="66" charset="0"/>
              </a:rPr>
              <a:t>Brahman</a:t>
            </a:r>
          </a:p>
        </p:txBody>
      </p:sp>
      <p:sp>
        <p:nvSpPr>
          <p:cNvPr id="7171" name="Rectangle 3"/>
          <p:cNvSpPr>
            <a:spLocks noGrp="1" noChangeArrowheads="1"/>
          </p:cNvSpPr>
          <p:nvPr>
            <p:ph type="body" idx="1"/>
          </p:nvPr>
        </p:nvSpPr>
        <p:spPr>
          <a:xfrm>
            <a:off x="457200" y="1600200"/>
            <a:ext cx="8229600" cy="3341688"/>
          </a:xfrm>
        </p:spPr>
        <p:txBody>
          <a:bodyPr/>
          <a:lstStyle/>
          <a:p>
            <a:pPr algn="ctr" eaLnBrk="1" hangingPunct="1">
              <a:buFontTx/>
              <a:buNone/>
            </a:pPr>
            <a:r>
              <a:rPr lang="en-GB" altLang="en-US" u="sng" smtClean="0">
                <a:latin typeface="Comic Sans MS" pitchFamily="66" charset="0"/>
              </a:rPr>
              <a:t>Five things Hindus believe about Brahman:</a:t>
            </a:r>
          </a:p>
          <a:p>
            <a:pPr eaLnBrk="1" hangingPunct="1">
              <a:buFontTx/>
              <a:buNone/>
            </a:pPr>
            <a:r>
              <a:rPr lang="en-GB" altLang="en-US" sz="2800" smtClean="0">
                <a:latin typeface="Comic Sans MS" pitchFamily="66" charset="0"/>
              </a:rPr>
              <a:t>1)</a:t>
            </a:r>
          </a:p>
          <a:p>
            <a:pPr eaLnBrk="1" hangingPunct="1">
              <a:buFontTx/>
              <a:buNone/>
            </a:pPr>
            <a:r>
              <a:rPr lang="en-GB" altLang="en-US" sz="2800" smtClean="0">
                <a:latin typeface="Comic Sans MS" pitchFamily="66" charset="0"/>
              </a:rPr>
              <a:t>2)</a:t>
            </a:r>
          </a:p>
          <a:p>
            <a:pPr eaLnBrk="1" hangingPunct="1">
              <a:buFontTx/>
              <a:buNone/>
            </a:pPr>
            <a:r>
              <a:rPr lang="en-GB" altLang="en-US" sz="2800" smtClean="0">
                <a:latin typeface="Comic Sans MS" pitchFamily="66" charset="0"/>
              </a:rPr>
              <a:t>3)</a:t>
            </a:r>
          </a:p>
          <a:p>
            <a:pPr eaLnBrk="1" hangingPunct="1">
              <a:buFontTx/>
              <a:buNone/>
            </a:pPr>
            <a:r>
              <a:rPr lang="en-GB" altLang="en-US" sz="2800" smtClean="0">
                <a:latin typeface="Comic Sans MS" pitchFamily="66" charset="0"/>
              </a:rPr>
              <a:t>4)</a:t>
            </a:r>
          </a:p>
          <a:p>
            <a:pPr eaLnBrk="1" hangingPunct="1">
              <a:buFontTx/>
              <a:buNone/>
            </a:pPr>
            <a:r>
              <a:rPr lang="en-GB" altLang="en-US" sz="2800" smtClean="0">
                <a:latin typeface="Comic Sans MS" pitchFamily="66" charset="0"/>
              </a:rPr>
              <a:t>5)</a:t>
            </a:r>
          </a:p>
        </p:txBody>
      </p:sp>
      <p:sp>
        <p:nvSpPr>
          <p:cNvPr id="7172" name="Text Box 4"/>
          <p:cNvSpPr txBox="1">
            <a:spLocks noChangeArrowheads="1"/>
          </p:cNvSpPr>
          <p:nvPr/>
        </p:nvSpPr>
        <p:spPr bwMode="auto">
          <a:xfrm>
            <a:off x="971550" y="4941888"/>
            <a:ext cx="72723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base" hangingPunct="1">
              <a:spcBef>
                <a:spcPct val="50000"/>
              </a:spcBef>
              <a:spcAft>
                <a:spcPct val="0"/>
              </a:spcAft>
            </a:pPr>
            <a:r>
              <a:rPr lang="en-GB" altLang="en-US">
                <a:solidFill>
                  <a:srgbClr val="000000"/>
                </a:solidFill>
                <a:latin typeface="Comic Sans MS" pitchFamily="66" charset="0"/>
              </a:rPr>
              <a:t>In your exercise book write down the 5 things that you have remembered!</a:t>
            </a:r>
          </a:p>
        </p:txBody>
      </p:sp>
    </p:spTree>
    <p:extLst>
      <p:ext uri="{BB962C8B-B14F-4D97-AF65-F5344CB8AC3E}">
        <p14:creationId xmlns:p14="http://schemas.microsoft.com/office/powerpoint/2010/main" val="3210617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684213" y="-171450"/>
            <a:ext cx="7772400" cy="1470025"/>
          </a:xfrm>
        </p:spPr>
        <p:txBody>
          <a:bodyPr/>
          <a:lstStyle/>
          <a:p>
            <a:pPr eaLnBrk="1" hangingPunct="1"/>
            <a:r>
              <a:rPr lang="en-GB" altLang="en-US" sz="6000" smtClean="0">
                <a:latin typeface="Impact" pitchFamily="34" charset="0"/>
              </a:rPr>
              <a:t>Vishnu</a:t>
            </a:r>
            <a:r>
              <a:rPr lang="en-GB" altLang="en-US" smtClean="0"/>
              <a:t> </a:t>
            </a:r>
          </a:p>
        </p:txBody>
      </p:sp>
      <p:sp>
        <p:nvSpPr>
          <p:cNvPr id="8195" name="Rectangle 3"/>
          <p:cNvSpPr>
            <a:spLocks noGrp="1" noChangeArrowheads="1"/>
          </p:cNvSpPr>
          <p:nvPr>
            <p:ph type="subTitle" idx="1"/>
          </p:nvPr>
        </p:nvSpPr>
        <p:spPr>
          <a:xfrm>
            <a:off x="-468313" y="1125538"/>
            <a:ext cx="5545138" cy="5732462"/>
          </a:xfrm>
        </p:spPr>
        <p:txBody>
          <a:bodyPr/>
          <a:lstStyle/>
          <a:p>
            <a:pPr marL="609600" indent="-609600" algn="l" eaLnBrk="1" hangingPunct="1">
              <a:lnSpc>
                <a:spcPct val="90000"/>
              </a:lnSpc>
            </a:pPr>
            <a:r>
              <a:rPr lang="en-GB" altLang="en-US" smtClean="0"/>
              <a:t>	Hindus believe that Vishnu has come to earth nine times. Each time, he came when the earth was in danger. He came to protect it. The two most important times were when he came as the god Rama, and then as the god Krishna. Krishna is very popular for Hindus. </a:t>
            </a:r>
          </a:p>
          <a:p>
            <a:pPr marL="609600" indent="-609600" algn="l" eaLnBrk="1" hangingPunct="1">
              <a:lnSpc>
                <a:spcPct val="90000"/>
              </a:lnSpc>
            </a:pPr>
            <a:endParaRPr lang="en-GB" altLang="en-US" b="1" smtClean="0"/>
          </a:p>
        </p:txBody>
      </p:sp>
      <p:pic>
        <p:nvPicPr>
          <p:cNvPr id="8196" name="Picture 6" descr="cal_vishnu-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263" y="1052513"/>
            <a:ext cx="371475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90204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684213" y="-171450"/>
            <a:ext cx="7772400" cy="1470025"/>
          </a:xfrm>
        </p:spPr>
        <p:txBody>
          <a:bodyPr/>
          <a:lstStyle/>
          <a:p>
            <a:pPr eaLnBrk="1" hangingPunct="1"/>
            <a:r>
              <a:rPr lang="en-GB" altLang="en-US" sz="6000" smtClean="0">
                <a:latin typeface="Impact" pitchFamily="34" charset="0"/>
              </a:rPr>
              <a:t>Shiva</a:t>
            </a:r>
            <a:r>
              <a:rPr lang="en-GB" altLang="en-US" smtClean="0"/>
              <a:t> </a:t>
            </a:r>
          </a:p>
        </p:txBody>
      </p:sp>
      <p:sp>
        <p:nvSpPr>
          <p:cNvPr id="9219" name="Rectangle 3"/>
          <p:cNvSpPr>
            <a:spLocks noGrp="1" noChangeArrowheads="1"/>
          </p:cNvSpPr>
          <p:nvPr>
            <p:ph type="subTitle" idx="1"/>
          </p:nvPr>
        </p:nvSpPr>
        <p:spPr>
          <a:xfrm>
            <a:off x="-468313" y="1125538"/>
            <a:ext cx="5903913" cy="5732462"/>
          </a:xfrm>
        </p:spPr>
        <p:txBody>
          <a:bodyPr/>
          <a:lstStyle/>
          <a:p>
            <a:pPr marL="609600" indent="-609600" algn="l" eaLnBrk="1" hangingPunct="1"/>
            <a:r>
              <a:rPr lang="en-GB" altLang="en-US" sz="2800" smtClean="0"/>
              <a:t>	Shiva is worshipped by about 25 per cent of all Hindus. Hindus believe that Shiva is in charge of life and death, and of good and evil. This is why statues of Shiva show him with at least four hands. He is often shown dancing, and one of his names is Lord of the Dance. Hindus believe that one of his names is the energy which keeps the universe moving. </a:t>
            </a:r>
          </a:p>
          <a:p>
            <a:pPr marL="609600" indent="-609600" algn="l" eaLnBrk="1" hangingPunct="1"/>
            <a:endParaRPr lang="en-GB" altLang="en-US" sz="2800" b="1" smtClean="0"/>
          </a:p>
        </p:txBody>
      </p:sp>
      <p:pic>
        <p:nvPicPr>
          <p:cNvPr id="9220" name="Picture 6" descr="shi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2413" y="1125538"/>
            <a:ext cx="3530600" cy="548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59129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684213" y="-171450"/>
            <a:ext cx="7772400" cy="1470025"/>
          </a:xfrm>
        </p:spPr>
        <p:txBody>
          <a:bodyPr/>
          <a:lstStyle/>
          <a:p>
            <a:pPr eaLnBrk="1" hangingPunct="1"/>
            <a:r>
              <a:rPr lang="en-GB" altLang="en-US" sz="6000" smtClean="0">
                <a:latin typeface="Impact" pitchFamily="34" charset="0"/>
              </a:rPr>
              <a:t>Ganesh</a:t>
            </a:r>
            <a:r>
              <a:rPr lang="en-GB" altLang="en-US" smtClean="0"/>
              <a:t> </a:t>
            </a:r>
          </a:p>
        </p:txBody>
      </p:sp>
      <p:sp>
        <p:nvSpPr>
          <p:cNvPr id="10243" name="Rectangle 3"/>
          <p:cNvSpPr>
            <a:spLocks noGrp="1" noChangeArrowheads="1"/>
          </p:cNvSpPr>
          <p:nvPr>
            <p:ph type="subTitle" idx="1"/>
          </p:nvPr>
        </p:nvSpPr>
        <p:spPr>
          <a:xfrm>
            <a:off x="-468313" y="1125538"/>
            <a:ext cx="5400676" cy="5732462"/>
          </a:xfrm>
        </p:spPr>
        <p:txBody>
          <a:bodyPr/>
          <a:lstStyle/>
          <a:p>
            <a:pPr marL="990600" lvl="1" indent="-533400" algn="l" eaLnBrk="1" hangingPunct="1"/>
            <a:r>
              <a:rPr lang="en-GB" altLang="en-US" smtClean="0"/>
              <a:t>	Ganesh has an elephant’s head. In the family of gods, he is Shiva’s son. Hindus believe that Shiva cut off Ganesh’s head by mistake, and gave him an elephant’s head instead. For Hindus, Ganesh is the god of learning and good luck. Hindus who are beginning something new often pray to him. </a:t>
            </a:r>
          </a:p>
          <a:p>
            <a:pPr marL="609600" indent="-609600" algn="l" eaLnBrk="1" hangingPunct="1"/>
            <a:endParaRPr lang="en-GB" altLang="en-US" b="1" smtClean="0"/>
          </a:p>
        </p:txBody>
      </p:sp>
      <p:pic>
        <p:nvPicPr>
          <p:cNvPr id="10244" name="Picture 6" descr="Lord%20Ganesh-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2863" y="981075"/>
            <a:ext cx="3835400" cy="562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21894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n-US" altLang="en-US" smtClean="0"/>
          </a:p>
        </p:txBody>
      </p:sp>
      <p:sp>
        <p:nvSpPr>
          <p:cNvPr id="11267" name="Rectangle 3"/>
          <p:cNvSpPr>
            <a:spLocks noGrp="1" noChangeArrowheads="1"/>
          </p:cNvSpPr>
          <p:nvPr>
            <p:ph type="body" idx="1"/>
          </p:nvPr>
        </p:nvSpPr>
        <p:spPr/>
        <p:txBody>
          <a:bodyPr/>
          <a:lstStyle/>
          <a:p>
            <a:pPr eaLnBrk="1" hangingPunct="1"/>
            <a:endParaRPr lang="en-US" altLang="en-US" smtClean="0"/>
          </a:p>
        </p:txBody>
      </p:sp>
      <p:pic>
        <p:nvPicPr>
          <p:cNvPr id="11268" name="Picture 4" descr="Lord%20Ganesh-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4038" y="0"/>
            <a:ext cx="2239962" cy="328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5" descr="shi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6088" y="3213100"/>
            <a:ext cx="2347912" cy="364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6" descr="cal_vishnu-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84538"/>
            <a:ext cx="2487613" cy="357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7" descr="brahma-lg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346325" cy="328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SMARTPenAnnotation0"/>
          <p:cNvSpPr>
            <a:spLocks/>
          </p:cNvSpPr>
          <p:nvPr/>
        </p:nvSpPr>
        <p:spPr bwMode="auto">
          <a:xfrm>
            <a:off x="5099050" y="3697288"/>
            <a:ext cx="258763" cy="393700"/>
          </a:xfrm>
          <a:custGeom>
            <a:avLst/>
            <a:gdLst>
              <a:gd name="T0" fmla="*/ 129 w 163"/>
              <a:gd name="T1" fmla="*/ 17 h 248"/>
              <a:gd name="T2" fmla="*/ 126 w 163"/>
              <a:gd name="T3" fmla="*/ 7 h 248"/>
              <a:gd name="T4" fmla="*/ 123 w 163"/>
              <a:gd name="T5" fmla="*/ 3 h 248"/>
              <a:gd name="T6" fmla="*/ 118 w 163"/>
              <a:gd name="T7" fmla="*/ 1 h 248"/>
              <a:gd name="T8" fmla="*/ 110 w 163"/>
              <a:gd name="T9" fmla="*/ 0 h 248"/>
              <a:gd name="T10" fmla="*/ 100 w 163"/>
              <a:gd name="T11" fmla="*/ 2 h 248"/>
              <a:gd name="T12" fmla="*/ 89 w 163"/>
              <a:gd name="T13" fmla="*/ 4 h 248"/>
              <a:gd name="T14" fmla="*/ 72 w 163"/>
              <a:gd name="T15" fmla="*/ 11 h 248"/>
              <a:gd name="T16" fmla="*/ 59 w 163"/>
              <a:gd name="T17" fmla="*/ 19 h 248"/>
              <a:gd name="T18" fmla="*/ 46 w 163"/>
              <a:gd name="T19" fmla="*/ 29 h 248"/>
              <a:gd name="T20" fmla="*/ 34 w 163"/>
              <a:gd name="T21" fmla="*/ 40 h 248"/>
              <a:gd name="T22" fmla="*/ 23 w 163"/>
              <a:gd name="T23" fmla="*/ 54 h 248"/>
              <a:gd name="T24" fmla="*/ 13 w 163"/>
              <a:gd name="T25" fmla="*/ 66 h 248"/>
              <a:gd name="T26" fmla="*/ 6 w 163"/>
              <a:gd name="T27" fmla="*/ 78 h 248"/>
              <a:gd name="T28" fmla="*/ 2 w 163"/>
              <a:gd name="T29" fmla="*/ 90 h 248"/>
              <a:gd name="T30" fmla="*/ 4 w 163"/>
              <a:gd name="T31" fmla="*/ 101 h 248"/>
              <a:gd name="T32" fmla="*/ 10 w 163"/>
              <a:gd name="T33" fmla="*/ 112 h 248"/>
              <a:gd name="T34" fmla="*/ 19 w 163"/>
              <a:gd name="T35" fmla="*/ 123 h 248"/>
              <a:gd name="T36" fmla="*/ 32 w 163"/>
              <a:gd name="T37" fmla="*/ 135 h 248"/>
              <a:gd name="T38" fmla="*/ 49 w 163"/>
              <a:gd name="T39" fmla="*/ 145 h 248"/>
              <a:gd name="T40" fmla="*/ 69 w 163"/>
              <a:gd name="T41" fmla="*/ 154 h 248"/>
              <a:gd name="T42" fmla="*/ 112 w 163"/>
              <a:gd name="T43" fmla="*/ 174 h 248"/>
              <a:gd name="T44" fmla="*/ 126 w 163"/>
              <a:gd name="T45" fmla="*/ 182 h 248"/>
              <a:gd name="T46" fmla="*/ 139 w 163"/>
              <a:gd name="T47" fmla="*/ 189 h 248"/>
              <a:gd name="T48" fmla="*/ 150 w 163"/>
              <a:gd name="T49" fmla="*/ 197 h 248"/>
              <a:gd name="T50" fmla="*/ 157 w 163"/>
              <a:gd name="T51" fmla="*/ 204 h 248"/>
              <a:gd name="T52" fmla="*/ 161 w 163"/>
              <a:gd name="T53" fmla="*/ 215 h 248"/>
              <a:gd name="T54" fmla="*/ 161 w 163"/>
              <a:gd name="T55" fmla="*/ 226 h 248"/>
              <a:gd name="T56" fmla="*/ 151 w 163"/>
              <a:gd name="T57" fmla="*/ 237 h 248"/>
              <a:gd name="T58" fmla="*/ 144 w 163"/>
              <a:gd name="T59" fmla="*/ 243 h 248"/>
              <a:gd name="T60" fmla="*/ 137 w 163"/>
              <a:gd name="T61" fmla="*/ 245 h 248"/>
              <a:gd name="T62" fmla="*/ 126 w 163"/>
              <a:gd name="T63" fmla="*/ 246 h 248"/>
              <a:gd name="T64" fmla="*/ 113 w 163"/>
              <a:gd name="T65" fmla="*/ 246 h 248"/>
              <a:gd name="T66" fmla="*/ 99 w 163"/>
              <a:gd name="T67" fmla="*/ 244 h 248"/>
              <a:gd name="T68" fmla="*/ 84 w 163"/>
              <a:gd name="T69" fmla="*/ 239 h 248"/>
              <a:gd name="T70" fmla="*/ 67 w 163"/>
              <a:gd name="T71" fmla="*/ 231 h 248"/>
              <a:gd name="T72" fmla="*/ 45 w 163"/>
              <a:gd name="T73" fmla="*/ 217 h 248"/>
              <a:gd name="T74" fmla="*/ 29 w 163"/>
              <a:gd name="T75" fmla="*/ 206 h 248"/>
              <a:gd name="T76" fmla="*/ 18 w 163"/>
              <a:gd name="T77" fmla="*/ 196 h 248"/>
              <a:gd name="T78" fmla="*/ 0 w 163"/>
              <a:gd name="T79" fmla="*/ 174 h 2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48"/>
              <a:gd name="T122" fmla="*/ 163 w 163"/>
              <a:gd name="T123" fmla="*/ 248 h 2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48">
                <a:moveTo>
                  <a:pt x="129" y="28"/>
                </a:moveTo>
                <a:lnTo>
                  <a:pt x="129" y="17"/>
                </a:lnTo>
                <a:lnTo>
                  <a:pt x="128" y="10"/>
                </a:lnTo>
                <a:lnTo>
                  <a:pt x="126" y="7"/>
                </a:lnTo>
                <a:lnTo>
                  <a:pt x="125" y="4"/>
                </a:lnTo>
                <a:lnTo>
                  <a:pt x="123" y="3"/>
                </a:lnTo>
                <a:lnTo>
                  <a:pt x="121" y="2"/>
                </a:lnTo>
                <a:lnTo>
                  <a:pt x="118" y="1"/>
                </a:lnTo>
                <a:lnTo>
                  <a:pt x="115" y="1"/>
                </a:lnTo>
                <a:lnTo>
                  <a:pt x="110" y="0"/>
                </a:lnTo>
                <a:lnTo>
                  <a:pt x="105" y="1"/>
                </a:lnTo>
                <a:lnTo>
                  <a:pt x="100" y="2"/>
                </a:lnTo>
                <a:lnTo>
                  <a:pt x="95" y="3"/>
                </a:lnTo>
                <a:lnTo>
                  <a:pt x="89" y="4"/>
                </a:lnTo>
                <a:lnTo>
                  <a:pt x="78" y="8"/>
                </a:lnTo>
                <a:lnTo>
                  <a:pt x="72" y="11"/>
                </a:lnTo>
                <a:lnTo>
                  <a:pt x="66" y="15"/>
                </a:lnTo>
                <a:lnTo>
                  <a:pt x="59" y="19"/>
                </a:lnTo>
                <a:lnTo>
                  <a:pt x="52" y="24"/>
                </a:lnTo>
                <a:lnTo>
                  <a:pt x="46" y="29"/>
                </a:lnTo>
                <a:lnTo>
                  <a:pt x="40" y="34"/>
                </a:lnTo>
                <a:lnTo>
                  <a:pt x="34" y="40"/>
                </a:lnTo>
                <a:lnTo>
                  <a:pt x="28" y="47"/>
                </a:lnTo>
                <a:lnTo>
                  <a:pt x="23" y="54"/>
                </a:lnTo>
                <a:lnTo>
                  <a:pt x="18" y="60"/>
                </a:lnTo>
                <a:lnTo>
                  <a:pt x="13" y="66"/>
                </a:lnTo>
                <a:lnTo>
                  <a:pt x="9" y="72"/>
                </a:lnTo>
                <a:lnTo>
                  <a:pt x="6" y="78"/>
                </a:lnTo>
                <a:lnTo>
                  <a:pt x="4" y="84"/>
                </a:lnTo>
                <a:lnTo>
                  <a:pt x="2" y="90"/>
                </a:lnTo>
                <a:lnTo>
                  <a:pt x="3" y="95"/>
                </a:lnTo>
                <a:lnTo>
                  <a:pt x="4" y="101"/>
                </a:lnTo>
                <a:lnTo>
                  <a:pt x="7" y="107"/>
                </a:lnTo>
                <a:lnTo>
                  <a:pt x="10" y="112"/>
                </a:lnTo>
                <a:lnTo>
                  <a:pt x="14" y="118"/>
                </a:lnTo>
                <a:lnTo>
                  <a:pt x="19" y="123"/>
                </a:lnTo>
                <a:lnTo>
                  <a:pt x="25" y="129"/>
                </a:lnTo>
                <a:lnTo>
                  <a:pt x="32" y="135"/>
                </a:lnTo>
                <a:lnTo>
                  <a:pt x="40" y="140"/>
                </a:lnTo>
                <a:lnTo>
                  <a:pt x="49" y="145"/>
                </a:lnTo>
                <a:lnTo>
                  <a:pt x="59" y="150"/>
                </a:lnTo>
                <a:lnTo>
                  <a:pt x="69" y="154"/>
                </a:lnTo>
                <a:lnTo>
                  <a:pt x="87" y="162"/>
                </a:lnTo>
                <a:lnTo>
                  <a:pt x="112" y="174"/>
                </a:lnTo>
                <a:lnTo>
                  <a:pt x="119" y="178"/>
                </a:lnTo>
                <a:lnTo>
                  <a:pt x="126" y="182"/>
                </a:lnTo>
                <a:lnTo>
                  <a:pt x="133" y="185"/>
                </a:lnTo>
                <a:lnTo>
                  <a:pt x="139" y="189"/>
                </a:lnTo>
                <a:lnTo>
                  <a:pt x="145" y="193"/>
                </a:lnTo>
                <a:lnTo>
                  <a:pt x="150" y="197"/>
                </a:lnTo>
                <a:lnTo>
                  <a:pt x="154" y="200"/>
                </a:lnTo>
                <a:lnTo>
                  <a:pt x="157" y="204"/>
                </a:lnTo>
                <a:lnTo>
                  <a:pt x="159" y="208"/>
                </a:lnTo>
                <a:lnTo>
                  <a:pt x="161" y="215"/>
                </a:lnTo>
                <a:lnTo>
                  <a:pt x="162" y="223"/>
                </a:lnTo>
                <a:lnTo>
                  <a:pt x="161" y="226"/>
                </a:lnTo>
                <a:lnTo>
                  <a:pt x="159" y="229"/>
                </a:lnTo>
                <a:lnTo>
                  <a:pt x="151" y="237"/>
                </a:lnTo>
                <a:lnTo>
                  <a:pt x="147" y="241"/>
                </a:lnTo>
                <a:lnTo>
                  <a:pt x="144" y="243"/>
                </a:lnTo>
                <a:lnTo>
                  <a:pt x="140" y="244"/>
                </a:lnTo>
                <a:lnTo>
                  <a:pt x="137" y="245"/>
                </a:lnTo>
                <a:lnTo>
                  <a:pt x="132" y="246"/>
                </a:lnTo>
                <a:lnTo>
                  <a:pt x="126" y="246"/>
                </a:lnTo>
                <a:lnTo>
                  <a:pt x="119" y="247"/>
                </a:lnTo>
                <a:lnTo>
                  <a:pt x="113" y="246"/>
                </a:lnTo>
                <a:lnTo>
                  <a:pt x="106" y="245"/>
                </a:lnTo>
                <a:lnTo>
                  <a:pt x="99" y="244"/>
                </a:lnTo>
                <a:lnTo>
                  <a:pt x="91" y="242"/>
                </a:lnTo>
                <a:lnTo>
                  <a:pt x="84" y="239"/>
                </a:lnTo>
                <a:lnTo>
                  <a:pt x="77" y="236"/>
                </a:lnTo>
                <a:lnTo>
                  <a:pt x="67" y="231"/>
                </a:lnTo>
                <a:lnTo>
                  <a:pt x="57" y="225"/>
                </a:lnTo>
                <a:lnTo>
                  <a:pt x="45" y="217"/>
                </a:lnTo>
                <a:lnTo>
                  <a:pt x="36" y="211"/>
                </a:lnTo>
                <a:lnTo>
                  <a:pt x="29" y="206"/>
                </a:lnTo>
                <a:lnTo>
                  <a:pt x="23" y="201"/>
                </a:lnTo>
                <a:lnTo>
                  <a:pt x="18" y="196"/>
                </a:lnTo>
                <a:lnTo>
                  <a:pt x="13" y="190"/>
                </a:lnTo>
                <a:lnTo>
                  <a:pt x="0" y="17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73" name="SMARTPenAnnotation1"/>
          <p:cNvSpPr>
            <a:spLocks/>
          </p:cNvSpPr>
          <p:nvPr/>
        </p:nvSpPr>
        <p:spPr bwMode="auto">
          <a:xfrm>
            <a:off x="5402263" y="3705225"/>
            <a:ext cx="287337" cy="298450"/>
          </a:xfrm>
          <a:custGeom>
            <a:avLst/>
            <a:gdLst>
              <a:gd name="T0" fmla="*/ 0 w 181"/>
              <a:gd name="T1" fmla="*/ 0 h 188"/>
              <a:gd name="T2" fmla="*/ 3 w 181"/>
              <a:gd name="T3" fmla="*/ 12 h 188"/>
              <a:gd name="T4" fmla="*/ 4 w 181"/>
              <a:gd name="T5" fmla="*/ 18 h 188"/>
              <a:gd name="T6" fmla="*/ 5 w 181"/>
              <a:gd name="T7" fmla="*/ 23 h 188"/>
              <a:gd name="T8" fmla="*/ 5 w 181"/>
              <a:gd name="T9" fmla="*/ 29 h 188"/>
              <a:gd name="T10" fmla="*/ 6 w 181"/>
              <a:gd name="T11" fmla="*/ 36 h 188"/>
              <a:gd name="T12" fmla="*/ 7 w 181"/>
              <a:gd name="T13" fmla="*/ 43 h 188"/>
              <a:gd name="T14" fmla="*/ 9 w 181"/>
              <a:gd name="T15" fmla="*/ 51 h 188"/>
              <a:gd name="T16" fmla="*/ 11 w 181"/>
              <a:gd name="T17" fmla="*/ 60 h 188"/>
              <a:gd name="T18" fmla="*/ 13 w 181"/>
              <a:gd name="T19" fmla="*/ 69 h 188"/>
              <a:gd name="T20" fmla="*/ 16 w 181"/>
              <a:gd name="T21" fmla="*/ 78 h 188"/>
              <a:gd name="T22" fmla="*/ 19 w 181"/>
              <a:gd name="T23" fmla="*/ 87 h 188"/>
              <a:gd name="T24" fmla="*/ 22 w 181"/>
              <a:gd name="T25" fmla="*/ 96 h 188"/>
              <a:gd name="T26" fmla="*/ 33 w 181"/>
              <a:gd name="T27" fmla="*/ 143 h 188"/>
              <a:gd name="T28" fmla="*/ 35 w 181"/>
              <a:gd name="T29" fmla="*/ 153 h 188"/>
              <a:gd name="T30" fmla="*/ 37 w 181"/>
              <a:gd name="T31" fmla="*/ 161 h 188"/>
              <a:gd name="T32" fmla="*/ 38 w 181"/>
              <a:gd name="T33" fmla="*/ 167 h 188"/>
              <a:gd name="T34" fmla="*/ 38 w 181"/>
              <a:gd name="T35" fmla="*/ 170 h 188"/>
              <a:gd name="T36" fmla="*/ 39 w 181"/>
              <a:gd name="T37" fmla="*/ 171 h 188"/>
              <a:gd name="T38" fmla="*/ 41 w 181"/>
              <a:gd name="T39" fmla="*/ 166 h 188"/>
              <a:gd name="T40" fmla="*/ 42 w 181"/>
              <a:gd name="T41" fmla="*/ 164 h 188"/>
              <a:gd name="T42" fmla="*/ 43 w 181"/>
              <a:gd name="T43" fmla="*/ 159 h 188"/>
              <a:gd name="T44" fmla="*/ 44 w 181"/>
              <a:gd name="T45" fmla="*/ 154 h 188"/>
              <a:gd name="T46" fmla="*/ 44 w 181"/>
              <a:gd name="T47" fmla="*/ 148 h 188"/>
              <a:gd name="T48" fmla="*/ 45 w 181"/>
              <a:gd name="T49" fmla="*/ 142 h 188"/>
              <a:gd name="T50" fmla="*/ 46 w 181"/>
              <a:gd name="T51" fmla="*/ 136 h 188"/>
              <a:gd name="T52" fmla="*/ 48 w 181"/>
              <a:gd name="T53" fmla="*/ 130 h 188"/>
              <a:gd name="T54" fmla="*/ 49 w 181"/>
              <a:gd name="T55" fmla="*/ 126 h 188"/>
              <a:gd name="T56" fmla="*/ 51 w 181"/>
              <a:gd name="T57" fmla="*/ 122 h 188"/>
              <a:gd name="T58" fmla="*/ 53 w 181"/>
              <a:gd name="T59" fmla="*/ 119 h 188"/>
              <a:gd name="T60" fmla="*/ 56 w 181"/>
              <a:gd name="T61" fmla="*/ 112 h 188"/>
              <a:gd name="T62" fmla="*/ 58 w 181"/>
              <a:gd name="T63" fmla="*/ 109 h 188"/>
              <a:gd name="T64" fmla="*/ 60 w 181"/>
              <a:gd name="T65" fmla="*/ 107 h 188"/>
              <a:gd name="T66" fmla="*/ 62 w 181"/>
              <a:gd name="T67" fmla="*/ 106 h 188"/>
              <a:gd name="T68" fmla="*/ 64 w 181"/>
              <a:gd name="T69" fmla="*/ 107 h 188"/>
              <a:gd name="T70" fmla="*/ 66 w 181"/>
              <a:gd name="T71" fmla="*/ 108 h 188"/>
              <a:gd name="T72" fmla="*/ 70 w 181"/>
              <a:gd name="T73" fmla="*/ 110 h 188"/>
              <a:gd name="T74" fmla="*/ 75 w 181"/>
              <a:gd name="T75" fmla="*/ 115 h 188"/>
              <a:gd name="T76" fmla="*/ 78 w 181"/>
              <a:gd name="T77" fmla="*/ 118 h 188"/>
              <a:gd name="T78" fmla="*/ 81 w 181"/>
              <a:gd name="T79" fmla="*/ 122 h 188"/>
              <a:gd name="T80" fmla="*/ 85 w 181"/>
              <a:gd name="T81" fmla="*/ 126 h 188"/>
              <a:gd name="T82" fmla="*/ 89 w 181"/>
              <a:gd name="T83" fmla="*/ 131 h 188"/>
              <a:gd name="T84" fmla="*/ 93 w 181"/>
              <a:gd name="T85" fmla="*/ 137 h 188"/>
              <a:gd name="T86" fmla="*/ 99 w 181"/>
              <a:gd name="T87" fmla="*/ 143 h 188"/>
              <a:gd name="T88" fmla="*/ 116 w 181"/>
              <a:gd name="T89" fmla="*/ 161 h 188"/>
              <a:gd name="T90" fmla="*/ 120 w 181"/>
              <a:gd name="T91" fmla="*/ 165 h 188"/>
              <a:gd name="T92" fmla="*/ 125 w 181"/>
              <a:gd name="T93" fmla="*/ 169 h 188"/>
              <a:gd name="T94" fmla="*/ 129 w 181"/>
              <a:gd name="T95" fmla="*/ 172 h 188"/>
              <a:gd name="T96" fmla="*/ 133 w 181"/>
              <a:gd name="T97" fmla="*/ 175 h 188"/>
              <a:gd name="T98" fmla="*/ 139 w 181"/>
              <a:gd name="T99" fmla="*/ 178 h 188"/>
              <a:gd name="T100" fmla="*/ 146 w 181"/>
              <a:gd name="T101" fmla="*/ 181 h 188"/>
              <a:gd name="T102" fmla="*/ 153 w 181"/>
              <a:gd name="T103" fmla="*/ 185 h 188"/>
              <a:gd name="T104" fmla="*/ 160 w 181"/>
              <a:gd name="T105" fmla="*/ 186 h 188"/>
              <a:gd name="T106" fmla="*/ 165 w 181"/>
              <a:gd name="T107" fmla="*/ 187 h 188"/>
              <a:gd name="T108" fmla="*/ 180 w 181"/>
              <a:gd name="T109" fmla="*/ 186 h 1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1"/>
              <a:gd name="T166" fmla="*/ 0 h 188"/>
              <a:gd name="T167" fmla="*/ 181 w 181"/>
              <a:gd name="T168" fmla="*/ 188 h 1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1" h="188">
                <a:moveTo>
                  <a:pt x="0" y="0"/>
                </a:moveTo>
                <a:lnTo>
                  <a:pt x="3" y="12"/>
                </a:lnTo>
                <a:lnTo>
                  <a:pt x="4" y="18"/>
                </a:lnTo>
                <a:lnTo>
                  <a:pt x="5" y="23"/>
                </a:lnTo>
                <a:lnTo>
                  <a:pt x="5" y="29"/>
                </a:lnTo>
                <a:lnTo>
                  <a:pt x="6" y="36"/>
                </a:lnTo>
                <a:lnTo>
                  <a:pt x="7" y="43"/>
                </a:lnTo>
                <a:lnTo>
                  <a:pt x="9" y="51"/>
                </a:lnTo>
                <a:lnTo>
                  <a:pt x="11" y="60"/>
                </a:lnTo>
                <a:lnTo>
                  <a:pt x="13" y="69"/>
                </a:lnTo>
                <a:lnTo>
                  <a:pt x="16" y="78"/>
                </a:lnTo>
                <a:lnTo>
                  <a:pt x="19" y="87"/>
                </a:lnTo>
                <a:lnTo>
                  <a:pt x="22" y="96"/>
                </a:lnTo>
                <a:lnTo>
                  <a:pt x="33" y="143"/>
                </a:lnTo>
                <a:lnTo>
                  <a:pt x="35" y="153"/>
                </a:lnTo>
                <a:lnTo>
                  <a:pt x="37" y="161"/>
                </a:lnTo>
                <a:lnTo>
                  <a:pt x="38" y="167"/>
                </a:lnTo>
                <a:lnTo>
                  <a:pt x="38" y="170"/>
                </a:lnTo>
                <a:lnTo>
                  <a:pt x="39" y="171"/>
                </a:lnTo>
                <a:lnTo>
                  <a:pt x="41" y="166"/>
                </a:lnTo>
                <a:lnTo>
                  <a:pt x="42" y="164"/>
                </a:lnTo>
                <a:lnTo>
                  <a:pt x="43" y="159"/>
                </a:lnTo>
                <a:lnTo>
                  <a:pt x="44" y="154"/>
                </a:lnTo>
                <a:lnTo>
                  <a:pt x="44" y="148"/>
                </a:lnTo>
                <a:lnTo>
                  <a:pt x="45" y="142"/>
                </a:lnTo>
                <a:lnTo>
                  <a:pt x="46" y="136"/>
                </a:lnTo>
                <a:lnTo>
                  <a:pt x="48" y="130"/>
                </a:lnTo>
                <a:lnTo>
                  <a:pt x="49" y="126"/>
                </a:lnTo>
                <a:lnTo>
                  <a:pt x="51" y="122"/>
                </a:lnTo>
                <a:lnTo>
                  <a:pt x="53" y="119"/>
                </a:lnTo>
                <a:lnTo>
                  <a:pt x="56" y="112"/>
                </a:lnTo>
                <a:lnTo>
                  <a:pt x="58" y="109"/>
                </a:lnTo>
                <a:lnTo>
                  <a:pt x="60" y="107"/>
                </a:lnTo>
                <a:lnTo>
                  <a:pt x="62" y="106"/>
                </a:lnTo>
                <a:lnTo>
                  <a:pt x="64" y="107"/>
                </a:lnTo>
                <a:lnTo>
                  <a:pt x="66" y="108"/>
                </a:lnTo>
                <a:lnTo>
                  <a:pt x="70" y="110"/>
                </a:lnTo>
                <a:lnTo>
                  <a:pt x="75" y="115"/>
                </a:lnTo>
                <a:lnTo>
                  <a:pt x="78" y="118"/>
                </a:lnTo>
                <a:lnTo>
                  <a:pt x="81" y="122"/>
                </a:lnTo>
                <a:lnTo>
                  <a:pt x="85" y="126"/>
                </a:lnTo>
                <a:lnTo>
                  <a:pt x="89" y="131"/>
                </a:lnTo>
                <a:lnTo>
                  <a:pt x="93" y="137"/>
                </a:lnTo>
                <a:lnTo>
                  <a:pt x="99" y="143"/>
                </a:lnTo>
                <a:lnTo>
                  <a:pt x="116" y="161"/>
                </a:lnTo>
                <a:lnTo>
                  <a:pt x="120" y="165"/>
                </a:lnTo>
                <a:lnTo>
                  <a:pt x="125" y="169"/>
                </a:lnTo>
                <a:lnTo>
                  <a:pt x="129" y="172"/>
                </a:lnTo>
                <a:lnTo>
                  <a:pt x="133" y="175"/>
                </a:lnTo>
                <a:lnTo>
                  <a:pt x="139" y="178"/>
                </a:lnTo>
                <a:lnTo>
                  <a:pt x="146" y="181"/>
                </a:lnTo>
                <a:lnTo>
                  <a:pt x="153" y="185"/>
                </a:lnTo>
                <a:lnTo>
                  <a:pt x="160" y="186"/>
                </a:lnTo>
                <a:lnTo>
                  <a:pt x="165" y="187"/>
                </a:lnTo>
                <a:lnTo>
                  <a:pt x="180" y="186"/>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74" name="SMARTPenAnnotation2"/>
          <p:cNvSpPr>
            <a:spLocks/>
          </p:cNvSpPr>
          <p:nvPr/>
        </p:nvSpPr>
        <p:spPr bwMode="auto">
          <a:xfrm>
            <a:off x="5697538" y="3803650"/>
            <a:ext cx="36512" cy="180975"/>
          </a:xfrm>
          <a:custGeom>
            <a:avLst/>
            <a:gdLst>
              <a:gd name="T0" fmla="*/ 0 w 23"/>
              <a:gd name="T1" fmla="*/ 0 h 114"/>
              <a:gd name="T2" fmla="*/ 0 w 23"/>
              <a:gd name="T3" fmla="*/ 42 h 114"/>
              <a:gd name="T4" fmla="*/ 0 w 23"/>
              <a:gd name="T5" fmla="*/ 50 h 114"/>
              <a:gd name="T6" fmla="*/ 1 w 23"/>
              <a:gd name="T7" fmla="*/ 58 h 114"/>
              <a:gd name="T8" fmla="*/ 3 w 23"/>
              <a:gd name="T9" fmla="*/ 65 h 114"/>
              <a:gd name="T10" fmla="*/ 5 w 23"/>
              <a:gd name="T11" fmla="*/ 73 h 114"/>
              <a:gd name="T12" fmla="*/ 9 w 23"/>
              <a:gd name="T13" fmla="*/ 83 h 114"/>
              <a:gd name="T14" fmla="*/ 22 w 23"/>
              <a:gd name="T15" fmla="*/ 113 h 114"/>
              <a:gd name="T16" fmla="*/ 0 60000 65536"/>
              <a:gd name="T17" fmla="*/ 0 60000 65536"/>
              <a:gd name="T18" fmla="*/ 0 60000 65536"/>
              <a:gd name="T19" fmla="*/ 0 60000 65536"/>
              <a:gd name="T20" fmla="*/ 0 60000 65536"/>
              <a:gd name="T21" fmla="*/ 0 60000 65536"/>
              <a:gd name="T22" fmla="*/ 0 60000 65536"/>
              <a:gd name="T23" fmla="*/ 0 60000 65536"/>
              <a:gd name="T24" fmla="*/ 0 w 23"/>
              <a:gd name="T25" fmla="*/ 0 h 114"/>
              <a:gd name="T26" fmla="*/ 23 w 23"/>
              <a:gd name="T27" fmla="*/ 114 h 1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 h="114">
                <a:moveTo>
                  <a:pt x="0" y="0"/>
                </a:moveTo>
                <a:lnTo>
                  <a:pt x="0" y="42"/>
                </a:lnTo>
                <a:lnTo>
                  <a:pt x="0" y="50"/>
                </a:lnTo>
                <a:lnTo>
                  <a:pt x="1" y="58"/>
                </a:lnTo>
                <a:lnTo>
                  <a:pt x="3" y="65"/>
                </a:lnTo>
                <a:lnTo>
                  <a:pt x="5" y="73"/>
                </a:lnTo>
                <a:lnTo>
                  <a:pt x="9" y="83"/>
                </a:lnTo>
                <a:lnTo>
                  <a:pt x="22" y="113"/>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75" name="SMARTPenAnnotation3"/>
          <p:cNvSpPr>
            <a:spLocks/>
          </p:cNvSpPr>
          <p:nvPr/>
        </p:nvSpPr>
        <p:spPr bwMode="auto">
          <a:xfrm>
            <a:off x="5653088" y="3705225"/>
            <a:ext cx="9525" cy="11113"/>
          </a:xfrm>
          <a:custGeom>
            <a:avLst/>
            <a:gdLst>
              <a:gd name="T0" fmla="*/ 0 w 6"/>
              <a:gd name="T1" fmla="*/ 6 h 7"/>
              <a:gd name="T2" fmla="*/ 5 w 6"/>
              <a:gd name="T3" fmla="*/ 0 h 7"/>
              <a:gd name="T4" fmla="*/ 0 60000 65536"/>
              <a:gd name="T5" fmla="*/ 0 60000 65536"/>
              <a:gd name="T6" fmla="*/ 0 w 6"/>
              <a:gd name="T7" fmla="*/ 0 h 7"/>
              <a:gd name="T8" fmla="*/ 6 w 6"/>
              <a:gd name="T9" fmla="*/ 7 h 7"/>
            </a:gdLst>
            <a:ahLst/>
            <a:cxnLst>
              <a:cxn ang="T4">
                <a:pos x="T0" y="T1"/>
              </a:cxn>
              <a:cxn ang="T5">
                <a:pos x="T2" y="T3"/>
              </a:cxn>
            </a:cxnLst>
            <a:rect l="T6" t="T7" r="T8" b="T9"/>
            <a:pathLst>
              <a:path w="6" h="7">
                <a:moveTo>
                  <a:pt x="0" y="6"/>
                </a:moveTo>
                <a:lnTo>
                  <a:pt x="5"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76" name="SMARTPenAnnotation4"/>
          <p:cNvSpPr>
            <a:spLocks/>
          </p:cNvSpPr>
          <p:nvPr/>
        </p:nvSpPr>
        <p:spPr bwMode="auto">
          <a:xfrm>
            <a:off x="5813425" y="3705225"/>
            <a:ext cx="90488" cy="249238"/>
          </a:xfrm>
          <a:custGeom>
            <a:avLst/>
            <a:gdLst>
              <a:gd name="T0" fmla="*/ 0 w 57"/>
              <a:gd name="T1" fmla="*/ 51 h 157"/>
              <a:gd name="T2" fmla="*/ 0 w 57"/>
              <a:gd name="T3" fmla="*/ 57 h 157"/>
              <a:gd name="T4" fmla="*/ 1 w 57"/>
              <a:gd name="T5" fmla="*/ 61 h 157"/>
              <a:gd name="T6" fmla="*/ 2 w 57"/>
              <a:gd name="T7" fmla="*/ 67 h 157"/>
              <a:gd name="T8" fmla="*/ 3 w 57"/>
              <a:gd name="T9" fmla="*/ 73 h 157"/>
              <a:gd name="T10" fmla="*/ 8 w 57"/>
              <a:gd name="T11" fmla="*/ 91 h 157"/>
              <a:gd name="T12" fmla="*/ 11 w 57"/>
              <a:gd name="T13" fmla="*/ 102 h 157"/>
              <a:gd name="T14" fmla="*/ 14 w 57"/>
              <a:gd name="T15" fmla="*/ 112 h 157"/>
              <a:gd name="T16" fmla="*/ 17 w 57"/>
              <a:gd name="T17" fmla="*/ 121 h 157"/>
              <a:gd name="T18" fmla="*/ 21 w 57"/>
              <a:gd name="T19" fmla="*/ 130 h 157"/>
              <a:gd name="T20" fmla="*/ 24 w 57"/>
              <a:gd name="T21" fmla="*/ 136 h 157"/>
              <a:gd name="T22" fmla="*/ 27 w 57"/>
              <a:gd name="T23" fmla="*/ 141 h 157"/>
              <a:gd name="T24" fmla="*/ 29 w 57"/>
              <a:gd name="T25" fmla="*/ 145 h 157"/>
              <a:gd name="T26" fmla="*/ 31 w 57"/>
              <a:gd name="T27" fmla="*/ 148 h 157"/>
              <a:gd name="T28" fmla="*/ 33 w 57"/>
              <a:gd name="T29" fmla="*/ 150 h 157"/>
              <a:gd name="T30" fmla="*/ 35 w 57"/>
              <a:gd name="T31" fmla="*/ 153 h 157"/>
              <a:gd name="T32" fmla="*/ 37 w 57"/>
              <a:gd name="T33" fmla="*/ 155 h 157"/>
              <a:gd name="T34" fmla="*/ 39 w 57"/>
              <a:gd name="T35" fmla="*/ 156 h 157"/>
              <a:gd name="T36" fmla="*/ 41 w 57"/>
              <a:gd name="T37" fmla="*/ 156 h 157"/>
              <a:gd name="T38" fmla="*/ 42 w 57"/>
              <a:gd name="T39" fmla="*/ 156 h 157"/>
              <a:gd name="T40" fmla="*/ 43 w 57"/>
              <a:gd name="T41" fmla="*/ 156 h 157"/>
              <a:gd name="T42" fmla="*/ 44 w 57"/>
              <a:gd name="T43" fmla="*/ 154 h 157"/>
              <a:gd name="T44" fmla="*/ 44 w 57"/>
              <a:gd name="T45" fmla="*/ 152 h 157"/>
              <a:gd name="T46" fmla="*/ 44 w 57"/>
              <a:gd name="T47" fmla="*/ 148 h 157"/>
              <a:gd name="T48" fmla="*/ 45 w 57"/>
              <a:gd name="T49" fmla="*/ 144 h 157"/>
              <a:gd name="T50" fmla="*/ 45 w 57"/>
              <a:gd name="T51" fmla="*/ 114 h 157"/>
              <a:gd name="T52" fmla="*/ 45 w 57"/>
              <a:gd name="T53" fmla="*/ 103 h 157"/>
              <a:gd name="T54" fmla="*/ 46 w 57"/>
              <a:gd name="T55" fmla="*/ 93 h 157"/>
              <a:gd name="T56" fmla="*/ 48 w 57"/>
              <a:gd name="T57" fmla="*/ 82 h 157"/>
              <a:gd name="T58" fmla="*/ 49 w 57"/>
              <a:gd name="T59" fmla="*/ 69 h 157"/>
              <a:gd name="T60" fmla="*/ 49 w 57"/>
              <a:gd name="T61" fmla="*/ 55 h 157"/>
              <a:gd name="T62" fmla="*/ 50 w 57"/>
              <a:gd name="T63" fmla="*/ 13 h 157"/>
              <a:gd name="T64" fmla="*/ 51 w 57"/>
              <a:gd name="T65" fmla="*/ 9 h 157"/>
              <a:gd name="T66" fmla="*/ 52 w 57"/>
              <a:gd name="T67" fmla="*/ 6 h 157"/>
              <a:gd name="T68" fmla="*/ 56 w 57"/>
              <a:gd name="T69" fmla="*/ 0 h 15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7"/>
              <a:gd name="T106" fmla="*/ 0 h 157"/>
              <a:gd name="T107" fmla="*/ 57 w 57"/>
              <a:gd name="T108" fmla="*/ 157 h 15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7" h="157">
                <a:moveTo>
                  <a:pt x="0" y="51"/>
                </a:moveTo>
                <a:lnTo>
                  <a:pt x="0" y="57"/>
                </a:lnTo>
                <a:lnTo>
                  <a:pt x="1" y="61"/>
                </a:lnTo>
                <a:lnTo>
                  <a:pt x="2" y="67"/>
                </a:lnTo>
                <a:lnTo>
                  <a:pt x="3" y="73"/>
                </a:lnTo>
                <a:lnTo>
                  <a:pt x="8" y="91"/>
                </a:lnTo>
                <a:lnTo>
                  <a:pt x="11" y="102"/>
                </a:lnTo>
                <a:lnTo>
                  <a:pt x="14" y="112"/>
                </a:lnTo>
                <a:lnTo>
                  <a:pt x="17" y="121"/>
                </a:lnTo>
                <a:lnTo>
                  <a:pt x="21" y="130"/>
                </a:lnTo>
                <a:lnTo>
                  <a:pt x="24" y="136"/>
                </a:lnTo>
                <a:lnTo>
                  <a:pt x="27" y="141"/>
                </a:lnTo>
                <a:lnTo>
                  <a:pt x="29" y="145"/>
                </a:lnTo>
                <a:lnTo>
                  <a:pt x="31" y="148"/>
                </a:lnTo>
                <a:lnTo>
                  <a:pt x="33" y="150"/>
                </a:lnTo>
                <a:lnTo>
                  <a:pt x="35" y="153"/>
                </a:lnTo>
                <a:lnTo>
                  <a:pt x="37" y="155"/>
                </a:lnTo>
                <a:lnTo>
                  <a:pt x="39" y="156"/>
                </a:lnTo>
                <a:lnTo>
                  <a:pt x="41" y="156"/>
                </a:lnTo>
                <a:lnTo>
                  <a:pt x="42" y="156"/>
                </a:lnTo>
                <a:lnTo>
                  <a:pt x="43" y="156"/>
                </a:lnTo>
                <a:lnTo>
                  <a:pt x="44" y="154"/>
                </a:lnTo>
                <a:lnTo>
                  <a:pt x="44" y="152"/>
                </a:lnTo>
                <a:lnTo>
                  <a:pt x="44" y="148"/>
                </a:lnTo>
                <a:lnTo>
                  <a:pt x="45" y="144"/>
                </a:lnTo>
                <a:lnTo>
                  <a:pt x="45" y="114"/>
                </a:lnTo>
                <a:lnTo>
                  <a:pt x="45" y="103"/>
                </a:lnTo>
                <a:lnTo>
                  <a:pt x="46" y="93"/>
                </a:lnTo>
                <a:lnTo>
                  <a:pt x="48" y="82"/>
                </a:lnTo>
                <a:lnTo>
                  <a:pt x="49" y="69"/>
                </a:lnTo>
                <a:lnTo>
                  <a:pt x="49" y="55"/>
                </a:lnTo>
                <a:lnTo>
                  <a:pt x="50" y="13"/>
                </a:lnTo>
                <a:lnTo>
                  <a:pt x="51" y="9"/>
                </a:lnTo>
                <a:lnTo>
                  <a:pt x="52" y="6"/>
                </a:lnTo>
                <a:lnTo>
                  <a:pt x="56"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77" name="SMARTPenAnnotation5"/>
          <p:cNvSpPr>
            <a:spLocks/>
          </p:cNvSpPr>
          <p:nvPr/>
        </p:nvSpPr>
        <p:spPr bwMode="auto">
          <a:xfrm>
            <a:off x="6003925" y="3689350"/>
            <a:ext cx="203200" cy="214313"/>
          </a:xfrm>
          <a:custGeom>
            <a:avLst/>
            <a:gdLst>
              <a:gd name="T0" fmla="*/ 82 w 128"/>
              <a:gd name="T1" fmla="*/ 27 h 135"/>
              <a:gd name="T2" fmla="*/ 81 w 128"/>
              <a:gd name="T3" fmla="*/ 21 h 135"/>
              <a:gd name="T4" fmla="*/ 78 w 128"/>
              <a:gd name="T5" fmla="*/ 14 h 135"/>
              <a:gd name="T6" fmla="*/ 75 w 128"/>
              <a:gd name="T7" fmla="*/ 9 h 135"/>
              <a:gd name="T8" fmla="*/ 69 w 128"/>
              <a:gd name="T9" fmla="*/ 5 h 135"/>
              <a:gd name="T10" fmla="*/ 63 w 128"/>
              <a:gd name="T11" fmla="*/ 2 h 135"/>
              <a:gd name="T12" fmla="*/ 59 w 128"/>
              <a:gd name="T13" fmla="*/ 0 h 135"/>
              <a:gd name="T14" fmla="*/ 53 w 128"/>
              <a:gd name="T15" fmla="*/ 1 h 135"/>
              <a:gd name="T16" fmla="*/ 44 w 128"/>
              <a:gd name="T17" fmla="*/ 6 h 135"/>
              <a:gd name="T18" fmla="*/ 30 w 128"/>
              <a:gd name="T19" fmla="*/ 16 h 135"/>
              <a:gd name="T20" fmla="*/ 20 w 128"/>
              <a:gd name="T21" fmla="*/ 27 h 135"/>
              <a:gd name="T22" fmla="*/ 13 w 128"/>
              <a:gd name="T23" fmla="*/ 39 h 135"/>
              <a:gd name="T24" fmla="*/ 3 w 128"/>
              <a:gd name="T25" fmla="*/ 60 h 135"/>
              <a:gd name="T26" fmla="*/ 0 w 128"/>
              <a:gd name="T27" fmla="*/ 74 h 135"/>
              <a:gd name="T28" fmla="*/ 1 w 128"/>
              <a:gd name="T29" fmla="*/ 88 h 135"/>
              <a:gd name="T30" fmla="*/ 3 w 128"/>
              <a:gd name="T31" fmla="*/ 99 h 135"/>
              <a:gd name="T32" fmla="*/ 6 w 128"/>
              <a:gd name="T33" fmla="*/ 108 h 135"/>
              <a:gd name="T34" fmla="*/ 9 w 128"/>
              <a:gd name="T35" fmla="*/ 115 h 135"/>
              <a:gd name="T36" fmla="*/ 14 w 128"/>
              <a:gd name="T37" fmla="*/ 120 h 135"/>
              <a:gd name="T38" fmla="*/ 20 w 128"/>
              <a:gd name="T39" fmla="*/ 124 h 135"/>
              <a:gd name="T40" fmla="*/ 25 w 128"/>
              <a:gd name="T41" fmla="*/ 127 h 135"/>
              <a:gd name="T42" fmla="*/ 29 w 128"/>
              <a:gd name="T43" fmla="*/ 128 h 135"/>
              <a:gd name="T44" fmla="*/ 33 w 128"/>
              <a:gd name="T45" fmla="*/ 128 h 135"/>
              <a:gd name="T46" fmla="*/ 39 w 128"/>
              <a:gd name="T47" fmla="*/ 127 h 135"/>
              <a:gd name="T48" fmla="*/ 46 w 128"/>
              <a:gd name="T49" fmla="*/ 123 h 135"/>
              <a:gd name="T50" fmla="*/ 53 w 128"/>
              <a:gd name="T51" fmla="*/ 118 h 135"/>
              <a:gd name="T52" fmla="*/ 60 w 128"/>
              <a:gd name="T53" fmla="*/ 108 h 135"/>
              <a:gd name="T54" fmla="*/ 67 w 128"/>
              <a:gd name="T55" fmla="*/ 95 h 135"/>
              <a:gd name="T56" fmla="*/ 72 w 128"/>
              <a:gd name="T57" fmla="*/ 84 h 135"/>
              <a:gd name="T58" fmla="*/ 76 w 128"/>
              <a:gd name="T59" fmla="*/ 71 h 135"/>
              <a:gd name="T60" fmla="*/ 80 w 128"/>
              <a:gd name="T61" fmla="*/ 58 h 135"/>
              <a:gd name="T62" fmla="*/ 81 w 128"/>
              <a:gd name="T63" fmla="*/ 48 h 135"/>
              <a:gd name="T64" fmla="*/ 82 w 128"/>
              <a:gd name="T65" fmla="*/ 39 h 135"/>
              <a:gd name="T66" fmla="*/ 82 w 128"/>
              <a:gd name="T67" fmla="*/ 27 h 135"/>
              <a:gd name="T68" fmla="*/ 81 w 128"/>
              <a:gd name="T69" fmla="*/ 26 h 135"/>
              <a:gd name="T70" fmla="*/ 78 w 128"/>
              <a:gd name="T71" fmla="*/ 28 h 135"/>
              <a:gd name="T72" fmla="*/ 78 w 128"/>
              <a:gd name="T73" fmla="*/ 33 h 135"/>
              <a:gd name="T74" fmla="*/ 77 w 128"/>
              <a:gd name="T75" fmla="*/ 39 h 135"/>
              <a:gd name="T76" fmla="*/ 77 w 128"/>
              <a:gd name="T77" fmla="*/ 57 h 135"/>
              <a:gd name="T78" fmla="*/ 78 w 128"/>
              <a:gd name="T79" fmla="*/ 67 h 135"/>
              <a:gd name="T80" fmla="*/ 81 w 128"/>
              <a:gd name="T81" fmla="*/ 78 h 135"/>
              <a:gd name="T82" fmla="*/ 87 w 128"/>
              <a:gd name="T83" fmla="*/ 94 h 135"/>
              <a:gd name="T84" fmla="*/ 93 w 128"/>
              <a:gd name="T85" fmla="*/ 103 h 135"/>
              <a:gd name="T86" fmla="*/ 98 w 128"/>
              <a:gd name="T87" fmla="*/ 111 h 135"/>
              <a:gd name="T88" fmla="*/ 102 w 128"/>
              <a:gd name="T89" fmla="*/ 118 h 135"/>
              <a:gd name="T90" fmla="*/ 107 w 128"/>
              <a:gd name="T91" fmla="*/ 124 h 135"/>
              <a:gd name="T92" fmla="*/ 110 w 128"/>
              <a:gd name="T93" fmla="*/ 126 h 135"/>
              <a:gd name="T94" fmla="*/ 115 w 128"/>
              <a:gd name="T95" fmla="*/ 128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28"/>
              <a:gd name="T145" fmla="*/ 0 h 135"/>
              <a:gd name="T146" fmla="*/ 128 w 128"/>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28" h="135">
                <a:moveTo>
                  <a:pt x="82" y="44"/>
                </a:moveTo>
                <a:lnTo>
                  <a:pt x="82" y="27"/>
                </a:lnTo>
                <a:lnTo>
                  <a:pt x="82" y="24"/>
                </a:lnTo>
                <a:lnTo>
                  <a:pt x="81" y="21"/>
                </a:lnTo>
                <a:lnTo>
                  <a:pt x="79" y="17"/>
                </a:lnTo>
                <a:lnTo>
                  <a:pt x="78" y="14"/>
                </a:lnTo>
                <a:lnTo>
                  <a:pt x="76" y="12"/>
                </a:lnTo>
                <a:lnTo>
                  <a:pt x="75" y="9"/>
                </a:lnTo>
                <a:lnTo>
                  <a:pt x="72" y="7"/>
                </a:lnTo>
                <a:lnTo>
                  <a:pt x="69" y="5"/>
                </a:lnTo>
                <a:lnTo>
                  <a:pt x="66" y="3"/>
                </a:lnTo>
                <a:lnTo>
                  <a:pt x="63" y="2"/>
                </a:lnTo>
                <a:lnTo>
                  <a:pt x="61" y="1"/>
                </a:lnTo>
                <a:lnTo>
                  <a:pt x="59" y="0"/>
                </a:lnTo>
                <a:lnTo>
                  <a:pt x="56" y="1"/>
                </a:lnTo>
                <a:lnTo>
                  <a:pt x="53" y="1"/>
                </a:lnTo>
                <a:lnTo>
                  <a:pt x="50" y="2"/>
                </a:lnTo>
                <a:lnTo>
                  <a:pt x="44" y="6"/>
                </a:lnTo>
                <a:lnTo>
                  <a:pt x="38" y="10"/>
                </a:lnTo>
                <a:lnTo>
                  <a:pt x="30" y="16"/>
                </a:lnTo>
                <a:lnTo>
                  <a:pt x="24" y="22"/>
                </a:lnTo>
                <a:lnTo>
                  <a:pt x="20" y="27"/>
                </a:lnTo>
                <a:lnTo>
                  <a:pt x="16" y="33"/>
                </a:lnTo>
                <a:lnTo>
                  <a:pt x="13" y="39"/>
                </a:lnTo>
                <a:lnTo>
                  <a:pt x="5" y="53"/>
                </a:lnTo>
                <a:lnTo>
                  <a:pt x="3" y="60"/>
                </a:lnTo>
                <a:lnTo>
                  <a:pt x="1" y="67"/>
                </a:lnTo>
                <a:lnTo>
                  <a:pt x="0" y="74"/>
                </a:lnTo>
                <a:lnTo>
                  <a:pt x="0" y="81"/>
                </a:lnTo>
                <a:lnTo>
                  <a:pt x="1" y="88"/>
                </a:lnTo>
                <a:lnTo>
                  <a:pt x="2" y="94"/>
                </a:lnTo>
                <a:lnTo>
                  <a:pt x="3" y="99"/>
                </a:lnTo>
                <a:lnTo>
                  <a:pt x="4" y="104"/>
                </a:lnTo>
                <a:lnTo>
                  <a:pt x="6" y="108"/>
                </a:lnTo>
                <a:lnTo>
                  <a:pt x="8" y="112"/>
                </a:lnTo>
                <a:lnTo>
                  <a:pt x="9" y="115"/>
                </a:lnTo>
                <a:lnTo>
                  <a:pt x="11" y="118"/>
                </a:lnTo>
                <a:lnTo>
                  <a:pt x="14" y="120"/>
                </a:lnTo>
                <a:lnTo>
                  <a:pt x="17" y="122"/>
                </a:lnTo>
                <a:lnTo>
                  <a:pt x="20" y="124"/>
                </a:lnTo>
                <a:lnTo>
                  <a:pt x="23" y="126"/>
                </a:lnTo>
                <a:lnTo>
                  <a:pt x="25" y="127"/>
                </a:lnTo>
                <a:lnTo>
                  <a:pt x="27" y="127"/>
                </a:lnTo>
                <a:lnTo>
                  <a:pt x="29" y="128"/>
                </a:lnTo>
                <a:lnTo>
                  <a:pt x="31" y="128"/>
                </a:lnTo>
                <a:lnTo>
                  <a:pt x="33" y="128"/>
                </a:lnTo>
                <a:lnTo>
                  <a:pt x="36" y="128"/>
                </a:lnTo>
                <a:lnTo>
                  <a:pt x="39" y="127"/>
                </a:lnTo>
                <a:lnTo>
                  <a:pt x="42" y="125"/>
                </a:lnTo>
                <a:lnTo>
                  <a:pt x="46" y="123"/>
                </a:lnTo>
                <a:lnTo>
                  <a:pt x="49" y="121"/>
                </a:lnTo>
                <a:lnTo>
                  <a:pt x="53" y="118"/>
                </a:lnTo>
                <a:lnTo>
                  <a:pt x="56" y="113"/>
                </a:lnTo>
                <a:lnTo>
                  <a:pt x="60" y="108"/>
                </a:lnTo>
                <a:lnTo>
                  <a:pt x="64" y="101"/>
                </a:lnTo>
                <a:lnTo>
                  <a:pt x="67" y="95"/>
                </a:lnTo>
                <a:lnTo>
                  <a:pt x="69" y="90"/>
                </a:lnTo>
                <a:lnTo>
                  <a:pt x="72" y="84"/>
                </a:lnTo>
                <a:lnTo>
                  <a:pt x="74" y="77"/>
                </a:lnTo>
                <a:lnTo>
                  <a:pt x="76" y="71"/>
                </a:lnTo>
                <a:lnTo>
                  <a:pt x="78" y="64"/>
                </a:lnTo>
                <a:lnTo>
                  <a:pt x="80" y="58"/>
                </a:lnTo>
                <a:lnTo>
                  <a:pt x="81" y="53"/>
                </a:lnTo>
                <a:lnTo>
                  <a:pt x="81" y="48"/>
                </a:lnTo>
                <a:lnTo>
                  <a:pt x="82" y="44"/>
                </a:lnTo>
                <a:lnTo>
                  <a:pt x="82" y="39"/>
                </a:lnTo>
                <a:lnTo>
                  <a:pt x="82" y="32"/>
                </a:lnTo>
                <a:lnTo>
                  <a:pt x="82" y="27"/>
                </a:lnTo>
                <a:lnTo>
                  <a:pt x="82" y="26"/>
                </a:lnTo>
                <a:lnTo>
                  <a:pt x="81" y="26"/>
                </a:lnTo>
                <a:lnTo>
                  <a:pt x="79" y="26"/>
                </a:lnTo>
                <a:lnTo>
                  <a:pt x="78" y="28"/>
                </a:lnTo>
                <a:lnTo>
                  <a:pt x="78" y="30"/>
                </a:lnTo>
                <a:lnTo>
                  <a:pt x="78" y="33"/>
                </a:lnTo>
                <a:lnTo>
                  <a:pt x="77" y="36"/>
                </a:lnTo>
                <a:lnTo>
                  <a:pt x="77" y="39"/>
                </a:lnTo>
                <a:lnTo>
                  <a:pt x="77" y="43"/>
                </a:lnTo>
                <a:lnTo>
                  <a:pt x="77" y="57"/>
                </a:lnTo>
                <a:lnTo>
                  <a:pt x="77" y="62"/>
                </a:lnTo>
                <a:lnTo>
                  <a:pt x="78" y="67"/>
                </a:lnTo>
                <a:lnTo>
                  <a:pt x="80" y="73"/>
                </a:lnTo>
                <a:lnTo>
                  <a:pt x="81" y="78"/>
                </a:lnTo>
                <a:lnTo>
                  <a:pt x="85" y="89"/>
                </a:lnTo>
                <a:lnTo>
                  <a:pt x="87" y="94"/>
                </a:lnTo>
                <a:lnTo>
                  <a:pt x="90" y="99"/>
                </a:lnTo>
                <a:lnTo>
                  <a:pt x="93" y="103"/>
                </a:lnTo>
                <a:lnTo>
                  <a:pt x="96" y="107"/>
                </a:lnTo>
                <a:lnTo>
                  <a:pt x="98" y="111"/>
                </a:lnTo>
                <a:lnTo>
                  <a:pt x="100" y="115"/>
                </a:lnTo>
                <a:lnTo>
                  <a:pt x="102" y="118"/>
                </a:lnTo>
                <a:lnTo>
                  <a:pt x="105" y="121"/>
                </a:lnTo>
                <a:lnTo>
                  <a:pt x="107" y="124"/>
                </a:lnTo>
                <a:lnTo>
                  <a:pt x="108" y="125"/>
                </a:lnTo>
                <a:lnTo>
                  <a:pt x="110" y="126"/>
                </a:lnTo>
                <a:lnTo>
                  <a:pt x="112" y="127"/>
                </a:lnTo>
                <a:lnTo>
                  <a:pt x="115" y="128"/>
                </a:lnTo>
                <a:lnTo>
                  <a:pt x="127" y="13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78" name="SMARTPenAnnotation6"/>
          <p:cNvSpPr>
            <a:spLocks/>
          </p:cNvSpPr>
          <p:nvPr/>
        </p:nvSpPr>
        <p:spPr bwMode="auto">
          <a:xfrm>
            <a:off x="6303963" y="3741738"/>
            <a:ext cx="430212" cy="73025"/>
          </a:xfrm>
          <a:custGeom>
            <a:avLst/>
            <a:gdLst>
              <a:gd name="T0" fmla="*/ 0 w 271"/>
              <a:gd name="T1" fmla="*/ 0 h 46"/>
              <a:gd name="T2" fmla="*/ 8 w 271"/>
              <a:gd name="T3" fmla="*/ 0 h 46"/>
              <a:gd name="T4" fmla="*/ 10 w 271"/>
              <a:gd name="T5" fmla="*/ 1 h 46"/>
              <a:gd name="T6" fmla="*/ 13 w 271"/>
              <a:gd name="T7" fmla="*/ 2 h 46"/>
              <a:gd name="T8" fmla="*/ 16 w 271"/>
              <a:gd name="T9" fmla="*/ 3 h 46"/>
              <a:gd name="T10" fmla="*/ 20 w 271"/>
              <a:gd name="T11" fmla="*/ 4 h 46"/>
              <a:gd name="T12" fmla="*/ 25 w 271"/>
              <a:gd name="T13" fmla="*/ 4 h 46"/>
              <a:gd name="T14" fmla="*/ 30 w 271"/>
              <a:gd name="T15" fmla="*/ 5 h 46"/>
              <a:gd name="T16" fmla="*/ 36 w 271"/>
              <a:gd name="T17" fmla="*/ 5 h 46"/>
              <a:gd name="T18" fmla="*/ 49 w 271"/>
              <a:gd name="T19" fmla="*/ 5 h 46"/>
              <a:gd name="T20" fmla="*/ 56 w 271"/>
              <a:gd name="T21" fmla="*/ 6 h 46"/>
              <a:gd name="T22" fmla="*/ 63 w 271"/>
              <a:gd name="T23" fmla="*/ 7 h 46"/>
              <a:gd name="T24" fmla="*/ 70 w 271"/>
              <a:gd name="T25" fmla="*/ 8 h 46"/>
              <a:gd name="T26" fmla="*/ 85 w 271"/>
              <a:gd name="T27" fmla="*/ 12 h 46"/>
              <a:gd name="T28" fmla="*/ 92 w 271"/>
              <a:gd name="T29" fmla="*/ 13 h 46"/>
              <a:gd name="T30" fmla="*/ 100 w 271"/>
              <a:gd name="T31" fmla="*/ 14 h 46"/>
              <a:gd name="T32" fmla="*/ 109 w 271"/>
              <a:gd name="T33" fmla="*/ 15 h 46"/>
              <a:gd name="T34" fmla="*/ 118 w 271"/>
              <a:gd name="T35" fmla="*/ 16 h 46"/>
              <a:gd name="T36" fmla="*/ 127 w 271"/>
              <a:gd name="T37" fmla="*/ 17 h 46"/>
              <a:gd name="T38" fmla="*/ 136 w 271"/>
              <a:gd name="T39" fmla="*/ 18 h 46"/>
              <a:gd name="T40" fmla="*/ 145 w 271"/>
              <a:gd name="T41" fmla="*/ 19 h 46"/>
              <a:gd name="T42" fmla="*/ 218 w 271"/>
              <a:gd name="T43" fmla="*/ 30 h 46"/>
              <a:gd name="T44" fmla="*/ 229 w 271"/>
              <a:gd name="T45" fmla="*/ 32 h 46"/>
              <a:gd name="T46" fmla="*/ 238 w 271"/>
              <a:gd name="T47" fmla="*/ 34 h 46"/>
              <a:gd name="T48" fmla="*/ 270 w 271"/>
              <a:gd name="T49" fmla="*/ 45 h 4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71"/>
              <a:gd name="T76" fmla="*/ 0 h 46"/>
              <a:gd name="T77" fmla="*/ 271 w 271"/>
              <a:gd name="T78" fmla="*/ 46 h 4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71" h="46">
                <a:moveTo>
                  <a:pt x="0" y="0"/>
                </a:moveTo>
                <a:lnTo>
                  <a:pt x="8" y="0"/>
                </a:lnTo>
                <a:lnTo>
                  <a:pt x="10" y="1"/>
                </a:lnTo>
                <a:lnTo>
                  <a:pt x="13" y="2"/>
                </a:lnTo>
                <a:lnTo>
                  <a:pt x="16" y="3"/>
                </a:lnTo>
                <a:lnTo>
                  <a:pt x="20" y="4"/>
                </a:lnTo>
                <a:lnTo>
                  <a:pt x="25" y="4"/>
                </a:lnTo>
                <a:lnTo>
                  <a:pt x="30" y="5"/>
                </a:lnTo>
                <a:lnTo>
                  <a:pt x="36" y="5"/>
                </a:lnTo>
                <a:lnTo>
                  <a:pt x="49" y="5"/>
                </a:lnTo>
                <a:lnTo>
                  <a:pt x="56" y="6"/>
                </a:lnTo>
                <a:lnTo>
                  <a:pt x="63" y="7"/>
                </a:lnTo>
                <a:lnTo>
                  <a:pt x="70" y="8"/>
                </a:lnTo>
                <a:lnTo>
                  <a:pt x="85" y="12"/>
                </a:lnTo>
                <a:lnTo>
                  <a:pt x="92" y="13"/>
                </a:lnTo>
                <a:lnTo>
                  <a:pt x="100" y="14"/>
                </a:lnTo>
                <a:lnTo>
                  <a:pt x="109" y="15"/>
                </a:lnTo>
                <a:lnTo>
                  <a:pt x="118" y="16"/>
                </a:lnTo>
                <a:lnTo>
                  <a:pt x="127" y="17"/>
                </a:lnTo>
                <a:lnTo>
                  <a:pt x="136" y="18"/>
                </a:lnTo>
                <a:lnTo>
                  <a:pt x="145" y="19"/>
                </a:lnTo>
                <a:lnTo>
                  <a:pt x="218" y="30"/>
                </a:lnTo>
                <a:lnTo>
                  <a:pt x="229" y="32"/>
                </a:lnTo>
                <a:lnTo>
                  <a:pt x="238" y="34"/>
                </a:lnTo>
                <a:lnTo>
                  <a:pt x="270" y="4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79" name="SMARTPenAnnotation7"/>
          <p:cNvSpPr>
            <a:spLocks/>
          </p:cNvSpPr>
          <p:nvPr/>
        </p:nvSpPr>
        <p:spPr bwMode="auto">
          <a:xfrm>
            <a:off x="4691063" y="377825"/>
            <a:ext cx="222250" cy="498475"/>
          </a:xfrm>
          <a:custGeom>
            <a:avLst/>
            <a:gdLst>
              <a:gd name="T0" fmla="*/ 122 w 140"/>
              <a:gd name="T1" fmla="*/ 96 h 314"/>
              <a:gd name="T2" fmla="*/ 119 w 140"/>
              <a:gd name="T3" fmla="*/ 85 h 314"/>
              <a:gd name="T4" fmla="*/ 117 w 140"/>
              <a:gd name="T5" fmla="*/ 70 h 314"/>
              <a:gd name="T6" fmla="*/ 116 w 140"/>
              <a:gd name="T7" fmla="*/ 43 h 314"/>
              <a:gd name="T8" fmla="*/ 115 w 140"/>
              <a:gd name="T9" fmla="*/ 28 h 314"/>
              <a:gd name="T10" fmla="*/ 112 w 140"/>
              <a:gd name="T11" fmla="*/ 14 h 314"/>
              <a:gd name="T12" fmla="*/ 106 w 140"/>
              <a:gd name="T13" fmla="*/ 3 h 314"/>
              <a:gd name="T14" fmla="*/ 100 w 140"/>
              <a:gd name="T15" fmla="*/ 0 h 314"/>
              <a:gd name="T16" fmla="*/ 93 w 140"/>
              <a:gd name="T17" fmla="*/ 3 h 314"/>
              <a:gd name="T18" fmla="*/ 70 w 140"/>
              <a:gd name="T19" fmla="*/ 19 h 314"/>
              <a:gd name="T20" fmla="*/ 60 w 140"/>
              <a:gd name="T21" fmla="*/ 31 h 314"/>
              <a:gd name="T22" fmla="*/ 43 w 140"/>
              <a:gd name="T23" fmla="*/ 51 h 314"/>
              <a:gd name="T24" fmla="*/ 32 w 140"/>
              <a:gd name="T25" fmla="*/ 69 h 314"/>
              <a:gd name="T26" fmla="*/ 21 w 140"/>
              <a:gd name="T27" fmla="*/ 89 h 314"/>
              <a:gd name="T28" fmla="*/ 12 w 140"/>
              <a:gd name="T29" fmla="*/ 108 h 314"/>
              <a:gd name="T30" fmla="*/ 6 w 140"/>
              <a:gd name="T31" fmla="*/ 129 h 314"/>
              <a:gd name="T32" fmla="*/ 2 w 140"/>
              <a:gd name="T33" fmla="*/ 151 h 314"/>
              <a:gd name="T34" fmla="*/ 0 w 140"/>
              <a:gd name="T35" fmla="*/ 173 h 314"/>
              <a:gd name="T36" fmla="*/ 0 w 140"/>
              <a:gd name="T37" fmla="*/ 192 h 314"/>
              <a:gd name="T38" fmla="*/ 3 w 140"/>
              <a:gd name="T39" fmla="*/ 208 h 314"/>
              <a:gd name="T40" fmla="*/ 6 w 140"/>
              <a:gd name="T41" fmla="*/ 222 h 314"/>
              <a:gd name="T42" fmla="*/ 11 w 140"/>
              <a:gd name="T43" fmla="*/ 237 h 314"/>
              <a:gd name="T44" fmla="*/ 17 w 140"/>
              <a:gd name="T45" fmla="*/ 243 h 314"/>
              <a:gd name="T46" fmla="*/ 23 w 140"/>
              <a:gd name="T47" fmla="*/ 248 h 314"/>
              <a:gd name="T48" fmla="*/ 30 w 140"/>
              <a:gd name="T49" fmla="*/ 253 h 314"/>
              <a:gd name="T50" fmla="*/ 38 w 140"/>
              <a:gd name="T51" fmla="*/ 255 h 314"/>
              <a:gd name="T52" fmla="*/ 45 w 140"/>
              <a:gd name="T53" fmla="*/ 256 h 314"/>
              <a:gd name="T54" fmla="*/ 53 w 140"/>
              <a:gd name="T55" fmla="*/ 254 h 314"/>
              <a:gd name="T56" fmla="*/ 58 w 140"/>
              <a:gd name="T57" fmla="*/ 249 h 314"/>
              <a:gd name="T58" fmla="*/ 64 w 140"/>
              <a:gd name="T59" fmla="*/ 242 h 314"/>
              <a:gd name="T60" fmla="*/ 74 w 140"/>
              <a:gd name="T61" fmla="*/ 227 h 314"/>
              <a:gd name="T62" fmla="*/ 85 w 140"/>
              <a:gd name="T63" fmla="*/ 207 h 314"/>
              <a:gd name="T64" fmla="*/ 106 w 140"/>
              <a:gd name="T65" fmla="*/ 168 h 314"/>
              <a:gd name="T66" fmla="*/ 108 w 140"/>
              <a:gd name="T67" fmla="*/ 169 h 314"/>
              <a:gd name="T68" fmla="*/ 110 w 140"/>
              <a:gd name="T69" fmla="*/ 183 h 314"/>
              <a:gd name="T70" fmla="*/ 111 w 140"/>
              <a:gd name="T71" fmla="*/ 204 h 314"/>
              <a:gd name="T72" fmla="*/ 115 w 140"/>
              <a:gd name="T73" fmla="*/ 252 h 314"/>
              <a:gd name="T74" fmla="*/ 116 w 140"/>
              <a:gd name="T75" fmla="*/ 269 h 314"/>
              <a:gd name="T76" fmla="*/ 119 w 140"/>
              <a:gd name="T77" fmla="*/ 283 h 314"/>
              <a:gd name="T78" fmla="*/ 126 w 140"/>
              <a:gd name="T79" fmla="*/ 298 h 314"/>
              <a:gd name="T80" fmla="*/ 131 w 140"/>
              <a:gd name="T81" fmla="*/ 307 h 314"/>
              <a:gd name="T82" fmla="*/ 133 w 140"/>
              <a:gd name="T83" fmla="*/ 311 h 314"/>
              <a:gd name="T84" fmla="*/ 139 w 140"/>
              <a:gd name="T85" fmla="*/ 313 h 31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40"/>
              <a:gd name="T130" fmla="*/ 0 h 314"/>
              <a:gd name="T131" fmla="*/ 140 w 140"/>
              <a:gd name="T132" fmla="*/ 314 h 31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40" h="314">
                <a:moveTo>
                  <a:pt x="122" y="105"/>
                </a:moveTo>
                <a:lnTo>
                  <a:pt x="122" y="96"/>
                </a:lnTo>
                <a:lnTo>
                  <a:pt x="120" y="88"/>
                </a:lnTo>
                <a:lnTo>
                  <a:pt x="119" y="85"/>
                </a:lnTo>
                <a:lnTo>
                  <a:pt x="118" y="78"/>
                </a:lnTo>
                <a:lnTo>
                  <a:pt x="117" y="70"/>
                </a:lnTo>
                <a:lnTo>
                  <a:pt x="117" y="54"/>
                </a:lnTo>
                <a:lnTo>
                  <a:pt x="116" y="43"/>
                </a:lnTo>
                <a:lnTo>
                  <a:pt x="116" y="36"/>
                </a:lnTo>
                <a:lnTo>
                  <a:pt x="115" y="28"/>
                </a:lnTo>
                <a:lnTo>
                  <a:pt x="113" y="20"/>
                </a:lnTo>
                <a:lnTo>
                  <a:pt x="112" y="14"/>
                </a:lnTo>
                <a:lnTo>
                  <a:pt x="108" y="6"/>
                </a:lnTo>
                <a:lnTo>
                  <a:pt x="106" y="3"/>
                </a:lnTo>
                <a:lnTo>
                  <a:pt x="103" y="2"/>
                </a:lnTo>
                <a:lnTo>
                  <a:pt x="100" y="0"/>
                </a:lnTo>
                <a:lnTo>
                  <a:pt x="97" y="1"/>
                </a:lnTo>
                <a:lnTo>
                  <a:pt x="93" y="3"/>
                </a:lnTo>
                <a:lnTo>
                  <a:pt x="76" y="14"/>
                </a:lnTo>
                <a:lnTo>
                  <a:pt x="70" y="19"/>
                </a:lnTo>
                <a:lnTo>
                  <a:pt x="65" y="24"/>
                </a:lnTo>
                <a:lnTo>
                  <a:pt x="60" y="31"/>
                </a:lnTo>
                <a:lnTo>
                  <a:pt x="54" y="37"/>
                </a:lnTo>
                <a:lnTo>
                  <a:pt x="43" y="51"/>
                </a:lnTo>
                <a:lnTo>
                  <a:pt x="37" y="60"/>
                </a:lnTo>
                <a:lnTo>
                  <a:pt x="32" y="69"/>
                </a:lnTo>
                <a:lnTo>
                  <a:pt x="26" y="79"/>
                </a:lnTo>
                <a:lnTo>
                  <a:pt x="21" y="89"/>
                </a:lnTo>
                <a:lnTo>
                  <a:pt x="17" y="99"/>
                </a:lnTo>
                <a:lnTo>
                  <a:pt x="12" y="108"/>
                </a:lnTo>
                <a:lnTo>
                  <a:pt x="9" y="119"/>
                </a:lnTo>
                <a:lnTo>
                  <a:pt x="6" y="129"/>
                </a:lnTo>
                <a:lnTo>
                  <a:pt x="3" y="140"/>
                </a:lnTo>
                <a:lnTo>
                  <a:pt x="2" y="151"/>
                </a:lnTo>
                <a:lnTo>
                  <a:pt x="0" y="162"/>
                </a:lnTo>
                <a:lnTo>
                  <a:pt x="0" y="173"/>
                </a:lnTo>
                <a:lnTo>
                  <a:pt x="0" y="183"/>
                </a:lnTo>
                <a:lnTo>
                  <a:pt x="0" y="192"/>
                </a:lnTo>
                <a:lnTo>
                  <a:pt x="2" y="200"/>
                </a:lnTo>
                <a:lnTo>
                  <a:pt x="3" y="208"/>
                </a:lnTo>
                <a:lnTo>
                  <a:pt x="4" y="215"/>
                </a:lnTo>
                <a:lnTo>
                  <a:pt x="6" y="222"/>
                </a:lnTo>
                <a:lnTo>
                  <a:pt x="8" y="227"/>
                </a:lnTo>
                <a:lnTo>
                  <a:pt x="11" y="237"/>
                </a:lnTo>
                <a:lnTo>
                  <a:pt x="14" y="240"/>
                </a:lnTo>
                <a:lnTo>
                  <a:pt x="17" y="243"/>
                </a:lnTo>
                <a:lnTo>
                  <a:pt x="20" y="246"/>
                </a:lnTo>
                <a:lnTo>
                  <a:pt x="23" y="248"/>
                </a:lnTo>
                <a:lnTo>
                  <a:pt x="27" y="251"/>
                </a:lnTo>
                <a:lnTo>
                  <a:pt x="30" y="253"/>
                </a:lnTo>
                <a:lnTo>
                  <a:pt x="34" y="254"/>
                </a:lnTo>
                <a:lnTo>
                  <a:pt x="38" y="255"/>
                </a:lnTo>
                <a:lnTo>
                  <a:pt x="41" y="256"/>
                </a:lnTo>
                <a:lnTo>
                  <a:pt x="45" y="256"/>
                </a:lnTo>
                <a:lnTo>
                  <a:pt x="49" y="255"/>
                </a:lnTo>
                <a:lnTo>
                  <a:pt x="53" y="254"/>
                </a:lnTo>
                <a:lnTo>
                  <a:pt x="56" y="252"/>
                </a:lnTo>
                <a:lnTo>
                  <a:pt x="58" y="249"/>
                </a:lnTo>
                <a:lnTo>
                  <a:pt x="61" y="246"/>
                </a:lnTo>
                <a:lnTo>
                  <a:pt x="64" y="242"/>
                </a:lnTo>
                <a:lnTo>
                  <a:pt x="70" y="233"/>
                </a:lnTo>
                <a:lnTo>
                  <a:pt x="74" y="227"/>
                </a:lnTo>
                <a:lnTo>
                  <a:pt x="77" y="221"/>
                </a:lnTo>
                <a:lnTo>
                  <a:pt x="85" y="207"/>
                </a:lnTo>
                <a:lnTo>
                  <a:pt x="103" y="171"/>
                </a:lnTo>
                <a:lnTo>
                  <a:pt x="106" y="168"/>
                </a:lnTo>
                <a:lnTo>
                  <a:pt x="107" y="167"/>
                </a:lnTo>
                <a:lnTo>
                  <a:pt x="108" y="169"/>
                </a:lnTo>
                <a:lnTo>
                  <a:pt x="109" y="175"/>
                </a:lnTo>
                <a:lnTo>
                  <a:pt x="110" y="183"/>
                </a:lnTo>
                <a:lnTo>
                  <a:pt x="110" y="192"/>
                </a:lnTo>
                <a:lnTo>
                  <a:pt x="111" y="204"/>
                </a:lnTo>
                <a:lnTo>
                  <a:pt x="114" y="242"/>
                </a:lnTo>
                <a:lnTo>
                  <a:pt x="115" y="252"/>
                </a:lnTo>
                <a:lnTo>
                  <a:pt x="115" y="261"/>
                </a:lnTo>
                <a:lnTo>
                  <a:pt x="116" y="269"/>
                </a:lnTo>
                <a:lnTo>
                  <a:pt x="118" y="276"/>
                </a:lnTo>
                <a:lnTo>
                  <a:pt x="119" y="283"/>
                </a:lnTo>
                <a:lnTo>
                  <a:pt x="122" y="292"/>
                </a:lnTo>
                <a:lnTo>
                  <a:pt x="126" y="298"/>
                </a:lnTo>
                <a:lnTo>
                  <a:pt x="129" y="303"/>
                </a:lnTo>
                <a:lnTo>
                  <a:pt x="131" y="307"/>
                </a:lnTo>
                <a:lnTo>
                  <a:pt x="132" y="309"/>
                </a:lnTo>
                <a:lnTo>
                  <a:pt x="133" y="311"/>
                </a:lnTo>
                <a:lnTo>
                  <a:pt x="134" y="311"/>
                </a:lnTo>
                <a:lnTo>
                  <a:pt x="139" y="313"/>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0" name="SMARTPenAnnotation8"/>
          <p:cNvSpPr>
            <a:spLocks/>
          </p:cNvSpPr>
          <p:nvPr/>
        </p:nvSpPr>
        <p:spPr bwMode="auto">
          <a:xfrm>
            <a:off x="4967288" y="527050"/>
            <a:ext cx="374650" cy="273050"/>
          </a:xfrm>
          <a:custGeom>
            <a:avLst/>
            <a:gdLst>
              <a:gd name="T0" fmla="*/ 72 w 236"/>
              <a:gd name="T1" fmla="*/ 92 h 172"/>
              <a:gd name="T2" fmla="*/ 70 w 236"/>
              <a:gd name="T3" fmla="*/ 84 h 172"/>
              <a:gd name="T4" fmla="*/ 67 w 236"/>
              <a:gd name="T5" fmla="*/ 77 h 172"/>
              <a:gd name="T6" fmla="*/ 60 w 236"/>
              <a:gd name="T7" fmla="*/ 68 h 172"/>
              <a:gd name="T8" fmla="*/ 56 w 236"/>
              <a:gd name="T9" fmla="*/ 64 h 172"/>
              <a:gd name="T10" fmla="*/ 46 w 236"/>
              <a:gd name="T11" fmla="*/ 63 h 172"/>
              <a:gd name="T12" fmla="*/ 36 w 236"/>
              <a:gd name="T13" fmla="*/ 68 h 172"/>
              <a:gd name="T14" fmla="*/ 28 w 236"/>
              <a:gd name="T15" fmla="*/ 76 h 172"/>
              <a:gd name="T16" fmla="*/ 21 w 236"/>
              <a:gd name="T17" fmla="*/ 85 h 172"/>
              <a:gd name="T18" fmla="*/ 14 w 236"/>
              <a:gd name="T19" fmla="*/ 96 h 172"/>
              <a:gd name="T20" fmla="*/ 9 w 236"/>
              <a:gd name="T21" fmla="*/ 107 h 172"/>
              <a:gd name="T22" fmla="*/ 5 w 236"/>
              <a:gd name="T23" fmla="*/ 120 h 172"/>
              <a:gd name="T24" fmla="*/ 1 w 236"/>
              <a:gd name="T25" fmla="*/ 133 h 172"/>
              <a:gd name="T26" fmla="*/ 0 w 236"/>
              <a:gd name="T27" fmla="*/ 142 h 172"/>
              <a:gd name="T28" fmla="*/ 1 w 236"/>
              <a:gd name="T29" fmla="*/ 151 h 172"/>
              <a:gd name="T30" fmla="*/ 3 w 236"/>
              <a:gd name="T31" fmla="*/ 158 h 172"/>
              <a:gd name="T32" fmla="*/ 8 w 236"/>
              <a:gd name="T33" fmla="*/ 166 h 172"/>
              <a:gd name="T34" fmla="*/ 14 w 236"/>
              <a:gd name="T35" fmla="*/ 171 h 172"/>
              <a:gd name="T36" fmla="*/ 24 w 236"/>
              <a:gd name="T37" fmla="*/ 169 h 172"/>
              <a:gd name="T38" fmla="*/ 36 w 236"/>
              <a:gd name="T39" fmla="*/ 163 h 172"/>
              <a:gd name="T40" fmla="*/ 41 w 236"/>
              <a:gd name="T41" fmla="*/ 158 h 172"/>
              <a:gd name="T42" fmla="*/ 45 w 236"/>
              <a:gd name="T43" fmla="*/ 149 h 172"/>
              <a:gd name="T44" fmla="*/ 49 w 236"/>
              <a:gd name="T45" fmla="*/ 139 h 172"/>
              <a:gd name="T46" fmla="*/ 57 w 236"/>
              <a:gd name="T47" fmla="*/ 118 h 172"/>
              <a:gd name="T48" fmla="*/ 59 w 236"/>
              <a:gd name="T49" fmla="*/ 105 h 172"/>
              <a:gd name="T50" fmla="*/ 60 w 236"/>
              <a:gd name="T51" fmla="*/ 92 h 172"/>
              <a:gd name="T52" fmla="*/ 60 w 236"/>
              <a:gd name="T53" fmla="*/ 74 h 172"/>
              <a:gd name="T54" fmla="*/ 56 w 236"/>
              <a:gd name="T55" fmla="*/ 59 h 172"/>
              <a:gd name="T56" fmla="*/ 55 w 236"/>
              <a:gd name="T57" fmla="*/ 59 h 172"/>
              <a:gd name="T58" fmla="*/ 55 w 236"/>
              <a:gd name="T59" fmla="*/ 85 h 172"/>
              <a:gd name="T60" fmla="*/ 56 w 236"/>
              <a:gd name="T61" fmla="*/ 96 h 172"/>
              <a:gd name="T62" fmla="*/ 60 w 236"/>
              <a:gd name="T63" fmla="*/ 106 h 172"/>
              <a:gd name="T64" fmla="*/ 66 w 236"/>
              <a:gd name="T65" fmla="*/ 115 h 172"/>
              <a:gd name="T66" fmla="*/ 71 w 236"/>
              <a:gd name="T67" fmla="*/ 123 h 172"/>
              <a:gd name="T68" fmla="*/ 76 w 236"/>
              <a:gd name="T69" fmla="*/ 131 h 172"/>
              <a:gd name="T70" fmla="*/ 82 w 236"/>
              <a:gd name="T71" fmla="*/ 139 h 172"/>
              <a:gd name="T72" fmla="*/ 93 w 236"/>
              <a:gd name="T73" fmla="*/ 144 h 172"/>
              <a:gd name="T74" fmla="*/ 105 w 236"/>
              <a:gd name="T75" fmla="*/ 146 h 172"/>
              <a:gd name="T76" fmla="*/ 109 w 236"/>
              <a:gd name="T77" fmla="*/ 145 h 172"/>
              <a:gd name="T78" fmla="*/ 115 w 236"/>
              <a:gd name="T79" fmla="*/ 137 h 172"/>
              <a:gd name="T80" fmla="*/ 118 w 236"/>
              <a:gd name="T81" fmla="*/ 130 h 172"/>
              <a:gd name="T82" fmla="*/ 121 w 236"/>
              <a:gd name="T83" fmla="*/ 122 h 172"/>
              <a:gd name="T84" fmla="*/ 126 w 236"/>
              <a:gd name="T85" fmla="*/ 75 h 172"/>
              <a:gd name="T86" fmla="*/ 127 w 236"/>
              <a:gd name="T87" fmla="*/ 45 h 172"/>
              <a:gd name="T88" fmla="*/ 128 w 236"/>
              <a:gd name="T89" fmla="*/ 45 h 172"/>
              <a:gd name="T90" fmla="*/ 131 w 236"/>
              <a:gd name="T91" fmla="*/ 53 h 172"/>
              <a:gd name="T92" fmla="*/ 136 w 236"/>
              <a:gd name="T93" fmla="*/ 71 h 172"/>
              <a:gd name="T94" fmla="*/ 141 w 236"/>
              <a:gd name="T95" fmla="*/ 101 h 172"/>
              <a:gd name="T96" fmla="*/ 145 w 236"/>
              <a:gd name="T97" fmla="*/ 117 h 172"/>
              <a:gd name="T98" fmla="*/ 149 w 236"/>
              <a:gd name="T99" fmla="*/ 128 h 172"/>
              <a:gd name="T100" fmla="*/ 156 w 236"/>
              <a:gd name="T101" fmla="*/ 140 h 172"/>
              <a:gd name="T102" fmla="*/ 156 w 236"/>
              <a:gd name="T103" fmla="*/ 137 h 172"/>
              <a:gd name="T104" fmla="*/ 157 w 236"/>
              <a:gd name="T105" fmla="*/ 86 h 172"/>
              <a:gd name="T106" fmla="*/ 160 w 236"/>
              <a:gd name="T107" fmla="*/ 50 h 172"/>
              <a:gd name="T108" fmla="*/ 166 w 236"/>
              <a:gd name="T109" fmla="*/ 4 h 172"/>
              <a:gd name="T110" fmla="*/ 168 w 236"/>
              <a:gd name="T111" fmla="*/ 0 h 172"/>
              <a:gd name="T112" fmla="*/ 171 w 236"/>
              <a:gd name="T113" fmla="*/ 1 h 172"/>
              <a:gd name="T114" fmla="*/ 174 w 236"/>
              <a:gd name="T115" fmla="*/ 7 h 172"/>
              <a:gd name="T116" fmla="*/ 200 w 236"/>
              <a:gd name="T117" fmla="*/ 72 h 172"/>
              <a:gd name="T118" fmla="*/ 212 w 236"/>
              <a:gd name="T119" fmla="*/ 93 h 172"/>
              <a:gd name="T120" fmla="*/ 222 w 236"/>
              <a:gd name="T121" fmla="*/ 105 h 17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6"/>
              <a:gd name="T184" fmla="*/ 0 h 172"/>
              <a:gd name="T185" fmla="*/ 236 w 236"/>
              <a:gd name="T186" fmla="*/ 172 h 17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6" h="172">
                <a:moveTo>
                  <a:pt x="72" y="101"/>
                </a:moveTo>
                <a:lnTo>
                  <a:pt x="72" y="92"/>
                </a:lnTo>
                <a:lnTo>
                  <a:pt x="71" y="88"/>
                </a:lnTo>
                <a:lnTo>
                  <a:pt x="70" y="84"/>
                </a:lnTo>
                <a:lnTo>
                  <a:pt x="69" y="81"/>
                </a:lnTo>
                <a:lnTo>
                  <a:pt x="67" y="77"/>
                </a:lnTo>
                <a:lnTo>
                  <a:pt x="64" y="72"/>
                </a:lnTo>
                <a:lnTo>
                  <a:pt x="60" y="68"/>
                </a:lnTo>
                <a:lnTo>
                  <a:pt x="58" y="66"/>
                </a:lnTo>
                <a:lnTo>
                  <a:pt x="56" y="64"/>
                </a:lnTo>
                <a:lnTo>
                  <a:pt x="50" y="63"/>
                </a:lnTo>
                <a:lnTo>
                  <a:pt x="46" y="63"/>
                </a:lnTo>
                <a:lnTo>
                  <a:pt x="39" y="65"/>
                </a:lnTo>
                <a:lnTo>
                  <a:pt x="36" y="68"/>
                </a:lnTo>
                <a:lnTo>
                  <a:pt x="32" y="71"/>
                </a:lnTo>
                <a:lnTo>
                  <a:pt x="28" y="76"/>
                </a:lnTo>
                <a:lnTo>
                  <a:pt x="25" y="80"/>
                </a:lnTo>
                <a:lnTo>
                  <a:pt x="21" y="85"/>
                </a:lnTo>
                <a:lnTo>
                  <a:pt x="17" y="91"/>
                </a:lnTo>
                <a:lnTo>
                  <a:pt x="14" y="96"/>
                </a:lnTo>
                <a:lnTo>
                  <a:pt x="11" y="101"/>
                </a:lnTo>
                <a:lnTo>
                  <a:pt x="9" y="107"/>
                </a:lnTo>
                <a:lnTo>
                  <a:pt x="7" y="113"/>
                </a:lnTo>
                <a:lnTo>
                  <a:pt x="5" y="120"/>
                </a:lnTo>
                <a:lnTo>
                  <a:pt x="3" y="127"/>
                </a:lnTo>
                <a:lnTo>
                  <a:pt x="1" y="133"/>
                </a:lnTo>
                <a:lnTo>
                  <a:pt x="0" y="138"/>
                </a:lnTo>
                <a:lnTo>
                  <a:pt x="0" y="142"/>
                </a:lnTo>
                <a:lnTo>
                  <a:pt x="0" y="147"/>
                </a:lnTo>
                <a:lnTo>
                  <a:pt x="1" y="151"/>
                </a:lnTo>
                <a:lnTo>
                  <a:pt x="2" y="155"/>
                </a:lnTo>
                <a:lnTo>
                  <a:pt x="3" y="158"/>
                </a:lnTo>
                <a:lnTo>
                  <a:pt x="5" y="161"/>
                </a:lnTo>
                <a:lnTo>
                  <a:pt x="8" y="166"/>
                </a:lnTo>
                <a:lnTo>
                  <a:pt x="12" y="170"/>
                </a:lnTo>
                <a:lnTo>
                  <a:pt x="14" y="171"/>
                </a:lnTo>
                <a:lnTo>
                  <a:pt x="17" y="171"/>
                </a:lnTo>
                <a:lnTo>
                  <a:pt x="24" y="169"/>
                </a:lnTo>
                <a:lnTo>
                  <a:pt x="31" y="166"/>
                </a:lnTo>
                <a:lnTo>
                  <a:pt x="36" y="163"/>
                </a:lnTo>
                <a:lnTo>
                  <a:pt x="39" y="161"/>
                </a:lnTo>
                <a:lnTo>
                  <a:pt x="41" y="158"/>
                </a:lnTo>
                <a:lnTo>
                  <a:pt x="43" y="154"/>
                </a:lnTo>
                <a:lnTo>
                  <a:pt x="45" y="149"/>
                </a:lnTo>
                <a:lnTo>
                  <a:pt x="47" y="145"/>
                </a:lnTo>
                <a:lnTo>
                  <a:pt x="49" y="139"/>
                </a:lnTo>
                <a:lnTo>
                  <a:pt x="53" y="129"/>
                </a:lnTo>
                <a:lnTo>
                  <a:pt x="57" y="118"/>
                </a:lnTo>
                <a:lnTo>
                  <a:pt x="58" y="112"/>
                </a:lnTo>
                <a:lnTo>
                  <a:pt x="59" y="105"/>
                </a:lnTo>
                <a:lnTo>
                  <a:pt x="59" y="98"/>
                </a:lnTo>
                <a:lnTo>
                  <a:pt x="60" y="92"/>
                </a:lnTo>
                <a:lnTo>
                  <a:pt x="60" y="79"/>
                </a:lnTo>
                <a:lnTo>
                  <a:pt x="60" y="74"/>
                </a:lnTo>
                <a:lnTo>
                  <a:pt x="59" y="69"/>
                </a:lnTo>
                <a:lnTo>
                  <a:pt x="56" y="59"/>
                </a:lnTo>
                <a:lnTo>
                  <a:pt x="55" y="58"/>
                </a:lnTo>
                <a:lnTo>
                  <a:pt x="55" y="59"/>
                </a:lnTo>
                <a:lnTo>
                  <a:pt x="55" y="62"/>
                </a:lnTo>
                <a:lnTo>
                  <a:pt x="55" y="85"/>
                </a:lnTo>
                <a:lnTo>
                  <a:pt x="55" y="90"/>
                </a:lnTo>
                <a:lnTo>
                  <a:pt x="56" y="96"/>
                </a:lnTo>
                <a:lnTo>
                  <a:pt x="58" y="101"/>
                </a:lnTo>
                <a:lnTo>
                  <a:pt x="60" y="106"/>
                </a:lnTo>
                <a:lnTo>
                  <a:pt x="63" y="111"/>
                </a:lnTo>
                <a:lnTo>
                  <a:pt x="66" y="115"/>
                </a:lnTo>
                <a:lnTo>
                  <a:pt x="68" y="119"/>
                </a:lnTo>
                <a:lnTo>
                  <a:pt x="71" y="123"/>
                </a:lnTo>
                <a:lnTo>
                  <a:pt x="73" y="127"/>
                </a:lnTo>
                <a:lnTo>
                  <a:pt x="76" y="131"/>
                </a:lnTo>
                <a:lnTo>
                  <a:pt x="79" y="135"/>
                </a:lnTo>
                <a:lnTo>
                  <a:pt x="82" y="139"/>
                </a:lnTo>
                <a:lnTo>
                  <a:pt x="85" y="141"/>
                </a:lnTo>
                <a:lnTo>
                  <a:pt x="93" y="144"/>
                </a:lnTo>
                <a:lnTo>
                  <a:pt x="98" y="145"/>
                </a:lnTo>
                <a:lnTo>
                  <a:pt x="105" y="146"/>
                </a:lnTo>
                <a:lnTo>
                  <a:pt x="107" y="146"/>
                </a:lnTo>
                <a:lnTo>
                  <a:pt x="109" y="145"/>
                </a:lnTo>
                <a:lnTo>
                  <a:pt x="113" y="140"/>
                </a:lnTo>
                <a:lnTo>
                  <a:pt x="115" y="137"/>
                </a:lnTo>
                <a:lnTo>
                  <a:pt x="117" y="134"/>
                </a:lnTo>
                <a:lnTo>
                  <a:pt x="118" y="130"/>
                </a:lnTo>
                <a:lnTo>
                  <a:pt x="120" y="126"/>
                </a:lnTo>
                <a:lnTo>
                  <a:pt x="121" y="122"/>
                </a:lnTo>
                <a:lnTo>
                  <a:pt x="125" y="86"/>
                </a:lnTo>
                <a:lnTo>
                  <a:pt x="126" y="75"/>
                </a:lnTo>
                <a:lnTo>
                  <a:pt x="127" y="66"/>
                </a:lnTo>
                <a:lnTo>
                  <a:pt x="127" y="45"/>
                </a:lnTo>
                <a:lnTo>
                  <a:pt x="128" y="40"/>
                </a:lnTo>
                <a:lnTo>
                  <a:pt x="128" y="45"/>
                </a:lnTo>
                <a:lnTo>
                  <a:pt x="130" y="49"/>
                </a:lnTo>
                <a:lnTo>
                  <a:pt x="131" y="53"/>
                </a:lnTo>
                <a:lnTo>
                  <a:pt x="134" y="65"/>
                </a:lnTo>
                <a:lnTo>
                  <a:pt x="136" y="71"/>
                </a:lnTo>
                <a:lnTo>
                  <a:pt x="137" y="80"/>
                </a:lnTo>
                <a:lnTo>
                  <a:pt x="141" y="101"/>
                </a:lnTo>
                <a:lnTo>
                  <a:pt x="143" y="110"/>
                </a:lnTo>
                <a:lnTo>
                  <a:pt x="145" y="117"/>
                </a:lnTo>
                <a:lnTo>
                  <a:pt x="147" y="123"/>
                </a:lnTo>
                <a:lnTo>
                  <a:pt x="149" y="128"/>
                </a:lnTo>
                <a:lnTo>
                  <a:pt x="150" y="131"/>
                </a:lnTo>
                <a:lnTo>
                  <a:pt x="156" y="140"/>
                </a:lnTo>
                <a:lnTo>
                  <a:pt x="156" y="137"/>
                </a:lnTo>
                <a:lnTo>
                  <a:pt x="156" y="100"/>
                </a:lnTo>
                <a:lnTo>
                  <a:pt x="157" y="86"/>
                </a:lnTo>
                <a:lnTo>
                  <a:pt x="158" y="73"/>
                </a:lnTo>
                <a:lnTo>
                  <a:pt x="160" y="50"/>
                </a:lnTo>
                <a:lnTo>
                  <a:pt x="165" y="16"/>
                </a:lnTo>
                <a:lnTo>
                  <a:pt x="166" y="4"/>
                </a:lnTo>
                <a:lnTo>
                  <a:pt x="167" y="2"/>
                </a:lnTo>
                <a:lnTo>
                  <a:pt x="168" y="0"/>
                </a:lnTo>
                <a:lnTo>
                  <a:pt x="170" y="0"/>
                </a:lnTo>
                <a:lnTo>
                  <a:pt x="171" y="1"/>
                </a:lnTo>
                <a:lnTo>
                  <a:pt x="172" y="2"/>
                </a:lnTo>
                <a:lnTo>
                  <a:pt x="174" y="7"/>
                </a:lnTo>
                <a:lnTo>
                  <a:pt x="194" y="59"/>
                </a:lnTo>
                <a:lnTo>
                  <a:pt x="200" y="72"/>
                </a:lnTo>
                <a:lnTo>
                  <a:pt x="206" y="83"/>
                </a:lnTo>
                <a:lnTo>
                  <a:pt x="212" y="93"/>
                </a:lnTo>
                <a:lnTo>
                  <a:pt x="217" y="100"/>
                </a:lnTo>
                <a:lnTo>
                  <a:pt x="222" y="105"/>
                </a:lnTo>
                <a:lnTo>
                  <a:pt x="235" y="118"/>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1" name="SMARTPenAnnotation9"/>
          <p:cNvSpPr>
            <a:spLocks/>
          </p:cNvSpPr>
          <p:nvPr/>
        </p:nvSpPr>
        <p:spPr bwMode="auto">
          <a:xfrm>
            <a:off x="5357813" y="476250"/>
            <a:ext cx="134937" cy="185738"/>
          </a:xfrm>
          <a:custGeom>
            <a:avLst/>
            <a:gdLst>
              <a:gd name="T0" fmla="*/ 3 w 85"/>
              <a:gd name="T1" fmla="*/ 83 h 117"/>
              <a:gd name="T2" fmla="*/ 4 w 85"/>
              <a:gd name="T3" fmla="*/ 84 h 117"/>
              <a:gd name="T4" fmla="*/ 6 w 85"/>
              <a:gd name="T5" fmla="*/ 83 h 117"/>
              <a:gd name="T6" fmla="*/ 8 w 85"/>
              <a:gd name="T7" fmla="*/ 83 h 117"/>
              <a:gd name="T8" fmla="*/ 13 w 85"/>
              <a:gd name="T9" fmla="*/ 81 h 117"/>
              <a:gd name="T10" fmla="*/ 19 w 85"/>
              <a:gd name="T11" fmla="*/ 78 h 117"/>
              <a:gd name="T12" fmla="*/ 24 w 85"/>
              <a:gd name="T13" fmla="*/ 75 h 117"/>
              <a:gd name="T14" fmla="*/ 29 w 85"/>
              <a:gd name="T15" fmla="*/ 69 h 117"/>
              <a:gd name="T16" fmla="*/ 36 w 85"/>
              <a:gd name="T17" fmla="*/ 63 h 117"/>
              <a:gd name="T18" fmla="*/ 40 w 85"/>
              <a:gd name="T19" fmla="*/ 56 h 117"/>
              <a:gd name="T20" fmla="*/ 45 w 85"/>
              <a:gd name="T21" fmla="*/ 49 h 117"/>
              <a:gd name="T22" fmla="*/ 48 w 85"/>
              <a:gd name="T23" fmla="*/ 41 h 117"/>
              <a:gd name="T24" fmla="*/ 49 w 85"/>
              <a:gd name="T25" fmla="*/ 34 h 117"/>
              <a:gd name="T26" fmla="*/ 50 w 85"/>
              <a:gd name="T27" fmla="*/ 26 h 117"/>
              <a:gd name="T28" fmla="*/ 50 w 85"/>
              <a:gd name="T29" fmla="*/ 15 h 117"/>
              <a:gd name="T30" fmla="*/ 50 w 85"/>
              <a:gd name="T31" fmla="*/ 8 h 117"/>
              <a:gd name="T32" fmla="*/ 46 w 85"/>
              <a:gd name="T33" fmla="*/ 0 h 117"/>
              <a:gd name="T34" fmla="*/ 44 w 85"/>
              <a:gd name="T35" fmla="*/ 0 h 117"/>
              <a:gd name="T36" fmla="*/ 41 w 85"/>
              <a:gd name="T37" fmla="*/ 3 h 117"/>
              <a:gd name="T38" fmla="*/ 37 w 85"/>
              <a:gd name="T39" fmla="*/ 6 h 117"/>
              <a:gd name="T40" fmla="*/ 34 w 85"/>
              <a:gd name="T41" fmla="*/ 11 h 117"/>
              <a:gd name="T42" fmla="*/ 30 w 85"/>
              <a:gd name="T43" fmla="*/ 18 h 117"/>
              <a:gd name="T44" fmla="*/ 26 w 85"/>
              <a:gd name="T45" fmla="*/ 28 h 117"/>
              <a:gd name="T46" fmla="*/ 21 w 85"/>
              <a:gd name="T47" fmla="*/ 44 h 117"/>
              <a:gd name="T48" fmla="*/ 19 w 85"/>
              <a:gd name="T49" fmla="*/ 55 h 117"/>
              <a:gd name="T50" fmla="*/ 18 w 85"/>
              <a:gd name="T51" fmla="*/ 66 h 117"/>
              <a:gd name="T52" fmla="*/ 20 w 85"/>
              <a:gd name="T53" fmla="*/ 77 h 117"/>
              <a:gd name="T54" fmla="*/ 23 w 85"/>
              <a:gd name="T55" fmla="*/ 86 h 117"/>
              <a:gd name="T56" fmla="*/ 27 w 85"/>
              <a:gd name="T57" fmla="*/ 95 h 117"/>
              <a:gd name="T58" fmla="*/ 30 w 85"/>
              <a:gd name="T59" fmla="*/ 103 h 117"/>
              <a:gd name="T60" fmla="*/ 35 w 85"/>
              <a:gd name="T61" fmla="*/ 109 h 117"/>
              <a:gd name="T62" fmla="*/ 41 w 85"/>
              <a:gd name="T63" fmla="*/ 113 h 117"/>
              <a:gd name="T64" fmla="*/ 46 w 85"/>
              <a:gd name="T65" fmla="*/ 115 h 117"/>
              <a:gd name="T66" fmla="*/ 54 w 85"/>
              <a:gd name="T67" fmla="*/ 116 h 117"/>
              <a:gd name="T68" fmla="*/ 65 w 85"/>
              <a:gd name="T69" fmla="*/ 116 h 1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5"/>
              <a:gd name="T106" fmla="*/ 0 h 117"/>
              <a:gd name="T107" fmla="*/ 85 w 85"/>
              <a:gd name="T108" fmla="*/ 117 h 1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5" h="117">
                <a:moveTo>
                  <a:pt x="0" y="77"/>
                </a:moveTo>
                <a:lnTo>
                  <a:pt x="3" y="83"/>
                </a:lnTo>
                <a:lnTo>
                  <a:pt x="4" y="84"/>
                </a:lnTo>
                <a:lnTo>
                  <a:pt x="5" y="84"/>
                </a:lnTo>
                <a:lnTo>
                  <a:pt x="6" y="83"/>
                </a:lnTo>
                <a:lnTo>
                  <a:pt x="7" y="83"/>
                </a:lnTo>
                <a:lnTo>
                  <a:pt x="8" y="83"/>
                </a:lnTo>
                <a:lnTo>
                  <a:pt x="11" y="82"/>
                </a:lnTo>
                <a:lnTo>
                  <a:pt x="13" y="81"/>
                </a:lnTo>
                <a:lnTo>
                  <a:pt x="16" y="80"/>
                </a:lnTo>
                <a:lnTo>
                  <a:pt x="19" y="78"/>
                </a:lnTo>
                <a:lnTo>
                  <a:pt x="21" y="76"/>
                </a:lnTo>
                <a:lnTo>
                  <a:pt x="24" y="75"/>
                </a:lnTo>
                <a:lnTo>
                  <a:pt x="26" y="72"/>
                </a:lnTo>
                <a:lnTo>
                  <a:pt x="29" y="69"/>
                </a:lnTo>
                <a:lnTo>
                  <a:pt x="33" y="66"/>
                </a:lnTo>
                <a:lnTo>
                  <a:pt x="36" y="63"/>
                </a:lnTo>
                <a:lnTo>
                  <a:pt x="38" y="59"/>
                </a:lnTo>
                <a:lnTo>
                  <a:pt x="40" y="56"/>
                </a:lnTo>
                <a:lnTo>
                  <a:pt x="43" y="52"/>
                </a:lnTo>
                <a:lnTo>
                  <a:pt x="45" y="49"/>
                </a:lnTo>
                <a:lnTo>
                  <a:pt x="47" y="45"/>
                </a:lnTo>
                <a:lnTo>
                  <a:pt x="48" y="41"/>
                </a:lnTo>
                <a:lnTo>
                  <a:pt x="49" y="37"/>
                </a:lnTo>
                <a:lnTo>
                  <a:pt x="49" y="34"/>
                </a:lnTo>
                <a:lnTo>
                  <a:pt x="50" y="30"/>
                </a:lnTo>
                <a:lnTo>
                  <a:pt x="50" y="26"/>
                </a:lnTo>
                <a:lnTo>
                  <a:pt x="50" y="22"/>
                </a:lnTo>
                <a:lnTo>
                  <a:pt x="50" y="15"/>
                </a:lnTo>
                <a:lnTo>
                  <a:pt x="51" y="11"/>
                </a:lnTo>
                <a:lnTo>
                  <a:pt x="50" y="8"/>
                </a:lnTo>
                <a:lnTo>
                  <a:pt x="49" y="5"/>
                </a:lnTo>
                <a:lnTo>
                  <a:pt x="46" y="0"/>
                </a:lnTo>
                <a:lnTo>
                  <a:pt x="45" y="0"/>
                </a:lnTo>
                <a:lnTo>
                  <a:pt x="44" y="0"/>
                </a:lnTo>
                <a:lnTo>
                  <a:pt x="42" y="2"/>
                </a:lnTo>
                <a:lnTo>
                  <a:pt x="41" y="3"/>
                </a:lnTo>
                <a:lnTo>
                  <a:pt x="39" y="4"/>
                </a:lnTo>
                <a:lnTo>
                  <a:pt x="37" y="6"/>
                </a:lnTo>
                <a:lnTo>
                  <a:pt x="35" y="8"/>
                </a:lnTo>
                <a:lnTo>
                  <a:pt x="34" y="11"/>
                </a:lnTo>
                <a:lnTo>
                  <a:pt x="32" y="14"/>
                </a:lnTo>
                <a:lnTo>
                  <a:pt x="30" y="18"/>
                </a:lnTo>
                <a:lnTo>
                  <a:pt x="28" y="23"/>
                </a:lnTo>
                <a:lnTo>
                  <a:pt x="26" y="28"/>
                </a:lnTo>
                <a:lnTo>
                  <a:pt x="22" y="38"/>
                </a:lnTo>
                <a:lnTo>
                  <a:pt x="21" y="44"/>
                </a:lnTo>
                <a:lnTo>
                  <a:pt x="19" y="49"/>
                </a:lnTo>
                <a:lnTo>
                  <a:pt x="19" y="55"/>
                </a:lnTo>
                <a:lnTo>
                  <a:pt x="18" y="60"/>
                </a:lnTo>
                <a:lnTo>
                  <a:pt x="18" y="66"/>
                </a:lnTo>
                <a:lnTo>
                  <a:pt x="19" y="71"/>
                </a:lnTo>
                <a:lnTo>
                  <a:pt x="20" y="77"/>
                </a:lnTo>
                <a:lnTo>
                  <a:pt x="22" y="82"/>
                </a:lnTo>
                <a:lnTo>
                  <a:pt x="23" y="86"/>
                </a:lnTo>
                <a:lnTo>
                  <a:pt x="25" y="91"/>
                </a:lnTo>
                <a:lnTo>
                  <a:pt x="27" y="95"/>
                </a:lnTo>
                <a:lnTo>
                  <a:pt x="28" y="99"/>
                </a:lnTo>
                <a:lnTo>
                  <a:pt x="30" y="103"/>
                </a:lnTo>
                <a:lnTo>
                  <a:pt x="33" y="106"/>
                </a:lnTo>
                <a:lnTo>
                  <a:pt x="35" y="109"/>
                </a:lnTo>
                <a:lnTo>
                  <a:pt x="39" y="111"/>
                </a:lnTo>
                <a:lnTo>
                  <a:pt x="41" y="113"/>
                </a:lnTo>
                <a:lnTo>
                  <a:pt x="44" y="114"/>
                </a:lnTo>
                <a:lnTo>
                  <a:pt x="46" y="115"/>
                </a:lnTo>
                <a:lnTo>
                  <a:pt x="49" y="115"/>
                </a:lnTo>
                <a:lnTo>
                  <a:pt x="54" y="116"/>
                </a:lnTo>
                <a:lnTo>
                  <a:pt x="62" y="116"/>
                </a:lnTo>
                <a:lnTo>
                  <a:pt x="65" y="116"/>
                </a:lnTo>
                <a:lnTo>
                  <a:pt x="84" y="116"/>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2" name="SMARTPenAnnotation10"/>
          <p:cNvSpPr>
            <a:spLocks/>
          </p:cNvSpPr>
          <p:nvPr/>
        </p:nvSpPr>
        <p:spPr bwMode="auto">
          <a:xfrm>
            <a:off x="5527675" y="423863"/>
            <a:ext cx="127000" cy="217487"/>
          </a:xfrm>
          <a:custGeom>
            <a:avLst/>
            <a:gdLst>
              <a:gd name="T0" fmla="*/ 79 w 80"/>
              <a:gd name="T1" fmla="*/ 9 h 137"/>
              <a:gd name="T2" fmla="*/ 64 w 80"/>
              <a:gd name="T3" fmla="*/ 4 h 137"/>
              <a:gd name="T4" fmla="*/ 62 w 80"/>
              <a:gd name="T5" fmla="*/ 3 h 137"/>
              <a:gd name="T6" fmla="*/ 56 w 80"/>
              <a:gd name="T7" fmla="*/ 0 h 137"/>
              <a:gd name="T8" fmla="*/ 53 w 80"/>
              <a:gd name="T9" fmla="*/ 0 h 137"/>
              <a:gd name="T10" fmla="*/ 48 w 80"/>
              <a:gd name="T11" fmla="*/ 0 h 137"/>
              <a:gd name="T12" fmla="*/ 43 w 80"/>
              <a:gd name="T13" fmla="*/ 1 h 137"/>
              <a:gd name="T14" fmla="*/ 39 w 80"/>
              <a:gd name="T15" fmla="*/ 2 h 137"/>
              <a:gd name="T16" fmla="*/ 35 w 80"/>
              <a:gd name="T17" fmla="*/ 2 h 137"/>
              <a:gd name="T18" fmla="*/ 31 w 80"/>
              <a:gd name="T19" fmla="*/ 2 h 137"/>
              <a:gd name="T20" fmla="*/ 27 w 80"/>
              <a:gd name="T21" fmla="*/ 3 h 137"/>
              <a:gd name="T22" fmla="*/ 23 w 80"/>
              <a:gd name="T23" fmla="*/ 4 h 137"/>
              <a:gd name="T24" fmla="*/ 19 w 80"/>
              <a:gd name="T25" fmla="*/ 6 h 137"/>
              <a:gd name="T26" fmla="*/ 16 w 80"/>
              <a:gd name="T27" fmla="*/ 7 h 137"/>
              <a:gd name="T28" fmla="*/ 13 w 80"/>
              <a:gd name="T29" fmla="*/ 9 h 137"/>
              <a:gd name="T30" fmla="*/ 10 w 80"/>
              <a:gd name="T31" fmla="*/ 11 h 137"/>
              <a:gd name="T32" fmla="*/ 8 w 80"/>
              <a:gd name="T33" fmla="*/ 13 h 137"/>
              <a:gd name="T34" fmla="*/ 6 w 80"/>
              <a:gd name="T35" fmla="*/ 16 h 137"/>
              <a:gd name="T36" fmla="*/ 4 w 80"/>
              <a:gd name="T37" fmla="*/ 19 h 137"/>
              <a:gd name="T38" fmla="*/ 3 w 80"/>
              <a:gd name="T39" fmla="*/ 22 h 137"/>
              <a:gd name="T40" fmla="*/ 2 w 80"/>
              <a:gd name="T41" fmla="*/ 24 h 137"/>
              <a:gd name="T42" fmla="*/ 1 w 80"/>
              <a:gd name="T43" fmla="*/ 27 h 137"/>
              <a:gd name="T44" fmla="*/ 1 w 80"/>
              <a:gd name="T45" fmla="*/ 29 h 137"/>
              <a:gd name="T46" fmla="*/ 0 w 80"/>
              <a:gd name="T47" fmla="*/ 32 h 137"/>
              <a:gd name="T48" fmla="*/ 0 w 80"/>
              <a:gd name="T49" fmla="*/ 36 h 137"/>
              <a:gd name="T50" fmla="*/ 1 w 80"/>
              <a:gd name="T51" fmla="*/ 40 h 137"/>
              <a:gd name="T52" fmla="*/ 3 w 80"/>
              <a:gd name="T53" fmla="*/ 44 h 137"/>
              <a:gd name="T54" fmla="*/ 6 w 80"/>
              <a:gd name="T55" fmla="*/ 49 h 137"/>
              <a:gd name="T56" fmla="*/ 8 w 80"/>
              <a:gd name="T57" fmla="*/ 55 h 137"/>
              <a:gd name="T58" fmla="*/ 10 w 80"/>
              <a:gd name="T59" fmla="*/ 60 h 137"/>
              <a:gd name="T60" fmla="*/ 13 w 80"/>
              <a:gd name="T61" fmla="*/ 65 h 137"/>
              <a:gd name="T62" fmla="*/ 15 w 80"/>
              <a:gd name="T63" fmla="*/ 70 h 137"/>
              <a:gd name="T64" fmla="*/ 18 w 80"/>
              <a:gd name="T65" fmla="*/ 75 h 137"/>
              <a:gd name="T66" fmla="*/ 21 w 80"/>
              <a:gd name="T67" fmla="*/ 79 h 137"/>
              <a:gd name="T68" fmla="*/ 26 w 80"/>
              <a:gd name="T69" fmla="*/ 84 h 137"/>
              <a:gd name="T70" fmla="*/ 30 w 80"/>
              <a:gd name="T71" fmla="*/ 89 h 137"/>
              <a:gd name="T72" fmla="*/ 35 w 80"/>
              <a:gd name="T73" fmla="*/ 94 h 137"/>
              <a:gd name="T74" fmla="*/ 39 w 80"/>
              <a:gd name="T75" fmla="*/ 99 h 137"/>
              <a:gd name="T76" fmla="*/ 42 w 80"/>
              <a:gd name="T77" fmla="*/ 103 h 137"/>
              <a:gd name="T78" fmla="*/ 55 w 80"/>
              <a:gd name="T79" fmla="*/ 122 h 137"/>
              <a:gd name="T80" fmla="*/ 57 w 80"/>
              <a:gd name="T81" fmla="*/ 126 h 137"/>
              <a:gd name="T82" fmla="*/ 59 w 80"/>
              <a:gd name="T83" fmla="*/ 129 h 137"/>
              <a:gd name="T84" fmla="*/ 60 w 80"/>
              <a:gd name="T85" fmla="*/ 132 h 137"/>
              <a:gd name="T86" fmla="*/ 60 w 80"/>
              <a:gd name="T87" fmla="*/ 134 h 137"/>
              <a:gd name="T88" fmla="*/ 59 w 80"/>
              <a:gd name="T89" fmla="*/ 135 h 137"/>
              <a:gd name="T90" fmla="*/ 58 w 80"/>
              <a:gd name="T91" fmla="*/ 136 h 137"/>
              <a:gd name="T92" fmla="*/ 57 w 80"/>
              <a:gd name="T93" fmla="*/ 136 h 137"/>
              <a:gd name="T94" fmla="*/ 55 w 80"/>
              <a:gd name="T95" fmla="*/ 136 h 137"/>
              <a:gd name="T96" fmla="*/ 54 w 80"/>
              <a:gd name="T97" fmla="*/ 135 h 137"/>
              <a:gd name="T98" fmla="*/ 51 w 80"/>
              <a:gd name="T99" fmla="*/ 134 h 137"/>
              <a:gd name="T100" fmla="*/ 49 w 80"/>
              <a:gd name="T101" fmla="*/ 133 h 137"/>
              <a:gd name="T102" fmla="*/ 45 w 80"/>
              <a:gd name="T103" fmla="*/ 133 h 137"/>
              <a:gd name="T104" fmla="*/ 43 w 80"/>
              <a:gd name="T105" fmla="*/ 132 h 137"/>
              <a:gd name="T106" fmla="*/ 40 w 80"/>
              <a:gd name="T107" fmla="*/ 129 h 137"/>
              <a:gd name="T108" fmla="*/ 38 w 80"/>
              <a:gd name="T109" fmla="*/ 127 h 137"/>
              <a:gd name="T110" fmla="*/ 35 w 80"/>
              <a:gd name="T111" fmla="*/ 123 h 137"/>
              <a:gd name="T112" fmla="*/ 22 w 80"/>
              <a:gd name="T113" fmla="*/ 104 h 13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0"/>
              <a:gd name="T172" fmla="*/ 0 h 137"/>
              <a:gd name="T173" fmla="*/ 80 w 80"/>
              <a:gd name="T174" fmla="*/ 137 h 13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0" h="137">
                <a:moveTo>
                  <a:pt x="79" y="9"/>
                </a:moveTo>
                <a:lnTo>
                  <a:pt x="64" y="4"/>
                </a:lnTo>
                <a:lnTo>
                  <a:pt x="62" y="3"/>
                </a:lnTo>
                <a:lnTo>
                  <a:pt x="56" y="0"/>
                </a:lnTo>
                <a:lnTo>
                  <a:pt x="53" y="0"/>
                </a:lnTo>
                <a:lnTo>
                  <a:pt x="48" y="0"/>
                </a:lnTo>
                <a:lnTo>
                  <a:pt x="43" y="1"/>
                </a:lnTo>
                <a:lnTo>
                  <a:pt x="39" y="2"/>
                </a:lnTo>
                <a:lnTo>
                  <a:pt x="35" y="2"/>
                </a:lnTo>
                <a:lnTo>
                  <a:pt x="31" y="2"/>
                </a:lnTo>
                <a:lnTo>
                  <a:pt x="27" y="3"/>
                </a:lnTo>
                <a:lnTo>
                  <a:pt x="23" y="4"/>
                </a:lnTo>
                <a:lnTo>
                  <a:pt x="19" y="6"/>
                </a:lnTo>
                <a:lnTo>
                  <a:pt x="16" y="7"/>
                </a:lnTo>
                <a:lnTo>
                  <a:pt x="13" y="9"/>
                </a:lnTo>
                <a:lnTo>
                  <a:pt x="10" y="11"/>
                </a:lnTo>
                <a:lnTo>
                  <a:pt x="8" y="13"/>
                </a:lnTo>
                <a:lnTo>
                  <a:pt x="6" y="16"/>
                </a:lnTo>
                <a:lnTo>
                  <a:pt x="4" y="19"/>
                </a:lnTo>
                <a:lnTo>
                  <a:pt x="3" y="22"/>
                </a:lnTo>
                <a:lnTo>
                  <a:pt x="2" y="24"/>
                </a:lnTo>
                <a:lnTo>
                  <a:pt x="1" y="27"/>
                </a:lnTo>
                <a:lnTo>
                  <a:pt x="1" y="29"/>
                </a:lnTo>
                <a:lnTo>
                  <a:pt x="0" y="32"/>
                </a:lnTo>
                <a:lnTo>
                  <a:pt x="0" y="36"/>
                </a:lnTo>
                <a:lnTo>
                  <a:pt x="1" y="40"/>
                </a:lnTo>
                <a:lnTo>
                  <a:pt x="3" y="44"/>
                </a:lnTo>
                <a:lnTo>
                  <a:pt x="6" y="49"/>
                </a:lnTo>
                <a:lnTo>
                  <a:pt x="8" y="55"/>
                </a:lnTo>
                <a:lnTo>
                  <a:pt x="10" y="60"/>
                </a:lnTo>
                <a:lnTo>
                  <a:pt x="13" y="65"/>
                </a:lnTo>
                <a:lnTo>
                  <a:pt x="15" y="70"/>
                </a:lnTo>
                <a:lnTo>
                  <a:pt x="18" y="75"/>
                </a:lnTo>
                <a:lnTo>
                  <a:pt x="21" y="79"/>
                </a:lnTo>
                <a:lnTo>
                  <a:pt x="26" y="84"/>
                </a:lnTo>
                <a:lnTo>
                  <a:pt x="30" y="89"/>
                </a:lnTo>
                <a:lnTo>
                  <a:pt x="35" y="94"/>
                </a:lnTo>
                <a:lnTo>
                  <a:pt x="39" y="99"/>
                </a:lnTo>
                <a:lnTo>
                  <a:pt x="42" y="103"/>
                </a:lnTo>
                <a:lnTo>
                  <a:pt x="55" y="122"/>
                </a:lnTo>
                <a:lnTo>
                  <a:pt x="57" y="126"/>
                </a:lnTo>
                <a:lnTo>
                  <a:pt x="59" y="129"/>
                </a:lnTo>
                <a:lnTo>
                  <a:pt x="60" y="132"/>
                </a:lnTo>
                <a:lnTo>
                  <a:pt x="60" y="134"/>
                </a:lnTo>
                <a:lnTo>
                  <a:pt x="59" y="135"/>
                </a:lnTo>
                <a:lnTo>
                  <a:pt x="58" y="136"/>
                </a:lnTo>
                <a:lnTo>
                  <a:pt x="57" y="136"/>
                </a:lnTo>
                <a:lnTo>
                  <a:pt x="55" y="136"/>
                </a:lnTo>
                <a:lnTo>
                  <a:pt x="54" y="135"/>
                </a:lnTo>
                <a:lnTo>
                  <a:pt x="51" y="134"/>
                </a:lnTo>
                <a:lnTo>
                  <a:pt x="49" y="133"/>
                </a:lnTo>
                <a:lnTo>
                  <a:pt x="45" y="133"/>
                </a:lnTo>
                <a:lnTo>
                  <a:pt x="43" y="132"/>
                </a:lnTo>
                <a:lnTo>
                  <a:pt x="40" y="129"/>
                </a:lnTo>
                <a:lnTo>
                  <a:pt x="38" y="127"/>
                </a:lnTo>
                <a:lnTo>
                  <a:pt x="35" y="123"/>
                </a:lnTo>
                <a:lnTo>
                  <a:pt x="22" y="10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3" name="SMARTPenAnnotation11"/>
          <p:cNvSpPr>
            <a:spLocks/>
          </p:cNvSpPr>
          <p:nvPr/>
        </p:nvSpPr>
        <p:spPr bwMode="auto">
          <a:xfrm>
            <a:off x="5724525" y="276225"/>
            <a:ext cx="268288" cy="341313"/>
          </a:xfrm>
          <a:custGeom>
            <a:avLst/>
            <a:gdLst>
              <a:gd name="T0" fmla="*/ 0 w 169"/>
              <a:gd name="T1" fmla="*/ 0 h 215"/>
              <a:gd name="T2" fmla="*/ 0 w 169"/>
              <a:gd name="T3" fmla="*/ 94 h 215"/>
              <a:gd name="T4" fmla="*/ 0 w 169"/>
              <a:gd name="T5" fmla="*/ 106 h 215"/>
              <a:gd name="T6" fmla="*/ 1 w 169"/>
              <a:gd name="T7" fmla="*/ 118 h 215"/>
              <a:gd name="T8" fmla="*/ 3 w 169"/>
              <a:gd name="T9" fmla="*/ 131 h 215"/>
              <a:gd name="T10" fmla="*/ 3 w 169"/>
              <a:gd name="T11" fmla="*/ 142 h 215"/>
              <a:gd name="T12" fmla="*/ 4 w 169"/>
              <a:gd name="T13" fmla="*/ 151 h 215"/>
              <a:gd name="T14" fmla="*/ 4 w 169"/>
              <a:gd name="T15" fmla="*/ 159 h 215"/>
              <a:gd name="T16" fmla="*/ 5 w 169"/>
              <a:gd name="T17" fmla="*/ 165 h 215"/>
              <a:gd name="T18" fmla="*/ 7 w 169"/>
              <a:gd name="T19" fmla="*/ 171 h 215"/>
              <a:gd name="T20" fmla="*/ 8 w 169"/>
              <a:gd name="T21" fmla="*/ 176 h 215"/>
              <a:gd name="T22" fmla="*/ 10 w 169"/>
              <a:gd name="T23" fmla="*/ 181 h 215"/>
              <a:gd name="T24" fmla="*/ 11 w 169"/>
              <a:gd name="T25" fmla="*/ 185 h 215"/>
              <a:gd name="T26" fmla="*/ 13 w 169"/>
              <a:gd name="T27" fmla="*/ 189 h 215"/>
              <a:gd name="T28" fmla="*/ 15 w 169"/>
              <a:gd name="T29" fmla="*/ 192 h 215"/>
              <a:gd name="T30" fmla="*/ 17 w 169"/>
              <a:gd name="T31" fmla="*/ 194 h 215"/>
              <a:gd name="T32" fmla="*/ 18 w 169"/>
              <a:gd name="T33" fmla="*/ 195 h 215"/>
              <a:gd name="T34" fmla="*/ 22 w 169"/>
              <a:gd name="T35" fmla="*/ 196 h 215"/>
              <a:gd name="T36" fmla="*/ 24 w 169"/>
              <a:gd name="T37" fmla="*/ 197 h 215"/>
              <a:gd name="T38" fmla="*/ 26 w 169"/>
              <a:gd name="T39" fmla="*/ 196 h 215"/>
              <a:gd name="T40" fmla="*/ 30 w 169"/>
              <a:gd name="T41" fmla="*/ 194 h 215"/>
              <a:gd name="T42" fmla="*/ 33 w 169"/>
              <a:gd name="T43" fmla="*/ 189 h 215"/>
              <a:gd name="T44" fmla="*/ 35 w 169"/>
              <a:gd name="T45" fmla="*/ 186 h 215"/>
              <a:gd name="T46" fmla="*/ 54 w 169"/>
              <a:gd name="T47" fmla="*/ 158 h 215"/>
              <a:gd name="T48" fmla="*/ 60 w 169"/>
              <a:gd name="T49" fmla="*/ 148 h 215"/>
              <a:gd name="T50" fmla="*/ 65 w 169"/>
              <a:gd name="T51" fmla="*/ 141 h 215"/>
              <a:gd name="T52" fmla="*/ 69 w 169"/>
              <a:gd name="T53" fmla="*/ 135 h 215"/>
              <a:gd name="T54" fmla="*/ 72 w 169"/>
              <a:gd name="T55" fmla="*/ 129 h 215"/>
              <a:gd name="T56" fmla="*/ 75 w 169"/>
              <a:gd name="T57" fmla="*/ 125 h 215"/>
              <a:gd name="T58" fmla="*/ 79 w 169"/>
              <a:gd name="T59" fmla="*/ 122 h 215"/>
              <a:gd name="T60" fmla="*/ 82 w 169"/>
              <a:gd name="T61" fmla="*/ 119 h 215"/>
              <a:gd name="T62" fmla="*/ 85 w 169"/>
              <a:gd name="T63" fmla="*/ 117 h 215"/>
              <a:gd name="T64" fmla="*/ 90 w 169"/>
              <a:gd name="T65" fmla="*/ 115 h 215"/>
              <a:gd name="T66" fmla="*/ 93 w 169"/>
              <a:gd name="T67" fmla="*/ 115 h 215"/>
              <a:gd name="T68" fmla="*/ 95 w 169"/>
              <a:gd name="T69" fmla="*/ 117 h 215"/>
              <a:gd name="T70" fmla="*/ 99 w 169"/>
              <a:gd name="T71" fmla="*/ 122 h 215"/>
              <a:gd name="T72" fmla="*/ 103 w 169"/>
              <a:gd name="T73" fmla="*/ 129 h 215"/>
              <a:gd name="T74" fmla="*/ 110 w 169"/>
              <a:gd name="T75" fmla="*/ 142 h 215"/>
              <a:gd name="T76" fmla="*/ 114 w 169"/>
              <a:gd name="T77" fmla="*/ 151 h 215"/>
              <a:gd name="T78" fmla="*/ 119 w 169"/>
              <a:gd name="T79" fmla="*/ 159 h 215"/>
              <a:gd name="T80" fmla="*/ 123 w 169"/>
              <a:gd name="T81" fmla="*/ 166 h 215"/>
              <a:gd name="T82" fmla="*/ 127 w 169"/>
              <a:gd name="T83" fmla="*/ 173 h 215"/>
              <a:gd name="T84" fmla="*/ 131 w 169"/>
              <a:gd name="T85" fmla="*/ 178 h 215"/>
              <a:gd name="T86" fmla="*/ 134 w 169"/>
              <a:gd name="T87" fmla="*/ 183 h 215"/>
              <a:gd name="T88" fmla="*/ 138 w 169"/>
              <a:gd name="T89" fmla="*/ 188 h 215"/>
              <a:gd name="T90" fmla="*/ 142 w 169"/>
              <a:gd name="T91" fmla="*/ 192 h 215"/>
              <a:gd name="T92" fmla="*/ 150 w 169"/>
              <a:gd name="T93" fmla="*/ 201 h 215"/>
              <a:gd name="T94" fmla="*/ 153 w 169"/>
              <a:gd name="T95" fmla="*/ 204 h 215"/>
              <a:gd name="T96" fmla="*/ 157 w 169"/>
              <a:gd name="T97" fmla="*/ 207 h 215"/>
              <a:gd name="T98" fmla="*/ 168 w 169"/>
              <a:gd name="T99" fmla="*/ 214 h 2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9"/>
              <a:gd name="T151" fmla="*/ 0 h 215"/>
              <a:gd name="T152" fmla="*/ 169 w 169"/>
              <a:gd name="T153" fmla="*/ 215 h 21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9" h="215">
                <a:moveTo>
                  <a:pt x="0" y="0"/>
                </a:moveTo>
                <a:lnTo>
                  <a:pt x="0" y="94"/>
                </a:lnTo>
                <a:lnTo>
                  <a:pt x="0" y="106"/>
                </a:lnTo>
                <a:lnTo>
                  <a:pt x="1" y="118"/>
                </a:lnTo>
                <a:lnTo>
                  <a:pt x="3" y="131"/>
                </a:lnTo>
                <a:lnTo>
                  <a:pt x="3" y="142"/>
                </a:lnTo>
                <a:lnTo>
                  <a:pt x="4" y="151"/>
                </a:lnTo>
                <a:lnTo>
                  <a:pt x="4" y="159"/>
                </a:lnTo>
                <a:lnTo>
                  <a:pt x="5" y="165"/>
                </a:lnTo>
                <a:lnTo>
                  <a:pt x="7" y="171"/>
                </a:lnTo>
                <a:lnTo>
                  <a:pt x="8" y="176"/>
                </a:lnTo>
                <a:lnTo>
                  <a:pt x="10" y="181"/>
                </a:lnTo>
                <a:lnTo>
                  <a:pt x="11" y="185"/>
                </a:lnTo>
                <a:lnTo>
                  <a:pt x="13" y="189"/>
                </a:lnTo>
                <a:lnTo>
                  <a:pt x="15" y="192"/>
                </a:lnTo>
                <a:lnTo>
                  <a:pt x="17" y="194"/>
                </a:lnTo>
                <a:lnTo>
                  <a:pt x="18" y="195"/>
                </a:lnTo>
                <a:lnTo>
                  <a:pt x="22" y="196"/>
                </a:lnTo>
                <a:lnTo>
                  <a:pt x="24" y="197"/>
                </a:lnTo>
                <a:lnTo>
                  <a:pt x="26" y="196"/>
                </a:lnTo>
                <a:lnTo>
                  <a:pt x="30" y="194"/>
                </a:lnTo>
                <a:lnTo>
                  <a:pt x="33" y="189"/>
                </a:lnTo>
                <a:lnTo>
                  <a:pt x="35" y="186"/>
                </a:lnTo>
                <a:lnTo>
                  <a:pt x="54" y="158"/>
                </a:lnTo>
                <a:lnTo>
                  <a:pt x="60" y="148"/>
                </a:lnTo>
                <a:lnTo>
                  <a:pt x="65" y="141"/>
                </a:lnTo>
                <a:lnTo>
                  <a:pt x="69" y="135"/>
                </a:lnTo>
                <a:lnTo>
                  <a:pt x="72" y="129"/>
                </a:lnTo>
                <a:lnTo>
                  <a:pt x="75" y="125"/>
                </a:lnTo>
                <a:lnTo>
                  <a:pt x="79" y="122"/>
                </a:lnTo>
                <a:lnTo>
                  <a:pt x="82" y="119"/>
                </a:lnTo>
                <a:lnTo>
                  <a:pt x="85" y="117"/>
                </a:lnTo>
                <a:lnTo>
                  <a:pt x="90" y="115"/>
                </a:lnTo>
                <a:lnTo>
                  <a:pt x="93" y="115"/>
                </a:lnTo>
                <a:lnTo>
                  <a:pt x="95" y="117"/>
                </a:lnTo>
                <a:lnTo>
                  <a:pt x="99" y="122"/>
                </a:lnTo>
                <a:lnTo>
                  <a:pt x="103" y="129"/>
                </a:lnTo>
                <a:lnTo>
                  <a:pt x="110" y="142"/>
                </a:lnTo>
                <a:lnTo>
                  <a:pt x="114" y="151"/>
                </a:lnTo>
                <a:lnTo>
                  <a:pt x="119" y="159"/>
                </a:lnTo>
                <a:lnTo>
                  <a:pt x="123" y="166"/>
                </a:lnTo>
                <a:lnTo>
                  <a:pt x="127" y="173"/>
                </a:lnTo>
                <a:lnTo>
                  <a:pt x="131" y="178"/>
                </a:lnTo>
                <a:lnTo>
                  <a:pt x="134" y="183"/>
                </a:lnTo>
                <a:lnTo>
                  <a:pt x="138" y="188"/>
                </a:lnTo>
                <a:lnTo>
                  <a:pt x="142" y="192"/>
                </a:lnTo>
                <a:lnTo>
                  <a:pt x="150" y="201"/>
                </a:lnTo>
                <a:lnTo>
                  <a:pt x="153" y="204"/>
                </a:lnTo>
                <a:lnTo>
                  <a:pt x="157" y="207"/>
                </a:lnTo>
                <a:lnTo>
                  <a:pt x="168" y="21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4" name="SMARTPenAnnotation12"/>
          <p:cNvSpPr>
            <a:spLocks/>
          </p:cNvSpPr>
          <p:nvPr/>
        </p:nvSpPr>
        <p:spPr bwMode="auto">
          <a:xfrm>
            <a:off x="6170613" y="446088"/>
            <a:ext cx="750887" cy="341312"/>
          </a:xfrm>
          <a:custGeom>
            <a:avLst/>
            <a:gdLst>
              <a:gd name="T0" fmla="*/ 0 w 473"/>
              <a:gd name="T1" fmla="*/ 0 h 215"/>
              <a:gd name="T2" fmla="*/ 6 w 473"/>
              <a:gd name="T3" fmla="*/ 3 h 215"/>
              <a:gd name="T4" fmla="*/ 14 w 473"/>
              <a:gd name="T5" fmla="*/ 5 h 215"/>
              <a:gd name="T6" fmla="*/ 24 w 473"/>
              <a:gd name="T7" fmla="*/ 6 h 215"/>
              <a:gd name="T8" fmla="*/ 37 w 473"/>
              <a:gd name="T9" fmla="*/ 9 h 215"/>
              <a:gd name="T10" fmla="*/ 51 w 473"/>
              <a:gd name="T11" fmla="*/ 14 h 215"/>
              <a:gd name="T12" fmla="*/ 58 w 473"/>
              <a:gd name="T13" fmla="*/ 17 h 215"/>
              <a:gd name="T14" fmla="*/ 85 w 473"/>
              <a:gd name="T15" fmla="*/ 27 h 215"/>
              <a:gd name="T16" fmla="*/ 102 w 473"/>
              <a:gd name="T17" fmla="*/ 33 h 215"/>
              <a:gd name="T18" fmla="*/ 191 w 473"/>
              <a:gd name="T19" fmla="*/ 64 h 215"/>
              <a:gd name="T20" fmla="*/ 225 w 473"/>
              <a:gd name="T21" fmla="*/ 77 h 215"/>
              <a:gd name="T22" fmla="*/ 242 w 473"/>
              <a:gd name="T23" fmla="*/ 84 h 215"/>
              <a:gd name="T24" fmla="*/ 315 w 473"/>
              <a:gd name="T25" fmla="*/ 117 h 215"/>
              <a:gd name="T26" fmla="*/ 329 w 473"/>
              <a:gd name="T27" fmla="*/ 124 h 215"/>
              <a:gd name="T28" fmla="*/ 342 w 473"/>
              <a:gd name="T29" fmla="*/ 131 h 215"/>
              <a:gd name="T30" fmla="*/ 381 w 473"/>
              <a:gd name="T31" fmla="*/ 151 h 215"/>
              <a:gd name="T32" fmla="*/ 392 w 473"/>
              <a:gd name="T33" fmla="*/ 157 h 215"/>
              <a:gd name="T34" fmla="*/ 403 w 473"/>
              <a:gd name="T35" fmla="*/ 163 h 215"/>
              <a:gd name="T36" fmla="*/ 412 w 473"/>
              <a:gd name="T37" fmla="*/ 169 h 215"/>
              <a:gd name="T38" fmla="*/ 442 w 473"/>
              <a:gd name="T39" fmla="*/ 188 h 215"/>
              <a:gd name="T40" fmla="*/ 449 w 473"/>
              <a:gd name="T41" fmla="*/ 193 h 215"/>
              <a:gd name="T42" fmla="*/ 455 w 473"/>
              <a:gd name="T43" fmla="*/ 198 h 215"/>
              <a:gd name="T44" fmla="*/ 472 w 473"/>
              <a:gd name="T45" fmla="*/ 214 h 21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73"/>
              <a:gd name="T70" fmla="*/ 0 h 215"/>
              <a:gd name="T71" fmla="*/ 473 w 473"/>
              <a:gd name="T72" fmla="*/ 215 h 21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73" h="215">
                <a:moveTo>
                  <a:pt x="0" y="0"/>
                </a:moveTo>
                <a:lnTo>
                  <a:pt x="6" y="3"/>
                </a:lnTo>
                <a:lnTo>
                  <a:pt x="14" y="5"/>
                </a:lnTo>
                <a:lnTo>
                  <a:pt x="24" y="6"/>
                </a:lnTo>
                <a:lnTo>
                  <a:pt x="37" y="9"/>
                </a:lnTo>
                <a:lnTo>
                  <a:pt x="51" y="14"/>
                </a:lnTo>
                <a:lnTo>
                  <a:pt x="58" y="17"/>
                </a:lnTo>
                <a:lnTo>
                  <a:pt x="85" y="27"/>
                </a:lnTo>
                <a:lnTo>
                  <a:pt x="102" y="33"/>
                </a:lnTo>
                <a:lnTo>
                  <a:pt x="191" y="64"/>
                </a:lnTo>
                <a:lnTo>
                  <a:pt x="225" y="77"/>
                </a:lnTo>
                <a:lnTo>
                  <a:pt x="242" y="84"/>
                </a:lnTo>
                <a:lnTo>
                  <a:pt x="315" y="117"/>
                </a:lnTo>
                <a:lnTo>
                  <a:pt x="329" y="124"/>
                </a:lnTo>
                <a:lnTo>
                  <a:pt x="342" y="131"/>
                </a:lnTo>
                <a:lnTo>
                  <a:pt x="381" y="151"/>
                </a:lnTo>
                <a:lnTo>
                  <a:pt x="392" y="157"/>
                </a:lnTo>
                <a:lnTo>
                  <a:pt x="403" y="163"/>
                </a:lnTo>
                <a:lnTo>
                  <a:pt x="412" y="169"/>
                </a:lnTo>
                <a:lnTo>
                  <a:pt x="442" y="188"/>
                </a:lnTo>
                <a:lnTo>
                  <a:pt x="449" y="193"/>
                </a:lnTo>
                <a:lnTo>
                  <a:pt x="455" y="198"/>
                </a:lnTo>
                <a:lnTo>
                  <a:pt x="472" y="21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5" name="SMARTPenAnnotation13"/>
          <p:cNvSpPr>
            <a:spLocks/>
          </p:cNvSpPr>
          <p:nvPr/>
        </p:nvSpPr>
        <p:spPr bwMode="auto">
          <a:xfrm>
            <a:off x="2589213" y="3705225"/>
            <a:ext cx="204787" cy="374650"/>
          </a:xfrm>
          <a:custGeom>
            <a:avLst/>
            <a:gdLst>
              <a:gd name="T0" fmla="*/ 0 w 129"/>
              <a:gd name="T1" fmla="*/ 0 h 236"/>
              <a:gd name="T2" fmla="*/ 0 w 129"/>
              <a:gd name="T3" fmla="*/ 9 h 236"/>
              <a:gd name="T4" fmla="*/ 1 w 129"/>
              <a:gd name="T5" fmla="*/ 14 h 236"/>
              <a:gd name="T6" fmla="*/ 2 w 129"/>
              <a:gd name="T7" fmla="*/ 19 h 236"/>
              <a:gd name="T8" fmla="*/ 3 w 129"/>
              <a:gd name="T9" fmla="*/ 24 h 236"/>
              <a:gd name="T10" fmla="*/ 5 w 129"/>
              <a:gd name="T11" fmla="*/ 30 h 236"/>
              <a:gd name="T12" fmla="*/ 8 w 129"/>
              <a:gd name="T13" fmla="*/ 36 h 236"/>
              <a:gd name="T14" fmla="*/ 11 w 129"/>
              <a:gd name="T15" fmla="*/ 43 h 236"/>
              <a:gd name="T16" fmla="*/ 15 w 129"/>
              <a:gd name="T17" fmla="*/ 54 h 236"/>
              <a:gd name="T18" fmla="*/ 24 w 129"/>
              <a:gd name="T19" fmla="*/ 82 h 236"/>
              <a:gd name="T20" fmla="*/ 29 w 129"/>
              <a:gd name="T21" fmla="*/ 96 h 236"/>
              <a:gd name="T22" fmla="*/ 35 w 129"/>
              <a:gd name="T23" fmla="*/ 109 h 236"/>
              <a:gd name="T24" fmla="*/ 40 w 129"/>
              <a:gd name="T25" fmla="*/ 122 h 236"/>
              <a:gd name="T26" fmla="*/ 46 w 129"/>
              <a:gd name="T27" fmla="*/ 133 h 236"/>
              <a:gd name="T28" fmla="*/ 51 w 129"/>
              <a:gd name="T29" fmla="*/ 144 h 236"/>
              <a:gd name="T30" fmla="*/ 62 w 129"/>
              <a:gd name="T31" fmla="*/ 164 h 236"/>
              <a:gd name="T32" fmla="*/ 70 w 129"/>
              <a:gd name="T33" fmla="*/ 181 h 236"/>
              <a:gd name="T34" fmla="*/ 75 w 129"/>
              <a:gd name="T35" fmla="*/ 188 h 236"/>
              <a:gd name="T36" fmla="*/ 79 w 129"/>
              <a:gd name="T37" fmla="*/ 195 h 236"/>
              <a:gd name="T38" fmla="*/ 82 w 129"/>
              <a:gd name="T39" fmla="*/ 201 h 236"/>
              <a:gd name="T40" fmla="*/ 86 w 129"/>
              <a:gd name="T41" fmla="*/ 207 h 236"/>
              <a:gd name="T42" fmla="*/ 90 w 129"/>
              <a:gd name="T43" fmla="*/ 212 h 236"/>
              <a:gd name="T44" fmla="*/ 94 w 129"/>
              <a:gd name="T45" fmla="*/ 216 h 236"/>
              <a:gd name="T46" fmla="*/ 98 w 129"/>
              <a:gd name="T47" fmla="*/ 220 h 236"/>
              <a:gd name="T48" fmla="*/ 101 w 129"/>
              <a:gd name="T49" fmla="*/ 223 h 236"/>
              <a:gd name="T50" fmla="*/ 105 w 129"/>
              <a:gd name="T51" fmla="*/ 226 h 236"/>
              <a:gd name="T52" fmla="*/ 108 w 129"/>
              <a:gd name="T53" fmla="*/ 228 h 236"/>
              <a:gd name="T54" fmla="*/ 111 w 129"/>
              <a:gd name="T55" fmla="*/ 230 h 236"/>
              <a:gd name="T56" fmla="*/ 114 w 129"/>
              <a:gd name="T57" fmla="*/ 232 h 236"/>
              <a:gd name="T58" fmla="*/ 116 w 129"/>
              <a:gd name="T59" fmla="*/ 234 h 236"/>
              <a:gd name="T60" fmla="*/ 118 w 129"/>
              <a:gd name="T61" fmla="*/ 235 h 236"/>
              <a:gd name="T62" fmla="*/ 120 w 129"/>
              <a:gd name="T63" fmla="*/ 235 h 236"/>
              <a:gd name="T64" fmla="*/ 122 w 129"/>
              <a:gd name="T65" fmla="*/ 235 h 236"/>
              <a:gd name="T66" fmla="*/ 124 w 129"/>
              <a:gd name="T67" fmla="*/ 234 h 236"/>
              <a:gd name="T68" fmla="*/ 126 w 129"/>
              <a:gd name="T69" fmla="*/ 233 h 236"/>
              <a:gd name="T70" fmla="*/ 127 w 129"/>
              <a:gd name="T71" fmla="*/ 232 h 236"/>
              <a:gd name="T72" fmla="*/ 128 w 129"/>
              <a:gd name="T73" fmla="*/ 230 h 236"/>
              <a:gd name="T74" fmla="*/ 128 w 129"/>
              <a:gd name="T75" fmla="*/ 229 h 236"/>
              <a:gd name="T76" fmla="*/ 128 w 129"/>
              <a:gd name="T77" fmla="*/ 226 h 236"/>
              <a:gd name="T78" fmla="*/ 126 w 129"/>
              <a:gd name="T79" fmla="*/ 220 h 236"/>
              <a:gd name="T80" fmla="*/ 126 w 129"/>
              <a:gd name="T81" fmla="*/ 216 h 236"/>
              <a:gd name="T82" fmla="*/ 125 w 129"/>
              <a:gd name="T83" fmla="*/ 210 h 236"/>
              <a:gd name="T84" fmla="*/ 125 w 129"/>
              <a:gd name="T85" fmla="*/ 204 h 236"/>
              <a:gd name="T86" fmla="*/ 124 w 129"/>
              <a:gd name="T87" fmla="*/ 189 h 236"/>
              <a:gd name="T88" fmla="*/ 124 w 129"/>
              <a:gd name="T89" fmla="*/ 180 h 236"/>
              <a:gd name="T90" fmla="*/ 123 w 129"/>
              <a:gd name="T91" fmla="*/ 167 h 236"/>
              <a:gd name="T92" fmla="*/ 121 w 129"/>
              <a:gd name="T93" fmla="*/ 151 h 236"/>
              <a:gd name="T94" fmla="*/ 112 w 129"/>
              <a:gd name="T95" fmla="*/ 86 h 236"/>
              <a:gd name="T96" fmla="*/ 105 w 129"/>
              <a:gd name="T97" fmla="*/ 28 h 236"/>
              <a:gd name="T98" fmla="*/ 102 w 129"/>
              <a:gd name="T99" fmla="*/ 0 h 2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29"/>
              <a:gd name="T151" fmla="*/ 0 h 236"/>
              <a:gd name="T152" fmla="*/ 129 w 129"/>
              <a:gd name="T153" fmla="*/ 236 h 2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29" h="236">
                <a:moveTo>
                  <a:pt x="0" y="0"/>
                </a:moveTo>
                <a:lnTo>
                  <a:pt x="0" y="9"/>
                </a:lnTo>
                <a:lnTo>
                  <a:pt x="1" y="14"/>
                </a:lnTo>
                <a:lnTo>
                  <a:pt x="2" y="19"/>
                </a:lnTo>
                <a:lnTo>
                  <a:pt x="3" y="24"/>
                </a:lnTo>
                <a:lnTo>
                  <a:pt x="5" y="30"/>
                </a:lnTo>
                <a:lnTo>
                  <a:pt x="8" y="36"/>
                </a:lnTo>
                <a:lnTo>
                  <a:pt x="11" y="43"/>
                </a:lnTo>
                <a:lnTo>
                  <a:pt x="15" y="54"/>
                </a:lnTo>
                <a:lnTo>
                  <a:pt x="24" y="82"/>
                </a:lnTo>
                <a:lnTo>
                  <a:pt x="29" y="96"/>
                </a:lnTo>
                <a:lnTo>
                  <a:pt x="35" y="109"/>
                </a:lnTo>
                <a:lnTo>
                  <a:pt x="40" y="122"/>
                </a:lnTo>
                <a:lnTo>
                  <a:pt x="46" y="133"/>
                </a:lnTo>
                <a:lnTo>
                  <a:pt x="51" y="144"/>
                </a:lnTo>
                <a:lnTo>
                  <a:pt x="62" y="164"/>
                </a:lnTo>
                <a:lnTo>
                  <a:pt x="70" y="181"/>
                </a:lnTo>
                <a:lnTo>
                  <a:pt x="75" y="188"/>
                </a:lnTo>
                <a:lnTo>
                  <a:pt x="79" y="195"/>
                </a:lnTo>
                <a:lnTo>
                  <a:pt x="82" y="201"/>
                </a:lnTo>
                <a:lnTo>
                  <a:pt x="86" y="207"/>
                </a:lnTo>
                <a:lnTo>
                  <a:pt x="90" y="212"/>
                </a:lnTo>
                <a:lnTo>
                  <a:pt x="94" y="216"/>
                </a:lnTo>
                <a:lnTo>
                  <a:pt x="98" y="220"/>
                </a:lnTo>
                <a:lnTo>
                  <a:pt x="101" y="223"/>
                </a:lnTo>
                <a:lnTo>
                  <a:pt x="105" y="226"/>
                </a:lnTo>
                <a:lnTo>
                  <a:pt x="108" y="228"/>
                </a:lnTo>
                <a:lnTo>
                  <a:pt x="111" y="230"/>
                </a:lnTo>
                <a:lnTo>
                  <a:pt x="114" y="232"/>
                </a:lnTo>
                <a:lnTo>
                  <a:pt x="116" y="234"/>
                </a:lnTo>
                <a:lnTo>
                  <a:pt x="118" y="235"/>
                </a:lnTo>
                <a:lnTo>
                  <a:pt x="120" y="235"/>
                </a:lnTo>
                <a:lnTo>
                  <a:pt x="122" y="235"/>
                </a:lnTo>
                <a:lnTo>
                  <a:pt x="124" y="234"/>
                </a:lnTo>
                <a:lnTo>
                  <a:pt x="126" y="233"/>
                </a:lnTo>
                <a:lnTo>
                  <a:pt x="127" y="232"/>
                </a:lnTo>
                <a:lnTo>
                  <a:pt x="128" y="230"/>
                </a:lnTo>
                <a:lnTo>
                  <a:pt x="128" y="229"/>
                </a:lnTo>
                <a:lnTo>
                  <a:pt x="128" y="226"/>
                </a:lnTo>
                <a:lnTo>
                  <a:pt x="126" y="220"/>
                </a:lnTo>
                <a:lnTo>
                  <a:pt x="126" y="216"/>
                </a:lnTo>
                <a:lnTo>
                  <a:pt x="125" y="210"/>
                </a:lnTo>
                <a:lnTo>
                  <a:pt x="125" y="204"/>
                </a:lnTo>
                <a:lnTo>
                  <a:pt x="124" y="189"/>
                </a:lnTo>
                <a:lnTo>
                  <a:pt x="124" y="180"/>
                </a:lnTo>
                <a:lnTo>
                  <a:pt x="123" y="167"/>
                </a:lnTo>
                <a:lnTo>
                  <a:pt x="121" y="151"/>
                </a:lnTo>
                <a:lnTo>
                  <a:pt x="112" y="86"/>
                </a:lnTo>
                <a:lnTo>
                  <a:pt x="105" y="28"/>
                </a:lnTo>
                <a:lnTo>
                  <a:pt x="102"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6" name="SMARTPenAnnotation14"/>
          <p:cNvSpPr>
            <a:spLocks/>
          </p:cNvSpPr>
          <p:nvPr/>
        </p:nvSpPr>
        <p:spPr bwMode="auto">
          <a:xfrm>
            <a:off x="2857500" y="3813175"/>
            <a:ext cx="82550" cy="188913"/>
          </a:xfrm>
          <a:custGeom>
            <a:avLst/>
            <a:gdLst>
              <a:gd name="T0" fmla="*/ 0 w 52"/>
              <a:gd name="T1" fmla="*/ 0 h 119"/>
              <a:gd name="T2" fmla="*/ 0 w 52"/>
              <a:gd name="T3" fmla="*/ 6 h 119"/>
              <a:gd name="T4" fmla="*/ 1 w 52"/>
              <a:gd name="T5" fmla="*/ 9 h 119"/>
              <a:gd name="T6" fmla="*/ 2 w 52"/>
              <a:gd name="T7" fmla="*/ 14 h 119"/>
              <a:gd name="T8" fmla="*/ 3 w 52"/>
              <a:gd name="T9" fmla="*/ 19 h 119"/>
              <a:gd name="T10" fmla="*/ 6 w 52"/>
              <a:gd name="T11" fmla="*/ 29 h 119"/>
              <a:gd name="T12" fmla="*/ 13 w 52"/>
              <a:gd name="T13" fmla="*/ 51 h 119"/>
              <a:gd name="T14" fmla="*/ 16 w 52"/>
              <a:gd name="T15" fmla="*/ 58 h 119"/>
              <a:gd name="T16" fmla="*/ 20 w 52"/>
              <a:gd name="T17" fmla="*/ 67 h 119"/>
              <a:gd name="T18" fmla="*/ 34 w 52"/>
              <a:gd name="T19" fmla="*/ 96 h 119"/>
              <a:gd name="T20" fmla="*/ 41 w 52"/>
              <a:gd name="T21" fmla="*/ 109 h 119"/>
              <a:gd name="T22" fmla="*/ 43 w 52"/>
              <a:gd name="T23" fmla="*/ 112 h 119"/>
              <a:gd name="T24" fmla="*/ 45 w 52"/>
              <a:gd name="T25" fmla="*/ 114 h 119"/>
              <a:gd name="T26" fmla="*/ 51 w 52"/>
              <a:gd name="T27" fmla="*/ 118 h 11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19"/>
              <a:gd name="T44" fmla="*/ 52 w 52"/>
              <a:gd name="T45" fmla="*/ 119 h 11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19">
                <a:moveTo>
                  <a:pt x="0" y="0"/>
                </a:moveTo>
                <a:lnTo>
                  <a:pt x="0" y="6"/>
                </a:lnTo>
                <a:lnTo>
                  <a:pt x="1" y="9"/>
                </a:lnTo>
                <a:lnTo>
                  <a:pt x="2" y="14"/>
                </a:lnTo>
                <a:lnTo>
                  <a:pt x="3" y="19"/>
                </a:lnTo>
                <a:lnTo>
                  <a:pt x="6" y="29"/>
                </a:lnTo>
                <a:lnTo>
                  <a:pt x="13" y="51"/>
                </a:lnTo>
                <a:lnTo>
                  <a:pt x="16" y="58"/>
                </a:lnTo>
                <a:lnTo>
                  <a:pt x="20" y="67"/>
                </a:lnTo>
                <a:lnTo>
                  <a:pt x="34" y="96"/>
                </a:lnTo>
                <a:lnTo>
                  <a:pt x="41" y="109"/>
                </a:lnTo>
                <a:lnTo>
                  <a:pt x="43" y="112"/>
                </a:lnTo>
                <a:lnTo>
                  <a:pt x="45" y="114"/>
                </a:lnTo>
                <a:lnTo>
                  <a:pt x="51" y="118"/>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7" name="SMARTPenAnnotation15"/>
          <p:cNvSpPr>
            <a:spLocks/>
          </p:cNvSpPr>
          <p:nvPr/>
        </p:nvSpPr>
        <p:spPr bwMode="auto">
          <a:xfrm>
            <a:off x="2813050" y="3714750"/>
            <a:ext cx="11113" cy="11113"/>
          </a:xfrm>
          <a:custGeom>
            <a:avLst/>
            <a:gdLst>
              <a:gd name="T0" fmla="*/ 6 w 7"/>
              <a:gd name="T1" fmla="*/ 6 h 7"/>
              <a:gd name="T2" fmla="*/ 0 w 7"/>
              <a:gd name="T3" fmla="*/ 0 h 7"/>
              <a:gd name="T4" fmla="*/ 0 60000 65536"/>
              <a:gd name="T5" fmla="*/ 0 60000 65536"/>
              <a:gd name="T6" fmla="*/ 0 w 7"/>
              <a:gd name="T7" fmla="*/ 0 h 7"/>
              <a:gd name="T8" fmla="*/ 7 w 7"/>
              <a:gd name="T9" fmla="*/ 7 h 7"/>
            </a:gdLst>
            <a:ahLst/>
            <a:cxnLst>
              <a:cxn ang="T4">
                <a:pos x="T0" y="T1"/>
              </a:cxn>
              <a:cxn ang="T5">
                <a:pos x="T2" y="T3"/>
              </a:cxn>
            </a:cxnLst>
            <a:rect l="T6" t="T7" r="T8" b="T9"/>
            <a:pathLst>
              <a:path w="7" h="7">
                <a:moveTo>
                  <a:pt x="6" y="6"/>
                </a:moveTo>
                <a:lnTo>
                  <a:pt x="0"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8" name="SMARTPenAnnotation16"/>
          <p:cNvSpPr>
            <a:spLocks/>
          </p:cNvSpPr>
          <p:nvPr/>
        </p:nvSpPr>
        <p:spPr bwMode="auto">
          <a:xfrm>
            <a:off x="2955925" y="3687763"/>
            <a:ext cx="133350" cy="249237"/>
          </a:xfrm>
          <a:custGeom>
            <a:avLst/>
            <a:gdLst>
              <a:gd name="T0" fmla="*/ 62 w 84"/>
              <a:gd name="T1" fmla="*/ 0 h 157"/>
              <a:gd name="T2" fmla="*/ 56 w 84"/>
              <a:gd name="T3" fmla="*/ 3 h 157"/>
              <a:gd name="T4" fmla="*/ 54 w 84"/>
              <a:gd name="T5" fmla="*/ 5 h 157"/>
              <a:gd name="T6" fmla="*/ 53 w 84"/>
              <a:gd name="T7" fmla="*/ 6 h 157"/>
              <a:gd name="T8" fmla="*/ 52 w 84"/>
              <a:gd name="T9" fmla="*/ 8 h 157"/>
              <a:gd name="T10" fmla="*/ 48 w 84"/>
              <a:gd name="T11" fmla="*/ 13 h 157"/>
              <a:gd name="T12" fmla="*/ 33 w 84"/>
              <a:gd name="T13" fmla="*/ 28 h 157"/>
              <a:gd name="T14" fmla="*/ 27 w 84"/>
              <a:gd name="T15" fmla="*/ 35 h 157"/>
              <a:gd name="T16" fmla="*/ 22 w 84"/>
              <a:gd name="T17" fmla="*/ 41 h 157"/>
              <a:gd name="T18" fmla="*/ 19 w 84"/>
              <a:gd name="T19" fmla="*/ 46 h 157"/>
              <a:gd name="T20" fmla="*/ 15 w 84"/>
              <a:gd name="T21" fmla="*/ 51 h 157"/>
              <a:gd name="T22" fmla="*/ 13 w 84"/>
              <a:gd name="T23" fmla="*/ 55 h 157"/>
              <a:gd name="T24" fmla="*/ 10 w 84"/>
              <a:gd name="T25" fmla="*/ 59 h 157"/>
              <a:gd name="T26" fmla="*/ 9 w 84"/>
              <a:gd name="T27" fmla="*/ 63 h 157"/>
              <a:gd name="T28" fmla="*/ 8 w 84"/>
              <a:gd name="T29" fmla="*/ 66 h 157"/>
              <a:gd name="T30" fmla="*/ 7 w 84"/>
              <a:gd name="T31" fmla="*/ 68 h 157"/>
              <a:gd name="T32" fmla="*/ 7 w 84"/>
              <a:gd name="T33" fmla="*/ 70 h 157"/>
              <a:gd name="T34" fmla="*/ 8 w 84"/>
              <a:gd name="T35" fmla="*/ 73 h 157"/>
              <a:gd name="T36" fmla="*/ 10 w 84"/>
              <a:gd name="T37" fmla="*/ 77 h 157"/>
              <a:gd name="T38" fmla="*/ 12 w 84"/>
              <a:gd name="T39" fmla="*/ 79 h 157"/>
              <a:gd name="T40" fmla="*/ 13 w 84"/>
              <a:gd name="T41" fmla="*/ 81 h 157"/>
              <a:gd name="T42" fmla="*/ 15 w 84"/>
              <a:gd name="T43" fmla="*/ 83 h 157"/>
              <a:gd name="T44" fmla="*/ 19 w 84"/>
              <a:gd name="T45" fmla="*/ 86 h 157"/>
              <a:gd name="T46" fmla="*/ 22 w 84"/>
              <a:gd name="T47" fmla="*/ 88 h 157"/>
              <a:gd name="T48" fmla="*/ 26 w 84"/>
              <a:gd name="T49" fmla="*/ 90 h 157"/>
              <a:gd name="T50" fmla="*/ 30 w 84"/>
              <a:gd name="T51" fmla="*/ 92 h 157"/>
              <a:gd name="T52" fmla="*/ 35 w 84"/>
              <a:gd name="T53" fmla="*/ 94 h 157"/>
              <a:gd name="T54" fmla="*/ 39 w 84"/>
              <a:gd name="T55" fmla="*/ 97 h 157"/>
              <a:gd name="T56" fmla="*/ 43 w 84"/>
              <a:gd name="T57" fmla="*/ 101 h 157"/>
              <a:gd name="T58" fmla="*/ 46 w 84"/>
              <a:gd name="T59" fmla="*/ 103 h 157"/>
              <a:gd name="T60" fmla="*/ 50 w 84"/>
              <a:gd name="T61" fmla="*/ 104 h 157"/>
              <a:gd name="T62" fmla="*/ 54 w 84"/>
              <a:gd name="T63" fmla="*/ 105 h 157"/>
              <a:gd name="T64" fmla="*/ 58 w 84"/>
              <a:gd name="T65" fmla="*/ 107 h 157"/>
              <a:gd name="T66" fmla="*/ 62 w 84"/>
              <a:gd name="T67" fmla="*/ 109 h 157"/>
              <a:gd name="T68" fmla="*/ 65 w 84"/>
              <a:gd name="T69" fmla="*/ 112 h 157"/>
              <a:gd name="T70" fmla="*/ 69 w 84"/>
              <a:gd name="T71" fmla="*/ 115 h 157"/>
              <a:gd name="T72" fmla="*/ 71 w 84"/>
              <a:gd name="T73" fmla="*/ 117 h 157"/>
              <a:gd name="T74" fmla="*/ 74 w 84"/>
              <a:gd name="T75" fmla="*/ 120 h 157"/>
              <a:gd name="T76" fmla="*/ 78 w 84"/>
              <a:gd name="T77" fmla="*/ 124 h 157"/>
              <a:gd name="T78" fmla="*/ 80 w 84"/>
              <a:gd name="T79" fmla="*/ 126 h 157"/>
              <a:gd name="T80" fmla="*/ 82 w 84"/>
              <a:gd name="T81" fmla="*/ 128 h 157"/>
              <a:gd name="T82" fmla="*/ 83 w 84"/>
              <a:gd name="T83" fmla="*/ 131 h 157"/>
              <a:gd name="T84" fmla="*/ 83 w 84"/>
              <a:gd name="T85" fmla="*/ 134 h 157"/>
              <a:gd name="T86" fmla="*/ 82 w 84"/>
              <a:gd name="T87" fmla="*/ 137 h 157"/>
              <a:gd name="T88" fmla="*/ 81 w 84"/>
              <a:gd name="T89" fmla="*/ 140 h 157"/>
              <a:gd name="T90" fmla="*/ 80 w 84"/>
              <a:gd name="T91" fmla="*/ 143 h 157"/>
              <a:gd name="T92" fmla="*/ 78 w 84"/>
              <a:gd name="T93" fmla="*/ 145 h 157"/>
              <a:gd name="T94" fmla="*/ 76 w 84"/>
              <a:gd name="T95" fmla="*/ 147 h 157"/>
              <a:gd name="T96" fmla="*/ 74 w 84"/>
              <a:gd name="T97" fmla="*/ 150 h 157"/>
              <a:gd name="T98" fmla="*/ 71 w 84"/>
              <a:gd name="T99" fmla="*/ 152 h 157"/>
              <a:gd name="T100" fmla="*/ 68 w 84"/>
              <a:gd name="T101" fmla="*/ 154 h 157"/>
              <a:gd name="T102" fmla="*/ 64 w 84"/>
              <a:gd name="T103" fmla="*/ 155 h 157"/>
              <a:gd name="T104" fmla="*/ 60 w 84"/>
              <a:gd name="T105" fmla="*/ 156 h 157"/>
              <a:gd name="T106" fmla="*/ 55 w 84"/>
              <a:gd name="T107" fmla="*/ 156 h 157"/>
              <a:gd name="T108" fmla="*/ 50 w 84"/>
              <a:gd name="T109" fmla="*/ 156 h 157"/>
              <a:gd name="T110" fmla="*/ 44 w 84"/>
              <a:gd name="T111" fmla="*/ 155 h 157"/>
              <a:gd name="T112" fmla="*/ 39 w 84"/>
              <a:gd name="T113" fmla="*/ 154 h 157"/>
              <a:gd name="T114" fmla="*/ 34 w 84"/>
              <a:gd name="T115" fmla="*/ 152 h 157"/>
              <a:gd name="T116" fmla="*/ 29 w 84"/>
              <a:gd name="T117" fmla="*/ 150 h 157"/>
              <a:gd name="T118" fmla="*/ 25 w 84"/>
              <a:gd name="T119" fmla="*/ 147 h 157"/>
              <a:gd name="T120" fmla="*/ 21 w 84"/>
              <a:gd name="T121" fmla="*/ 143 h 157"/>
              <a:gd name="T122" fmla="*/ 16 w 84"/>
              <a:gd name="T123" fmla="*/ 138 h 157"/>
              <a:gd name="T124" fmla="*/ 0 w 84"/>
              <a:gd name="T125" fmla="*/ 124 h 15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84"/>
              <a:gd name="T190" fmla="*/ 0 h 157"/>
              <a:gd name="T191" fmla="*/ 84 w 84"/>
              <a:gd name="T192" fmla="*/ 157 h 15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84" h="157">
                <a:moveTo>
                  <a:pt x="62" y="0"/>
                </a:moveTo>
                <a:lnTo>
                  <a:pt x="56" y="3"/>
                </a:lnTo>
                <a:lnTo>
                  <a:pt x="54" y="5"/>
                </a:lnTo>
                <a:lnTo>
                  <a:pt x="53" y="6"/>
                </a:lnTo>
                <a:lnTo>
                  <a:pt x="52" y="8"/>
                </a:lnTo>
                <a:lnTo>
                  <a:pt x="48" y="13"/>
                </a:lnTo>
                <a:lnTo>
                  <a:pt x="33" y="28"/>
                </a:lnTo>
                <a:lnTo>
                  <a:pt x="27" y="35"/>
                </a:lnTo>
                <a:lnTo>
                  <a:pt x="22" y="41"/>
                </a:lnTo>
                <a:lnTo>
                  <a:pt x="19" y="46"/>
                </a:lnTo>
                <a:lnTo>
                  <a:pt x="15" y="51"/>
                </a:lnTo>
                <a:lnTo>
                  <a:pt x="13" y="55"/>
                </a:lnTo>
                <a:lnTo>
                  <a:pt x="10" y="59"/>
                </a:lnTo>
                <a:lnTo>
                  <a:pt x="9" y="63"/>
                </a:lnTo>
                <a:lnTo>
                  <a:pt x="8" y="66"/>
                </a:lnTo>
                <a:lnTo>
                  <a:pt x="7" y="68"/>
                </a:lnTo>
                <a:lnTo>
                  <a:pt x="7" y="70"/>
                </a:lnTo>
                <a:lnTo>
                  <a:pt x="8" y="73"/>
                </a:lnTo>
                <a:lnTo>
                  <a:pt x="10" y="77"/>
                </a:lnTo>
                <a:lnTo>
                  <a:pt x="12" y="79"/>
                </a:lnTo>
                <a:lnTo>
                  <a:pt x="13" y="81"/>
                </a:lnTo>
                <a:lnTo>
                  <a:pt x="15" y="83"/>
                </a:lnTo>
                <a:lnTo>
                  <a:pt x="19" y="86"/>
                </a:lnTo>
                <a:lnTo>
                  <a:pt x="22" y="88"/>
                </a:lnTo>
                <a:lnTo>
                  <a:pt x="26" y="90"/>
                </a:lnTo>
                <a:lnTo>
                  <a:pt x="30" y="92"/>
                </a:lnTo>
                <a:lnTo>
                  <a:pt x="35" y="94"/>
                </a:lnTo>
                <a:lnTo>
                  <a:pt x="39" y="97"/>
                </a:lnTo>
                <a:lnTo>
                  <a:pt x="43" y="101"/>
                </a:lnTo>
                <a:lnTo>
                  <a:pt x="46" y="103"/>
                </a:lnTo>
                <a:lnTo>
                  <a:pt x="50" y="104"/>
                </a:lnTo>
                <a:lnTo>
                  <a:pt x="54" y="105"/>
                </a:lnTo>
                <a:lnTo>
                  <a:pt x="58" y="107"/>
                </a:lnTo>
                <a:lnTo>
                  <a:pt x="62" y="109"/>
                </a:lnTo>
                <a:lnTo>
                  <a:pt x="65" y="112"/>
                </a:lnTo>
                <a:lnTo>
                  <a:pt x="69" y="115"/>
                </a:lnTo>
                <a:lnTo>
                  <a:pt x="71" y="117"/>
                </a:lnTo>
                <a:lnTo>
                  <a:pt x="74" y="120"/>
                </a:lnTo>
                <a:lnTo>
                  <a:pt x="78" y="124"/>
                </a:lnTo>
                <a:lnTo>
                  <a:pt x="80" y="126"/>
                </a:lnTo>
                <a:lnTo>
                  <a:pt x="82" y="128"/>
                </a:lnTo>
                <a:lnTo>
                  <a:pt x="83" y="131"/>
                </a:lnTo>
                <a:lnTo>
                  <a:pt x="83" y="134"/>
                </a:lnTo>
                <a:lnTo>
                  <a:pt x="82" y="137"/>
                </a:lnTo>
                <a:lnTo>
                  <a:pt x="81" y="140"/>
                </a:lnTo>
                <a:lnTo>
                  <a:pt x="80" y="143"/>
                </a:lnTo>
                <a:lnTo>
                  <a:pt x="78" y="145"/>
                </a:lnTo>
                <a:lnTo>
                  <a:pt x="76" y="147"/>
                </a:lnTo>
                <a:lnTo>
                  <a:pt x="74" y="150"/>
                </a:lnTo>
                <a:lnTo>
                  <a:pt x="71" y="152"/>
                </a:lnTo>
                <a:lnTo>
                  <a:pt x="68" y="154"/>
                </a:lnTo>
                <a:lnTo>
                  <a:pt x="64" y="155"/>
                </a:lnTo>
                <a:lnTo>
                  <a:pt x="60" y="156"/>
                </a:lnTo>
                <a:lnTo>
                  <a:pt x="55" y="156"/>
                </a:lnTo>
                <a:lnTo>
                  <a:pt x="50" y="156"/>
                </a:lnTo>
                <a:lnTo>
                  <a:pt x="44" y="155"/>
                </a:lnTo>
                <a:lnTo>
                  <a:pt x="39" y="154"/>
                </a:lnTo>
                <a:lnTo>
                  <a:pt x="34" y="152"/>
                </a:lnTo>
                <a:lnTo>
                  <a:pt x="29" y="150"/>
                </a:lnTo>
                <a:lnTo>
                  <a:pt x="25" y="147"/>
                </a:lnTo>
                <a:lnTo>
                  <a:pt x="21" y="143"/>
                </a:lnTo>
                <a:lnTo>
                  <a:pt x="16" y="138"/>
                </a:lnTo>
                <a:lnTo>
                  <a:pt x="0" y="12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89" name="SMARTPenAnnotation17"/>
          <p:cNvSpPr>
            <a:spLocks/>
          </p:cNvSpPr>
          <p:nvPr/>
        </p:nvSpPr>
        <p:spPr bwMode="auto">
          <a:xfrm>
            <a:off x="3089275" y="3571875"/>
            <a:ext cx="538163" cy="347663"/>
          </a:xfrm>
          <a:custGeom>
            <a:avLst/>
            <a:gdLst>
              <a:gd name="T0" fmla="*/ 0 w 339"/>
              <a:gd name="T1" fmla="*/ 6 h 219"/>
              <a:gd name="T2" fmla="*/ 2 w 339"/>
              <a:gd name="T3" fmla="*/ 16 h 219"/>
              <a:gd name="T4" fmla="*/ 22 w 339"/>
              <a:gd name="T5" fmla="*/ 100 h 219"/>
              <a:gd name="T6" fmla="*/ 32 w 339"/>
              <a:gd name="T7" fmla="*/ 132 h 219"/>
              <a:gd name="T8" fmla="*/ 41 w 339"/>
              <a:gd name="T9" fmla="*/ 155 h 219"/>
              <a:gd name="T10" fmla="*/ 49 w 339"/>
              <a:gd name="T11" fmla="*/ 173 h 219"/>
              <a:gd name="T12" fmla="*/ 55 w 339"/>
              <a:gd name="T13" fmla="*/ 188 h 219"/>
              <a:gd name="T14" fmla="*/ 60 w 339"/>
              <a:gd name="T15" fmla="*/ 200 h 219"/>
              <a:gd name="T16" fmla="*/ 69 w 339"/>
              <a:gd name="T17" fmla="*/ 210 h 219"/>
              <a:gd name="T18" fmla="*/ 73 w 339"/>
              <a:gd name="T19" fmla="*/ 216 h 219"/>
              <a:gd name="T20" fmla="*/ 76 w 339"/>
              <a:gd name="T21" fmla="*/ 218 h 219"/>
              <a:gd name="T22" fmla="*/ 78 w 339"/>
              <a:gd name="T23" fmla="*/ 217 h 219"/>
              <a:gd name="T24" fmla="*/ 79 w 339"/>
              <a:gd name="T25" fmla="*/ 211 h 219"/>
              <a:gd name="T26" fmla="*/ 79 w 339"/>
              <a:gd name="T27" fmla="*/ 187 h 219"/>
              <a:gd name="T28" fmla="*/ 80 w 339"/>
              <a:gd name="T29" fmla="*/ 84 h 219"/>
              <a:gd name="T30" fmla="*/ 82 w 339"/>
              <a:gd name="T31" fmla="*/ 81 h 219"/>
              <a:gd name="T32" fmla="*/ 85 w 339"/>
              <a:gd name="T33" fmla="*/ 81 h 219"/>
              <a:gd name="T34" fmla="*/ 94 w 339"/>
              <a:gd name="T35" fmla="*/ 89 h 219"/>
              <a:gd name="T36" fmla="*/ 104 w 339"/>
              <a:gd name="T37" fmla="*/ 99 h 219"/>
              <a:gd name="T38" fmla="*/ 116 w 339"/>
              <a:gd name="T39" fmla="*/ 114 h 219"/>
              <a:gd name="T40" fmla="*/ 129 w 339"/>
              <a:gd name="T41" fmla="*/ 126 h 219"/>
              <a:gd name="T42" fmla="*/ 140 w 339"/>
              <a:gd name="T43" fmla="*/ 135 h 219"/>
              <a:gd name="T44" fmla="*/ 156 w 339"/>
              <a:gd name="T45" fmla="*/ 144 h 219"/>
              <a:gd name="T46" fmla="*/ 168 w 339"/>
              <a:gd name="T47" fmla="*/ 149 h 219"/>
              <a:gd name="T48" fmla="*/ 173 w 339"/>
              <a:gd name="T49" fmla="*/ 149 h 219"/>
              <a:gd name="T50" fmla="*/ 182 w 339"/>
              <a:gd name="T51" fmla="*/ 147 h 219"/>
              <a:gd name="T52" fmla="*/ 184 w 339"/>
              <a:gd name="T53" fmla="*/ 143 h 219"/>
              <a:gd name="T54" fmla="*/ 190 w 339"/>
              <a:gd name="T55" fmla="*/ 126 h 219"/>
              <a:gd name="T56" fmla="*/ 195 w 339"/>
              <a:gd name="T57" fmla="*/ 112 h 219"/>
              <a:gd name="T58" fmla="*/ 196 w 339"/>
              <a:gd name="T59" fmla="*/ 101 h 219"/>
              <a:gd name="T60" fmla="*/ 195 w 339"/>
              <a:gd name="T61" fmla="*/ 85 h 219"/>
              <a:gd name="T62" fmla="*/ 193 w 339"/>
              <a:gd name="T63" fmla="*/ 68 h 219"/>
              <a:gd name="T64" fmla="*/ 192 w 339"/>
              <a:gd name="T65" fmla="*/ 56 h 219"/>
              <a:gd name="T66" fmla="*/ 189 w 339"/>
              <a:gd name="T67" fmla="*/ 45 h 219"/>
              <a:gd name="T68" fmla="*/ 186 w 339"/>
              <a:gd name="T69" fmla="*/ 42 h 219"/>
              <a:gd name="T70" fmla="*/ 188 w 339"/>
              <a:gd name="T71" fmla="*/ 52 h 219"/>
              <a:gd name="T72" fmla="*/ 190 w 339"/>
              <a:gd name="T73" fmla="*/ 59 h 219"/>
              <a:gd name="T74" fmla="*/ 191 w 339"/>
              <a:gd name="T75" fmla="*/ 69 h 219"/>
              <a:gd name="T76" fmla="*/ 194 w 339"/>
              <a:gd name="T77" fmla="*/ 79 h 219"/>
              <a:gd name="T78" fmla="*/ 201 w 339"/>
              <a:gd name="T79" fmla="*/ 92 h 219"/>
              <a:gd name="T80" fmla="*/ 214 w 339"/>
              <a:gd name="T81" fmla="*/ 113 h 219"/>
              <a:gd name="T82" fmla="*/ 220 w 339"/>
              <a:gd name="T83" fmla="*/ 122 h 219"/>
              <a:gd name="T84" fmla="*/ 226 w 339"/>
              <a:gd name="T85" fmla="*/ 129 h 219"/>
              <a:gd name="T86" fmla="*/ 232 w 339"/>
              <a:gd name="T87" fmla="*/ 134 h 219"/>
              <a:gd name="T88" fmla="*/ 234 w 339"/>
              <a:gd name="T89" fmla="*/ 132 h 219"/>
              <a:gd name="T90" fmla="*/ 234 w 339"/>
              <a:gd name="T91" fmla="*/ 129 h 219"/>
              <a:gd name="T92" fmla="*/ 232 w 339"/>
              <a:gd name="T93" fmla="*/ 124 h 219"/>
              <a:gd name="T94" fmla="*/ 231 w 339"/>
              <a:gd name="T95" fmla="*/ 116 h 219"/>
              <a:gd name="T96" fmla="*/ 229 w 339"/>
              <a:gd name="T97" fmla="*/ 106 h 219"/>
              <a:gd name="T98" fmla="*/ 221 w 339"/>
              <a:gd name="T99" fmla="*/ 72 h 219"/>
              <a:gd name="T100" fmla="*/ 216 w 339"/>
              <a:gd name="T101" fmla="*/ 37 h 219"/>
              <a:gd name="T102" fmla="*/ 215 w 339"/>
              <a:gd name="T103" fmla="*/ 21 h 219"/>
              <a:gd name="T104" fmla="*/ 216 w 339"/>
              <a:gd name="T105" fmla="*/ 14 h 219"/>
              <a:gd name="T106" fmla="*/ 219 w 339"/>
              <a:gd name="T107" fmla="*/ 13 h 219"/>
              <a:gd name="T108" fmla="*/ 222 w 339"/>
              <a:gd name="T109" fmla="*/ 15 h 219"/>
              <a:gd name="T110" fmla="*/ 275 w 339"/>
              <a:gd name="T111" fmla="*/ 66 h 219"/>
              <a:gd name="T112" fmla="*/ 285 w 339"/>
              <a:gd name="T113" fmla="*/ 75 h 219"/>
              <a:gd name="T114" fmla="*/ 302 w 339"/>
              <a:gd name="T115" fmla="*/ 85 h 219"/>
              <a:gd name="T116" fmla="*/ 316 w 339"/>
              <a:gd name="T117" fmla="*/ 93 h 219"/>
              <a:gd name="T118" fmla="*/ 335 w 339"/>
              <a:gd name="T119" fmla="*/ 100 h 21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39"/>
              <a:gd name="T181" fmla="*/ 0 h 219"/>
              <a:gd name="T182" fmla="*/ 339 w 339"/>
              <a:gd name="T183" fmla="*/ 219 h 21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39" h="219">
                <a:moveTo>
                  <a:pt x="0" y="0"/>
                </a:moveTo>
                <a:lnTo>
                  <a:pt x="0" y="6"/>
                </a:lnTo>
                <a:lnTo>
                  <a:pt x="1" y="10"/>
                </a:lnTo>
                <a:lnTo>
                  <a:pt x="2" y="16"/>
                </a:lnTo>
                <a:lnTo>
                  <a:pt x="5" y="28"/>
                </a:lnTo>
                <a:lnTo>
                  <a:pt x="22" y="100"/>
                </a:lnTo>
                <a:lnTo>
                  <a:pt x="28" y="118"/>
                </a:lnTo>
                <a:lnTo>
                  <a:pt x="32" y="132"/>
                </a:lnTo>
                <a:lnTo>
                  <a:pt x="37" y="144"/>
                </a:lnTo>
                <a:lnTo>
                  <a:pt x="41" y="155"/>
                </a:lnTo>
                <a:lnTo>
                  <a:pt x="45" y="165"/>
                </a:lnTo>
                <a:lnTo>
                  <a:pt x="49" y="173"/>
                </a:lnTo>
                <a:lnTo>
                  <a:pt x="52" y="181"/>
                </a:lnTo>
                <a:lnTo>
                  <a:pt x="55" y="188"/>
                </a:lnTo>
                <a:lnTo>
                  <a:pt x="57" y="195"/>
                </a:lnTo>
                <a:lnTo>
                  <a:pt x="60" y="200"/>
                </a:lnTo>
                <a:lnTo>
                  <a:pt x="63" y="204"/>
                </a:lnTo>
                <a:lnTo>
                  <a:pt x="69" y="210"/>
                </a:lnTo>
                <a:lnTo>
                  <a:pt x="71" y="215"/>
                </a:lnTo>
                <a:lnTo>
                  <a:pt x="73" y="216"/>
                </a:lnTo>
                <a:lnTo>
                  <a:pt x="74" y="217"/>
                </a:lnTo>
                <a:lnTo>
                  <a:pt x="76" y="218"/>
                </a:lnTo>
                <a:lnTo>
                  <a:pt x="77" y="218"/>
                </a:lnTo>
                <a:lnTo>
                  <a:pt x="78" y="217"/>
                </a:lnTo>
                <a:lnTo>
                  <a:pt x="78" y="216"/>
                </a:lnTo>
                <a:lnTo>
                  <a:pt x="79" y="211"/>
                </a:lnTo>
                <a:lnTo>
                  <a:pt x="79" y="208"/>
                </a:lnTo>
                <a:lnTo>
                  <a:pt x="79" y="187"/>
                </a:lnTo>
                <a:lnTo>
                  <a:pt x="79" y="87"/>
                </a:lnTo>
                <a:lnTo>
                  <a:pt x="80" y="84"/>
                </a:lnTo>
                <a:lnTo>
                  <a:pt x="81" y="82"/>
                </a:lnTo>
                <a:lnTo>
                  <a:pt x="82" y="81"/>
                </a:lnTo>
                <a:lnTo>
                  <a:pt x="83" y="81"/>
                </a:lnTo>
                <a:lnTo>
                  <a:pt x="85" y="81"/>
                </a:lnTo>
                <a:lnTo>
                  <a:pt x="87" y="82"/>
                </a:lnTo>
                <a:lnTo>
                  <a:pt x="94" y="89"/>
                </a:lnTo>
                <a:lnTo>
                  <a:pt x="98" y="93"/>
                </a:lnTo>
                <a:lnTo>
                  <a:pt x="104" y="99"/>
                </a:lnTo>
                <a:lnTo>
                  <a:pt x="110" y="106"/>
                </a:lnTo>
                <a:lnTo>
                  <a:pt x="116" y="114"/>
                </a:lnTo>
                <a:lnTo>
                  <a:pt x="123" y="120"/>
                </a:lnTo>
                <a:lnTo>
                  <a:pt x="129" y="126"/>
                </a:lnTo>
                <a:lnTo>
                  <a:pt x="135" y="131"/>
                </a:lnTo>
                <a:lnTo>
                  <a:pt x="140" y="135"/>
                </a:lnTo>
                <a:lnTo>
                  <a:pt x="149" y="141"/>
                </a:lnTo>
                <a:lnTo>
                  <a:pt x="156" y="144"/>
                </a:lnTo>
                <a:lnTo>
                  <a:pt x="164" y="147"/>
                </a:lnTo>
                <a:lnTo>
                  <a:pt x="168" y="149"/>
                </a:lnTo>
                <a:lnTo>
                  <a:pt x="171" y="149"/>
                </a:lnTo>
                <a:lnTo>
                  <a:pt x="173" y="149"/>
                </a:lnTo>
                <a:lnTo>
                  <a:pt x="178" y="147"/>
                </a:lnTo>
                <a:lnTo>
                  <a:pt x="182" y="147"/>
                </a:lnTo>
                <a:lnTo>
                  <a:pt x="183" y="145"/>
                </a:lnTo>
                <a:lnTo>
                  <a:pt x="184" y="143"/>
                </a:lnTo>
                <a:lnTo>
                  <a:pt x="186" y="137"/>
                </a:lnTo>
                <a:lnTo>
                  <a:pt x="190" y="126"/>
                </a:lnTo>
                <a:lnTo>
                  <a:pt x="194" y="117"/>
                </a:lnTo>
                <a:lnTo>
                  <a:pt x="195" y="112"/>
                </a:lnTo>
                <a:lnTo>
                  <a:pt x="196" y="106"/>
                </a:lnTo>
                <a:lnTo>
                  <a:pt x="196" y="101"/>
                </a:lnTo>
                <a:lnTo>
                  <a:pt x="196" y="93"/>
                </a:lnTo>
                <a:lnTo>
                  <a:pt x="195" y="85"/>
                </a:lnTo>
                <a:lnTo>
                  <a:pt x="194" y="75"/>
                </a:lnTo>
                <a:lnTo>
                  <a:pt x="193" y="68"/>
                </a:lnTo>
                <a:lnTo>
                  <a:pt x="193" y="61"/>
                </a:lnTo>
                <a:lnTo>
                  <a:pt x="192" y="56"/>
                </a:lnTo>
                <a:lnTo>
                  <a:pt x="191" y="52"/>
                </a:lnTo>
                <a:lnTo>
                  <a:pt x="189" y="45"/>
                </a:lnTo>
                <a:lnTo>
                  <a:pt x="187" y="41"/>
                </a:lnTo>
                <a:lnTo>
                  <a:pt x="186" y="42"/>
                </a:lnTo>
                <a:lnTo>
                  <a:pt x="186" y="46"/>
                </a:lnTo>
                <a:lnTo>
                  <a:pt x="188" y="52"/>
                </a:lnTo>
                <a:lnTo>
                  <a:pt x="189" y="55"/>
                </a:lnTo>
                <a:lnTo>
                  <a:pt x="190" y="59"/>
                </a:lnTo>
                <a:lnTo>
                  <a:pt x="190" y="64"/>
                </a:lnTo>
                <a:lnTo>
                  <a:pt x="191" y="69"/>
                </a:lnTo>
                <a:lnTo>
                  <a:pt x="192" y="74"/>
                </a:lnTo>
                <a:lnTo>
                  <a:pt x="194" y="79"/>
                </a:lnTo>
                <a:lnTo>
                  <a:pt x="197" y="85"/>
                </a:lnTo>
                <a:lnTo>
                  <a:pt x="201" y="92"/>
                </a:lnTo>
                <a:lnTo>
                  <a:pt x="210" y="107"/>
                </a:lnTo>
                <a:lnTo>
                  <a:pt x="214" y="113"/>
                </a:lnTo>
                <a:lnTo>
                  <a:pt x="217" y="118"/>
                </a:lnTo>
                <a:lnTo>
                  <a:pt x="220" y="122"/>
                </a:lnTo>
                <a:lnTo>
                  <a:pt x="223" y="126"/>
                </a:lnTo>
                <a:lnTo>
                  <a:pt x="226" y="129"/>
                </a:lnTo>
                <a:lnTo>
                  <a:pt x="230" y="133"/>
                </a:lnTo>
                <a:lnTo>
                  <a:pt x="232" y="134"/>
                </a:lnTo>
                <a:lnTo>
                  <a:pt x="233" y="134"/>
                </a:lnTo>
                <a:lnTo>
                  <a:pt x="234" y="132"/>
                </a:lnTo>
                <a:lnTo>
                  <a:pt x="235" y="131"/>
                </a:lnTo>
                <a:lnTo>
                  <a:pt x="234" y="129"/>
                </a:lnTo>
                <a:lnTo>
                  <a:pt x="233" y="127"/>
                </a:lnTo>
                <a:lnTo>
                  <a:pt x="232" y="124"/>
                </a:lnTo>
                <a:lnTo>
                  <a:pt x="232" y="120"/>
                </a:lnTo>
                <a:lnTo>
                  <a:pt x="231" y="116"/>
                </a:lnTo>
                <a:lnTo>
                  <a:pt x="231" y="111"/>
                </a:lnTo>
                <a:lnTo>
                  <a:pt x="229" y="106"/>
                </a:lnTo>
                <a:lnTo>
                  <a:pt x="223" y="81"/>
                </a:lnTo>
                <a:lnTo>
                  <a:pt x="221" y="72"/>
                </a:lnTo>
                <a:lnTo>
                  <a:pt x="218" y="48"/>
                </a:lnTo>
                <a:lnTo>
                  <a:pt x="216" y="37"/>
                </a:lnTo>
                <a:lnTo>
                  <a:pt x="216" y="29"/>
                </a:lnTo>
                <a:lnTo>
                  <a:pt x="215" y="21"/>
                </a:lnTo>
                <a:lnTo>
                  <a:pt x="215" y="16"/>
                </a:lnTo>
                <a:lnTo>
                  <a:pt x="216" y="14"/>
                </a:lnTo>
                <a:lnTo>
                  <a:pt x="217" y="13"/>
                </a:lnTo>
                <a:lnTo>
                  <a:pt x="219" y="13"/>
                </a:lnTo>
                <a:lnTo>
                  <a:pt x="220" y="14"/>
                </a:lnTo>
                <a:lnTo>
                  <a:pt x="222" y="15"/>
                </a:lnTo>
                <a:lnTo>
                  <a:pt x="229" y="21"/>
                </a:lnTo>
                <a:lnTo>
                  <a:pt x="275" y="66"/>
                </a:lnTo>
                <a:lnTo>
                  <a:pt x="280" y="71"/>
                </a:lnTo>
                <a:lnTo>
                  <a:pt x="285" y="75"/>
                </a:lnTo>
                <a:lnTo>
                  <a:pt x="294" y="81"/>
                </a:lnTo>
                <a:lnTo>
                  <a:pt x="302" y="85"/>
                </a:lnTo>
                <a:lnTo>
                  <a:pt x="309" y="90"/>
                </a:lnTo>
                <a:lnTo>
                  <a:pt x="316" y="93"/>
                </a:lnTo>
                <a:lnTo>
                  <a:pt x="324" y="95"/>
                </a:lnTo>
                <a:lnTo>
                  <a:pt x="335" y="100"/>
                </a:lnTo>
                <a:lnTo>
                  <a:pt x="338" y="101"/>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0" name="SMARTPenAnnotation18"/>
          <p:cNvSpPr>
            <a:spLocks/>
          </p:cNvSpPr>
          <p:nvPr/>
        </p:nvSpPr>
        <p:spPr bwMode="auto">
          <a:xfrm>
            <a:off x="3594100" y="3521075"/>
            <a:ext cx="238125" cy="177800"/>
          </a:xfrm>
          <a:custGeom>
            <a:avLst/>
            <a:gdLst>
              <a:gd name="T0" fmla="*/ 3 w 150"/>
              <a:gd name="T1" fmla="*/ 21 h 112"/>
              <a:gd name="T2" fmla="*/ 0 w 150"/>
              <a:gd name="T3" fmla="*/ 30 h 112"/>
              <a:gd name="T4" fmla="*/ 0 w 150"/>
              <a:gd name="T5" fmla="*/ 34 h 112"/>
              <a:gd name="T6" fmla="*/ 0 w 150"/>
              <a:gd name="T7" fmla="*/ 37 h 112"/>
              <a:gd name="T8" fmla="*/ 1 w 150"/>
              <a:gd name="T9" fmla="*/ 41 h 112"/>
              <a:gd name="T10" fmla="*/ 2 w 150"/>
              <a:gd name="T11" fmla="*/ 46 h 112"/>
              <a:gd name="T12" fmla="*/ 5 w 150"/>
              <a:gd name="T13" fmla="*/ 56 h 112"/>
              <a:gd name="T14" fmla="*/ 8 w 150"/>
              <a:gd name="T15" fmla="*/ 60 h 112"/>
              <a:gd name="T16" fmla="*/ 10 w 150"/>
              <a:gd name="T17" fmla="*/ 65 h 112"/>
              <a:gd name="T18" fmla="*/ 14 w 150"/>
              <a:gd name="T19" fmla="*/ 69 h 112"/>
              <a:gd name="T20" fmla="*/ 20 w 150"/>
              <a:gd name="T21" fmla="*/ 78 h 112"/>
              <a:gd name="T22" fmla="*/ 24 w 150"/>
              <a:gd name="T23" fmla="*/ 84 h 112"/>
              <a:gd name="T24" fmla="*/ 28 w 150"/>
              <a:gd name="T25" fmla="*/ 88 h 112"/>
              <a:gd name="T26" fmla="*/ 31 w 150"/>
              <a:gd name="T27" fmla="*/ 93 h 112"/>
              <a:gd name="T28" fmla="*/ 35 w 150"/>
              <a:gd name="T29" fmla="*/ 97 h 112"/>
              <a:gd name="T30" fmla="*/ 39 w 150"/>
              <a:gd name="T31" fmla="*/ 100 h 112"/>
              <a:gd name="T32" fmla="*/ 42 w 150"/>
              <a:gd name="T33" fmla="*/ 103 h 112"/>
              <a:gd name="T34" fmla="*/ 46 w 150"/>
              <a:gd name="T35" fmla="*/ 106 h 112"/>
              <a:gd name="T36" fmla="*/ 50 w 150"/>
              <a:gd name="T37" fmla="*/ 107 h 112"/>
              <a:gd name="T38" fmla="*/ 54 w 150"/>
              <a:gd name="T39" fmla="*/ 108 h 112"/>
              <a:gd name="T40" fmla="*/ 57 w 150"/>
              <a:gd name="T41" fmla="*/ 109 h 112"/>
              <a:gd name="T42" fmla="*/ 60 w 150"/>
              <a:gd name="T43" fmla="*/ 110 h 112"/>
              <a:gd name="T44" fmla="*/ 63 w 150"/>
              <a:gd name="T45" fmla="*/ 110 h 112"/>
              <a:gd name="T46" fmla="*/ 66 w 150"/>
              <a:gd name="T47" fmla="*/ 110 h 112"/>
              <a:gd name="T48" fmla="*/ 70 w 150"/>
              <a:gd name="T49" fmla="*/ 111 h 112"/>
              <a:gd name="T50" fmla="*/ 72 w 150"/>
              <a:gd name="T51" fmla="*/ 111 h 112"/>
              <a:gd name="T52" fmla="*/ 73 w 150"/>
              <a:gd name="T53" fmla="*/ 110 h 112"/>
              <a:gd name="T54" fmla="*/ 74 w 150"/>
              <a:gd name="T55" fmla="*/ 109 h 112"/>
              <a:gd name="T56" fmla="*/ 76 w 150"/>
              <a:gd name="T57" fmla="*/ 106 h 112"/>
              <a:gd name="T58" fmla="*/ 79 w 150"/>
              <a:gd name="T59" fmla="*/ 100 h 112"/>
              <a:gd name="T60" fmla="*/ 80 w 150"/>
              <a:gd name="T61" fmla="*/ 96 h 112"/>
              <a:gd name="T62" fmla="*/ 80 w 150"/>
              <a:gd name="T63" fmla="*/ 92 h 112"/>
              <a:gd name="T64" fmla="*/ 81 w 150"/>
              <a:gd name="T65" fmla="*/ 87 h 112"/>
              <a:gd name="T66" fmla="*/ 81 w 150"/>
              <a:gd name="T67" fmla="*/ 79 h 112"/>
              <a:gd name="T68" fmla="*/ 81 w 150"/>
              <a:gd name="T69" fmla="*/ 49 h 112"/>
              <a:gd name="T70" fmla="*/ 82 w 150"/>
              <a:gd name="T71" fmla="*/ 32 h 112"/>
              <a:gd name="T72" fmla="*/ 81 w 150"/>
              <a:gd name="T73" fmla="*/ 24 h 112"/>
              <a:gd name="T74" fmla="*/ 80 w 150"/>
              <a:gd name="T75" fmla="*/ 16 h 112"/>
              <a:gd name="T76" fmla="*/ 79 w 150"/>
              <a:gd name="T77" fmla="*/ 8 h 112"/>
              <a:gd name="T78" fmla="*/ 78 w 150"/>
              <a:gd name="T79" fmla="*/ 4 h 112"/>
              <a:gd name="T80" fmla="*/ 79 w 150"/>
              <a:gd name="T81" fmla="*/ 1 h 112"/>
              <a:gd name="T82" fmla="*/ 80 w 150"/>
              <a:gd name="T83" fmla="*/ 0 h 112"/>
              <a:gd name="T84" fmla="*/ 81 w 150"/>
              <a:gd name="T85" fmla="*/ 3 h 112"/>
              <a:gd name="T86" fmla="*/ 82 w 150"/>
              <a:gd name="T87" fmla="*/ 7 h 112"/>
              <a:gd name="T88" fmla="*/ 84 w 150"/>
              <a:gd name="T89" fmla="*/ 14 h 112"/>
              <a:gd name="T90" fmla="*/ 88 w 150"/>
              <a:gd name="T91" fmla="*/ 22 h 112"/>
              <a:gd name="T92" fmla="*/ 92 w 150"/>
              <a:gd name="T93" fmla="*/ 31 h 112"/>
              <a:gd name="T94" fmla="*/ 103 w 150"/>
              <a:gd name="T95" fmla="*/ 48 h 112"/>
              <a:gd name="T96" fmla="*/ 109 w 150"/>
              <a:gd name="T97" fmla="*/ 60 h 112"/>
              <a:gd name="T98" fmla="*/ 113 w 150"/>
              <a:gd name="T99" fmla="*/ 65 h 112"/>
              <a:gd name="T100" fmla="*/ 116 w 150"/>
              <a:gd name="T101" fmla="*/ 68 h 112"/>
              <a:gd name="T102" fmla="*/ 120 w 150"/>
              <a:gd name="T103" fmla="*/ 71 h 112"/>
              <a:gd name="T104" fmla="*/ 123 w 150"/>
              <a:gd name="T105" fmla="*/ 74 h 112"/>
              <a:gd name="T106" fmla="*/ 131 w 150"/>
              <a:gd name="T107" fmla="*/ 81 h 112"/>
              <a:gd name="T108" fmla="*/ 136 w 150"/>
              <a:gd name="T109" fmla="*/ 87 h 112"/>
              <a:gd name="T110" fmla="*/ 149 w 150"/>
              <a:gd name="T111" fmla="*/ 94 h 11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0"/>
              <a:gd name="T169" fmla="*/ 0 h 112"/>
              <a:gd name="T170" fmla="*/ 150 w 150"/>
              <a:gd name="T171" fmla="*/ 112 h 11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0" h="112">
                <a:moveTo>
                  <a:pt x="3" y="21"/>
                </a:moveTo>
                <a:lnTo>
                  <a:pt x="0" y="30"/>
                </a:lnTo>
                <a:lnTo>
                  <a:pt x="0" y="34"/>
                </a:lnTo>
                <a:lnTo>
                  <a:pt x="0" y="37"/>
                </a:lnTo>
                <a:lnTo>
                  <a:pt x="1" y="41"/>
                </a:lnTo>
                <a:lnTo>
                  <a:pt x="2" y="46"/>
                </a:lnTo>
                <a:lnTo>
                  <a:pt x="5" y="56"/>
                </a:lnTo>
                <a:lnTo>
                  <a:pt x="8" y="60"/>
                </a:lnTo>
                <a:lnTo>
                  <a:pt x="10" y="65"/>
                </a:lnTo>
                <a:lnTo>
                  <a:pt x="14" y="69"/>
                </a:lnTo>
                <a:lnTo>
                  <a:pt x="20" y="78"/>
                </a:lnTo>
                <a:lnTo>
                  <a:pt x="24" y="84"/>
                </a:lnTo>
                <a:lnTo>
                  <a:pt x="28" y="88"/>
                </a:lnTo>
                <a:lnTo>
                  <a:pt x="31" y="93"/>
                </a:lnTo>
                <a:lnTo>
                  <a:pt x="35" y="97"/>
                </a:lnTo>
                <a:lnTo>
                  <a:pt x="39" y="100"/>
                </a:lnTo>
                <a:lnTo>
                  <a:pt x="42" y="103"/>
                </a:lnTo>
                <a:lnTo>
                  <a:pt x="46" y="106"/>
                </a:lnTo>
                <a:lnTo>
                  <a:pt x="50" y="107"/>
                </a:lnTo>
                <a:lnTo>
                  <a:pt x="54" y="108"/>
                </a:lnTo>
                <a:lnTo>
                  <a:pt x="57" y="109"/>
                </a:lnTo>
                <a:lnTo>
                  <a:pt x="60" y="110"/>
                </a:lnTo>
                <a:lnTo>
                  <a:pt x="63" y="110"/>
                </a:lnTo>
                <a:lnTo>
                  <a:pt x="66" y="110"/>
                </a:lnTo>
                <a:lnTo>
                  <a:pt x="70" y="111"/>
                </a:lnTo>
                <a:lnTo>
                  <a:pt x="72" y="111"/>
                </a:lnTo>
                <a:lnTo>
                  <a:pt x="73" y="110"/>
                </a:lnTo>
                <a:lnTo>
                  <a:pt x="74" y="109"/>
                </a:lnTo>
                <a:lnTo>
                  <a:pt x="76" y="106"/>
                </a:lnTo>
                <a:lnTo>
                  <a:pt x="79" y="100"/>
                </a:lnTo>
                <a:lnTo>
                  <a:pt x="80" y="96"/>
                </a:lnTo>
                <a:lnTo>
                  <a:pt x="80" y="92"/>
                </a:lnTo>
                <a:lnTo>
                  <a:pt x="81" y="87"/>
                </a:lnTo>
                <a:lnTo>
                  <a:pt x="81" y="79"/>
                </a:lnTo>
                <a:lnTo>
                  <a:pt x="81" y="49"/>
                </a:lnTo>
                <a:lnTo>
                  <a:pt x="82" y="32"/>
                </a:lnTo>
                <a:lnTo>
                  <a:pt x="81" y="24"/>
                </a:lnTo>
                <a:lnTo>
                  <a:pt x="80" y="16"/>
                </a:lnTo>
                <a:lnTo>
                  <a:pt x="79" y="8"/>
                </a:lnTo>
                <a:lnTo>
                  <a:pt x="78" y="4"/>
                </a:lnTo>
                <a:lnTo>
                  <a:pt x="79" y="1"/>
                </a:lnTo>
                <a:lnTo>
                  <a:pt x="80" y="0"/>
                </a:lnTo>
                <a:lnTo>
                  <a:pt x="81" y="3"/>
                </a:lnTo>
                <a:lnTo>
                  <a:pt x="82" y="7"/>
                </a:lnTo>
                <a:lnTo>
                  <a:pt x="84" y="14"/>
                </a:lnTo>
                <a:lnTo>
                  <a:pt x="88" y="22"/>
                </a:lnTo>
                <a:lnTo>
                  <a:pt x="92" y="31"/>
                </a:lnTo>
                <a:lnTo>
                  <a:pt x="103" y="48"/>
                </a:lnTo>
                <a:lnTo>
                  <a:pt x="109" y="60"/>
                </a:lnTo>
                <a:lnTo>
                  <a:pt x="113" y="65"/>
                </a:lnTo>
                <a:lnTo>
                  <a:pt x="116" y="68"/>
                </a:lnTo>
                <a:lnTo>
                  <a:pt x="120" y="71"/>
                </a:lnTo>
                <a:lnTo>
                  <a:pt x="123" y="74"/>
                </a:lnTo>
                <a:lnTo>
                  <a:pt x="131" y="81"/>
                </a:lnTo>
                <a:lnTo>
                  <a:pt x="136" y="87"/>
                </a:lnTo>
                <a:lnTo>
                  <a:pt x="149" y="9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1" name="SMARTPenAnnotation19"/>
          <p:cNvSpPr>
            <a:spLocks/>
          </p:cNvSpPr>
          <p:nvPr/>
        </p:nvSpPr>
        <p:spPr bwMode="auto">
          <a:xfrm>
            <a:off x="2608263" y="4017963"/>
            <a:ext cx="492125" cy="250825"/>
          </a:xfrm>
          <a:custGeom>
            <a:avLst/>
            <a:gdLst>
              <a:gd name="T0" fmla="*/ 309 w 310"/>
              <a:gd name="T1" fmla="*/ 0 h 158"/>
              <a:gd name="T2" fmla="*/ 306 w 310"/>
              <a:gd name="T3" fmla="*/ 9 h 158"/>
              <a:gd name="T4" fmla="*/ 304 w 310"/>
              <a:gd name="T5" fmla="*/ 13 h 158"/>
              <a:gd name="T6" fmla="*/ 303 w 310"/>
              <a:gd name="T7" fmla="*/ 17 h 158"/>
              <a:gd name="T8" fmla="*/ 301 w 310"/>
              <a:gd name="T9" fmla="*/ 21 h 158"/>
              <a:gd name="T10" fmla="*/ 300 w 310"/>
              <a:gd name="T11" fmla="*/ 25 h 158"/>
              <a:gd name="T12" fmla="*/ 299 w 310"/>
              <a:gd name="T13" fmla="*/ 28 h 158"/>
              <a:gd name="T14" fmla="*/ 299 w 310"/>
              <a:gd name="T15" fmla="*/ 32 h 158"/>
              <a:gd name="T16" fmla="*/ 296 w 310"/>
              <a:gd name="T17" fmla="*/ 38 h 158"/>
              <a:gd name="T18" fmla="*/ 293 w 310"/>
              <a:gd name="T19" fmla="*/ 46 h 158"/>
              <a:gd name="T20" fmla="*/ 289 w 310"/>
              <a:gd name="T21" fmla="*/ 55 h 158"/>
              <a:gd name="T22" fmla="*/ 285 w 310"/>
              <a:gd name="T23" fmla="*/ 63 h 158"/>
              <a:gd name="T24" fmla="*/ 281 w 310"/>
              <a:gd name="T25" fmla="*/ 70 h 158"/>
              <a:gd name="T26" fmla="*/ 277 w 310"/>
              <a:gd name="T27" fmla="*/ 77 h 158"/>
              <a:gd name="T28" fmla="*/ 273 w 310"/>
              <a:gd name="T29" fmla="*/ 83 h 158"/>
              <a:gd name="T30" fmla="*/ 268 w 310"/>
              <a:gd name="T31" fmla="*/ 89 h 158"/>
              <a:gd name="T32" fmla="*/ 263 w 310"/>
              <a:gd name="T33" fmla="*/ 95 h 158"/>
              <a:gd name="T34" fmla="*/ 258 w 310"/>
              <a:gd name="T35" fmla="*/ 100 h 158"/>
              <a:gd name="T36" fmla="*/ 252 w 310"/>
              <a:gd name="T37" fmla="*/ 105 h 158"/>
              <a:gd name="T38" fmla="*/ 247 w 310"/>
              <a:gd name="T39" fmla="*/ 110 h 158"/>
              <a:gd name="T40" fmla="*/ 241 w 310"/>
              <a:gd name="T41" fmla="*/ 114 h 158"/>
              <a:gd name="T42" fmla="*/ 234 w 310"/>
              <a:gd name="T43" fmla="*/ 118 h 158"/>
              <a:gd name="T44" fmla="*/ 227 w 310"/>
              <a:gd name="T45" fmla="*/ 122 h 158"/>
              <a:gd name="T46" fmla="*/ 213 w 310"/>
              <a:gd name="T47" fmla="*/ 129 h 158"/>
              <a:gd name="T48" fmla="*/ 205 w 310"/>
              <a:gd name="T49" fmla="*/ 133 h 158"/>
              <a:gd name="T50" fmla="*/ 199 w 310"/>
              <a:gd name="T51" fmla="*/ 136 h 158"/>
              <a:gd name="T52" fmla="*/ 192 w 310"/>
              <a:gd name="T53" fmla="*/ 139 h 158"/>
              <a:gd name="T54" fmla="*/ 186 w 310"/>
              <a:gd name="T55" fmla="*/ 142 h 158"/>
              <a:gd name="T56" fmla="*/ 180 w 310"/>
              <a:gd name="T57" fmla="*/ 144 h 158"/>
              <a:gd name="T58" fmla="*/ 173 w 310"/>
              <a:gd name="T59" fmla="*/ 146 h 158"/>
              <a:gd name="T60" fmla="*/ 166 w 310"/>
              <a:gd name="T61" fmla="*/ 148 h 158"/>
              <a:gd name="T62" fmla="*/ 158 w 310"/>
              <a:gd name="T63" fmla="*/ 149 h 158"/>
              <a:gd name="T64" fmla="*/ 151 w 310"/>
              <a:gd name="T65" fmla="*/ 150 h 158"/>
              <a:gd name="T66" fmla="*/ 144 w 310"/>
              <a:gd name="T67" fmla="*/ 151 h 158"/>
              <a:gd name="T68" fmla="*/ 98 w 310"/>
              <a:gd name="T69" fmla="*/ 156 h 158"/>
              <a:gd name="T70" fmla="*/ 89 w 310"/>
              <a:gd name="T71" fmla="*/ 156 h 158"/>
              <a:gd name="T72" fmla="*/ 79 w 310"/>
              <a:gd name="T73" fmla="*/ 157 h 158"/>
              <a:gd name="T74" fmla="*/ 63 w 310"/>
              <a:gd name="T75" fmla="*/ 157 h 158"/>
              <a:gd name="T76" fmla="*/ 55 w 310"/>
              <a:gd name="T77" fmla="*/ 157 h 158"/>
              <a:gd name="T78" fmla="*/ 48 w 310"/>
              <a:gd name="T79" fmla="*/ 157 h 158"/>
              <a:gd name="T80" fmla="*/ 43 w 310"/>
              <a:gd name="T81" fmla="*/ 156 h 158"/>
              <a:gd name="T82" fmla="*/ 38 w 310"/>
              <a:gd name="T83" fmla="*/ 155 h 158"/>
              <a:gd name="T84" fmla="*/ 32 w 310"/>
              <a:gd name="T85" fmla="*/ 154 h 158"/>
              <a:gd name="T86" fmla="*/ 25 w 310"/>
              <a:gd name="T87" fmla="*/ 153 h 158"/>
              <a:gd name="T88" fmla="*/ 14 w 310"/>
              <a:gd name="T89" fmla="*/ 153 h 158"/>
              <a:gd name="T90" fmla="*/ 6 w 310"/>
              <a:gd name="T91" fmla="*/ 152 h 158"/>
              <a:gd name="T92" fmla="*/ 4 w 310"/>
              <a:gd name="T93" fmla="*/ 152 h 158"/>
              <a:gd name="T94" fmla="*/ 2 w 310"/>
              <a:gd name="T95" fmla="*/ 151 h 158"/>
              <a:gd name="T96" fmla="*/ 0 w 310"/>
              <a:gd name="T97" fmla="*/ 147 h 158"/>
              <a:gd name="T98" fmla="*/ 0 w 310"/>
              <a:gd name="T99" fmla="*/ 145 h 158"/>
              <a:gd name="T100" fmla="*/ 0 w 310"/>
              <a:gd name="T101" fmla="*/ 141 h 15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10"/>
              <a:gd name="T154" fmla="*/ 0 h 158"/>
              <a:gd name="T155" fmla="*/ 310 w 310"/>
              <a:gd name="T156" fmla="*/ 158 h 15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10" h="158">
                <a:moveTo>
                  <a:pt x="309" y="0"/>
                </a:moveTo>
                <a:lnTo>
                  <a:pt x="306" y="9"/>
                </a:lnTo>
                <a:lnTo>
                  <a:pt x="304" y="13"/>
                </a:lnTo>
                <a:lnTo>
                  <a:pt x="303" y="17"/>
                </a:lnTo>
                <a:lnTo>
                  <a:pt x="301" y="21"/>
                </a:lnTo>
                <a:lnTo>
                  <a:pt x="300" y="25"/>
                </a:lnTo>
                <a:lnTo>
                  <a:pt x="299" y="28"/>
                </a:lnTo>
                <a:lnTo>
                  <a:pt x="299" y="32"/>
                </a:lnTo>
                <a:lnTo>
                  <a:pt x="296" y="38"/>
                </a:lnTo>
                <a:lnTo>
                  <a:pt x="293" y="46"/>
                </a:lnTo>
                <a:lnTo>
                  <a:pt x="289" y="55"/>
                </a:lnTo>
                <a:lnTo>
                  <a:pt x="285" y="63"/>
                </a:lnTo>
                <a:lnTo>
                  <a:pt x="281" y="70"/>
                </a:lnTo>
                <a:lnTo>
                  <a:pt x="277" y="77"/>
                </a:lnTo>
                <a:lnTo>
                  <a:pt x="273" y="83"/>
                </a:lnTo>
                <a:lnTo>
                  <a:pt x="268" y="89"/>
                </a:lnTo>
                <a:lnTo>
                  <a:pt x="263" y="95"/>
                </a:lnTo>
                <a:lnTo>
                  <a:pt x="258" y="100"/>
                </a:lnTo>
                <a:lnTo>
                  <a:pt x="252" y="105"/>
                </a:lnTo>
                <a:lnTo>
                  <a:pt x="247" y="110"/>
                </a:lnTo>
                <a:lnTo>
                  <a:pt x="241" y="114"/>
                </a:lnTo>
                <a:lnTo>
                  <a:pt x="234" y="118"/>
                </a:lnTo>
                <a:lnTo>
                  <a:pt x="227" y="122"/>
                </a:lnTo>
                <a:lnTo>
                  <a:pt x="213" y="129"/>
                </a:lnTo>
                <a:lnTo>
                  <a:pt x="205" y="133"/>
                </a:lnTo>
                <a:lnTo>
                  <a:pt x="199" y="136"/>
                </a:lnTo>
                <a:lnTo>
                  <a:pt x="192" y="139"/>
                </a:lnTo>
                <a:lnTo>
                  <a:pt x="186" y="142"/>
                </a:lnTo>
                <a:lnTo>
                  <a:pt x="180" y="144"/>
                </a:lnTo>
                <a:lnTo>
                  <a:pt x="173" y="146"/>
                </a:lnTo>
                <a:lnTo>
                  <a:pt x="166" y="148"/>
                </a:lnTo>
                <a:lnTo>
                  <a:pt x="158" y="149"/>
                </a:lnTo>
                <a:lnTo>
                  <a:pt x="151" y="150"/>
                </a:lnTo>
                <a:lnTo>
                  <a:pt x="144" y="151"/>
                </a:lnTo>
                <a:lnTo>
                  <a:pt x="98" y="156"/>
                </a:lnTo>
                <a:lnTo>
                  <a:pt x="89" y="156"/>
                </a:lnTo>
                <a:lnTo>
                  <a:pt x="79" y="157"/>
                </a:lnTo>
                <a:lnTo>
                  <a:pt x="63" y="157"/>
                </a:lnTo>
                <a:lnTo>
                  <a:pt x="55" y="157"/>
                </a:lnTo>
                <a:lnTo>
                  <a:pt x="48" y="157"/>
                </a:lnTo>
                <a:lnTo>
                  <a:pt x="43" y="156"/>
                </a:lnTo>
                <a:lnTo>
                  <a:pt x="38" y="155"/>
                </a:lnTo>
                <a:lnTo>
                  <a:pt x="32" y="154"/>
                </a:lnTo>
                <a:lnTo>
                  <a:pt x="25" y="153"/>
                </a:lnTo>
                <a:lnTo>
                  <a:pt x="14" y="153"/>
                </a:lnTo>
                <a:lnTo>
                  <a:pt x="6" y="152"/>
                </a:lnTo>
                <a:lnTo>
                  <a:pt x="4" y="152"/>
                </a:lnTo>
                <a:lnTo>
                  <a:pt x="2" y="151"/>
                </a:lnTo>
                <a:lnTo>
                  <a:pt x="0" y="147"/>
                </a:lnTo>
                <a:lnTo>
                  <a:pt x="0" y="145"/>
                </a:lnTo>
                <a:lnTo>
                  <a:pt x="0" y="141"/>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2" name="SMARTPenAnnotation20"/>
          <p:cNvSpPr>
            <a:spLocks/>
          </p:cNvSpPr>
          <p:nvPr/>
        </p:nvSpPr>
        <p:spPr bwMode="auto">
          <a:xfrm>
            <a:off x="2506663" y="4133850"/>
            <a:ext cx="174625" cy="171450"/>
          </a:xfrm>
          <a:custGeom>
            <a:avLst/>
            <a:gdLst>
              <a:gd name="T0" fmla="*/ 109 w 110"/>
              <a:gd name="T1" fmla="*/ 0 h 108"/>
              <a:gd name="T2" fmla="*/ 106 w 110"/>
              <a:gd name="T3" fmla="*/ 6 h 108"/>
              <a:gd name="T4" fmla="*/ 103 w 110"/>
              <a:gd name="T5" fmla="*/ 9 h 108"/>
              <a:gd name="T6" fmla="*/ 101 w 110"/>
              <a:gd name="T7" fmla="*/ 13 h 108"/>
              <a:gd name="T8" fmla="*/ 98 w 110"/>
              <a:gd name="T9" fmla="*/ 16 h 108"/>
              <a:gd name="T10" fmla="*/ 94 w 110"/>
              <a:gd name="T11" fmla="*/ 19 h 108"/>
              <a:gd name="T12" fmla="*/ 89 w 110"/>
              <a:gd name="T13" fmla="*/ 22 h 108"/>
              <a:gd name="T14" fmla="*/ 84 w 110"/>
              <a:gd name="T15" fmla="*/ 24 h 108"/>
              <a:gd name="T16" fmla="*/ 78 w 110"/>
              <a:gd name="T17" fmla="*/ 29 h 108"/>
              <a:gd name="T18" fmla="*/ 71 w 110"/>
              <a:gd name="T19" fmla="*/ 35 h 108"/>
              <a:gd name="T20" fmla="*/ 63 w 110"/>
              <a:gd name="T21" fmla="*/ 42 h 108"/>
              <a:gd name="T22" fmla="*/ 56 w 110"/>
              <a:gd name="T23" fmla="*/ 48 h 108"/>
              <a:gd name="T24" fmla="*/ 50 w 110"/>
              <a:gd name="T25" fmla="*/ 52 h 108"/>
              <a:gd name="T26" fmla="*/ 45 w 110"/>
              <a:gd name="T27" fmla="*/ 55 h 108"/>
              <a:gd name="T28" fmla="*/ 41 w 110"/>
              <a:gd name="T29" fmla="*/ 59 h 108"/>
              <a:gd name="T30" fmla="*/ 37 w 110"/>
              <a:gd name="T31" fmla="*/ 62 h 108"/>
              <a:gd name="T32" fmla="*/ 32 w 110"/>
              <a:gd name="T33" fmla="*/ 66 h 108"/>
              <a:gd name="T34" fmla="*/ 28 w 110"/>
              <a:gd name="T35" fmla="*/ 69 h 108"/>
              <a:gd name="T36" fmla="*/ 23 w 110"/>
              <a:gd name="T37" fmla="*/ 72 h 108"/>
              <a:gd name="T38" fmla="*/ 18 w 110"/>
              <a:gd name="T39" fmla="*/ 74 h 108"/>
              <a:gd name="T40" fmla="*/ 14 w 110"/>
              <a:gd name="T41" fmla="*/ 77 h 108"/>
              <a:gd name="T42" fmla="*/ 10 w 110"/>
              <a:gd name="T43" fmla="*/ 79 h 108"/>
              <a:gd name="T44" fmla="*/ 7 w 110"/>
              <a:gd name="T45" fmla="*/ 81 h 108"/>
              <a:gd name="T46" fmla="*/ 5 w 110"/>
              <a:gd name="T47" fmla="*/ 83 h 108"/>
              <a:gd name="T48" fmla="*/ 2 w 110"/>
              <a:gd name="T49" fmla="*/ 85 h 108"/>
              <a:gd name="T50" fmla="*/ 0 w 110"/>
              <a:gd name="T51" fmla="*/ 87 h 108"/>
              <a:gd name="T52" fmla="*/ 0 w 110"/>
              <a:gd name="T53" fmla="*/ 88 h 108"/>
              <a:gd name="T54" fmla="*/ 1 w 110"/>
              <a:gd name="T55" fmla="*/ 89 h 108"/>
              <a:gd name="T56" fmla="*/ 3 w 110"/>
              <a:gd name="T57" fmla="*/ 89 h 108"/>
              <a:gd name="T58" fmla="*/ 5 w 110"/>
              <a:gd name="T59" fmla="*/ 90 h 108"/>
              <a:gd name="T60" fmla="*/ 7 w 110"/>
              <a:gd name="T61" fmla="*/ 90 h 108"/>
              <a:gd name="T62" fmla="*/ 9 w 110"/>
              <a:gd name="T63" fmla="*/ 90 h 108"/>
              <a:gd name="T64" fmla="*/ 12 w 110"/>
              <a:gd name="T65" fmla="*/ 91 h 108"/>
              <a:gd name="T66" fmla="*/ 15 w 110"/>
              <a:gd name="T67" fmla="*/ 92 h 108"/>
              <a:gd name="T68" fmla="*/ 18 w 110"/>
              <a:gd name="T69" fmla="*/ 93 h 108"/>
              <a:gd name="T70" fmla="*/ 23 w 110"/>
              <a:gd name="T71" fmla="*/ 95 h 108"/>
              <a:gd name="T72" fmla="*/ 30 w 110"/>
              <a:gd name="T73" fmla="*/ 96 h 108"/>
              <a:gd name="T74" fmla="*/ 37 w 110"/>
              <a:gd name="T75" fmla="*/ 98 h 108"/>
              <a:gd name="T76" fmla="*/ 43 w 110"/>
              <a:gd name="T77" fmla="*/ 100 h 108"/>
              <a:gd name="T78" fmla="*/ 49 w 110"/>
              <a:gd name="T79" fmla="*/ 102 h 108"/>
              <a:gd name="T80" fmla="*/ 54 w 110"/>
              <a:gd name="T81" fmla="*/ 104 h 108"/>
              <a:gd name="T82" fmla="*/ 58 w 110"/>
              <a:gd name="T83" fmla="*/ 105 h 108"/>
              <a:gd name="T84" fmla="*/ 61 w 110"/>
              <a:gd name="T85" fmla="*/ 106 h 108"/>
              <a:gd name="T86" fmla="*/ 69 w 110"/>
              <a:gd name="T87" fmla="*/ 107 h 1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0"/>
              <a:gd name="T133" fmla="*/ 0 h 108"/>
              <a:gd name="T134" fmla="*/ 110 w 110"/>
              <a:gd name="T135" fmla="*/ 108 h 10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0" h="108">
                <a:moveTo>
                  <a:pt x="109" y="0"/>
                </a:moveTo>
                <a:lnTo>
                  <a:pt x="106" y="6"/>
                </a:lnTo>
                <a:lnTo>
                  <a:pt x="103" y="9"/>
                </a:lnTo>
                <a:lnTo>
                  <a:pt x="101" y="13"/>
                </a:lnTo>
                <a:lnTo>
                  <a:pt x="98" y="16"/>
                </a:lnTo>
                <a:lnTo>
                  <a:pt x="94" y="19"/>
                </a:lnTo>
                <a:lnTo>
                  <a:pt x="89" y="22"/>
                </a:lnTo>
                <a:lnTo>
                  <a:pt x="84" y="24"/>
                </a:lnTo>
                <a:lnTo>
                  <a:pt x="78" y="29"/>
                </a:lnTo>
                <a:lnTo>
                  <a:pt x="71" y="35"/>
                </a:lnTo>
                <a:lnTo>
                  <a:pt x="63" y="42"/>
                </a:lnTo>
                <a:lnTo>
                  <a:pt x="56" y="48"/>
                </a:lnTo>
                <a:lnTo>
                  <a:pt x="50" y="52"/>
                </a:lnTo>
                <a:lnTo>
                  <a:pt x="45" y="55"/>
                </a:lnTo>
                <a:lnTo>
                  <a:pt x="41" y="59"/>
                </a:lnTo>
                <a:lnTo>
                  <a:pt x="37" y="62"/>
                </a:lnTo>
                <a:lnTo>
                  <a:pt x="32" y="66"/>
                </a:lnTo>
                <a:lnTo>
                  <a:pt x="28" y="69"/>
                </a:lnTo>
                <a:lnTo>
                  <a:pt x="23" y="72"/>
                </a:lnTo>
                <a:lnTo>
                  <a:pt x="18" y="74"/>
                </a:lnTo>
                <a:lnTo>
                  <a:pt x="14" y="77"/>
                </a:lnTo>
                <a:lnTo>
                  <a:pt x="10" y="79"/>
                </a:lnTo>
                <a:lnTo>
                  <a:pt x="7" y="81"/>
                </a:lnTo>
                <a:lnTo>
                  <a:pt x="5" y="83"/>
                </a:lnTo>
                <a:lnTo>
                  <a:pt x="2" y="85"/>
                </a:lnTo>
                <a:lnTo>
                  <a:pt x="0" y="87"/>
                </a:lnTo>
                <a:lnTo>
                  <a:pt x="0" y="88"/>
                </a:lnTo>
                <a:lnTo>
                  <a:pt x="1" y="89"/>
                </a:lnTo>
                <a:lnTo>
                  <a:pt x="3" y="89"/>
                </a:lnTo>
                <a:lnTo>
                  <a:pt x="5" y="90"/>
                </a:lnTo>
                <a:lnTo>
                  <a:pt x="7" y="90"/>
                </a:lnTo>
                <a:lnTo>
                  <a:pt x="9" y="90"/>
                </a:lnTo>
                <a:lnTo>
                  <a:pt x="12" y="91"/>
                </a:lnTo>
                <a:lnTo>
                  <a:pt x="15" y="92"/>
                </a:lnTo>
                <a:lnTo>
                  <a:pt x="18" y="93"/>
                </a:lnTo>
                <a:lnTo>
                  <a:pt x="23" y="95"/>
                </a:lnTo>
                <a:lnTo>
                  <a:pt x="30" y="96"/>
                </a:lnTo>
                <a:lnTo>
                  <a:pt x="37" y="98"/>
                </a:lnTo>
                <a:lnTo>
                  <a:pt x="43" y="100"/>
                </a:lnTo>
                <a:lnTo>
                  <a:pt x="49" y="102"/>
                </a:lnTo>
                <a:lnTo>
                  <a:pt x="54" y="104"/>
                </a:lnTo>
                <a:lnTo>
                  <a:pt x="58" y="105"/>
                </a:lnTo>
                <a:lnTo>
                  <a:pt x="61" y="106"/>
                </a:lnTo>
                <a:lnTo>
                  <a:pt x="69" y="107"/>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3" name="SMARTPenAnnotation21"/>
          <p:cNvSpPr>
            <a:spLocks/>
          </p:cNvSpPr>
          <p:nvPr/>
        </p:nvSpPr>
        <p:spPr bwMode="auto">
          <a:xfrm>
            <a:off x="2589213" y="592138"/>
            <a:ext cx="206375" cy="495300"/>
          </a:xfrm>
          <a:custGeom>
            <a:avLst/>
            <a:gdLst>
              <a:gd name="T0" fmla="*/ 8 w 130"/>
              <a:gd name="T1" fmla="*/ 89 h 312"/>
              <a:gd name="T2" fmla="*/ 7 w 130"/>
              <a:gd name="T3" fmla="*/ 110 h 312"/>
              <a:gd name="T4" fmla="*/ 20 w 130"/>
              <a:gd name="T5" fmla="*/ 209 h 312"/>
              <a:gd name="T6" fmla="*/ 29 w 130"/>
              <a:gd name="T7" fmla="*/ 256 h 312"/>
              <a:gd name="T8" fmla="*/ 43 w 130"/>
              <a:gd name="T9" fmla="*/ 311 h 312"/>
              <a:gd name="T10" fmla="*/ 11 w 130"/>
              <a:gd name="T11" fmla="*/ 183 h 312"/>
              <a:gd name="T12" fmla="*/ 3 w 130"/>
              <a:gd name="T13" fmla="*/ 137 h 312"/>
              <a:gd name="T14" fmla="*/ 1 w 130"/>
              <a:gd name="T15" fmla="*/ 101 h 312"/>
              <a:gd name="T16" fmla="*/ 4 w 130"/>
              <a:gd name="T17" fmla="*/ 72 h 312"/>
              <a:gd name="T18" fmla="*/ 8 w 130"/>
              <a:gd name="T19" fmla="*/ 51 h 312"/>
              <a:gd name="T20" fmla="*/ 16 w 130"/>
              <a:gd name="T21" fmla="*/ 31 h 312"/>
              <a:gd name="T22" fmla="*/ 26 w 130"/>
              <a:gd name="T23" fmla="*/ 19 h 312"/>
              <a:gd name="T24" fmla="*/ 41 w 130"/>
              <a:gd name="T25" fmla="*/ 8 h 312"/>
              <a:gd name="T26" fmla="*/ 57 w 130"/>
              <a:gd name="T27" fmla="*/ 2 h 312"/>
              <a:gd name="T28" fmla="*/ 73 w 130"/>
              <a:gd name="T29" fmla="*/ 0 h 312"/>
              <a:gd name="T30" fmla="*/ 86 w 130"/>
              <a:gd name="T31" fmla="*/ 4 h 312"/>
              <a:gd name="T32" fmla="*/ 97 w 130"/>
              <a:gd name="T33" fmla="*/ 12 h 312"/>
              <a:gd name="T34" fmla="*/ 103 w 130"/>
              <a:gd name="T35" fmla="*/ 24 h 312"/>
              <a:gd name="T36" fmla="*/ 101 w 130"/>
              <a:gd name="T37" fmla="*/ 42 h 312"/>
              <a:gd name="T38" fmla="*/ 82 w 130"/>
              <a:gd name="T39" fmla="*/ 81 h 312"/>
              <a:gd name="T40" fmla="*/ 67 w 130"/>
              <a:gd name="T41" fmla="*/ 103 h 312"/>
              <a:gd name="T42" fmla="*/ 51 w 130"/>
              <a:gd name="T43" fmla="*/ 121 h 312"/>
              <a:gd name="T44" fmla="*/ 34 w 130"/>
              <a:gd name="T45" fmla="*/ 134 h 312"/>
              <a:gd name="T46" fmla="*/ 13 w 130"/>
              <a:gd name="T47" fmla="*/ 147 h 312"/>
              <a:gd name="T48" fmla="*/ 4 w 130"/>
              <a:gd name="T49" fmla="*/ 151 h 312"/>
              <a:gd name="T50" fmla="*/ 1 w 130"/>
              <a:gd name="T51" fmla="*/ 153 h 312"/>
              <a:gd name="T52" fmla="*/ 1 w 130"/>
              <a:gd name="T53" fmla="*/ 146 h 312"/>
              <a:gd name="T54" fmla="*/ 8 w 130"/>
              <a:gd name="T55" fmla="*/ 139 h 312"/>
              <a:gd name="T56" fmla="*/ 21 w 130"/>
              <a:gd name="T57" fmla="*/ 131 h 312"/>
              <a:gd name="T58" fmla="*/ 35 w 130"/>
              <a:gd name="T59" fmla="*/ 129 h 312"/>
              <a:gd name="T60" fmla="*/ 48 w 130"/>
              <a:gd name="T61" fmla="*/ 128 h 312"/>
              <a:gd name="T62" fmla="*/ 63 w 130"/>
              <a:gd name="T63" fmla="*/ 134 h 312"/>
              <a:gd name="T64" fmla="*/ 76 w 130"/>
              <a:gd name="T65" fmla="*/ 143 h 312"/>
              <a:gd name="T66" fmla="*/ 88 w 130"/>
              <a:gd name="T67" fmla="*/ 154 h 312"/>
              <a:gd name="T68" fmla="*/ 100 w 130"/>
              <a:gd name="T69" fmla="*/ 168 h 312"/>
              <a:gd name="T70" fmla="*/ 125 w 130"/>
              <a:gd name="T71" fmla="*/ 206 h 312"/>
              <a:gd name="T72" fmla="*/ 128 w 130"/>
              <a:gd name="T73" fmla="*/ 223 h 312"/>
              <a:gd name="T74" fmla="*/ 129 w 130"/>
              <a:gd name="T75" fmla="*/ 244 h 312"/>
              <a:gd name="T76" fmla="*/ 126 w 130"/>
              <a:gd name="T77" fmla="*/ 258 h 312"/>
              <a:gd name="T78" fmla="*/ 117 w 130"/>
              <a:gd name="T79" fmla="*/ 274 h 312"/>
              <a:gd name="T80" fmla="*/ 105 w 130"/>
              <a:gd name="T81" fmla="*/ 289 h 312"/>
              <a:gd name="T82" fmla="*/ 87 w 130"/>
              <a:gd name="T83" fmla="*/ 305 h 312"/>
              <a:gd name="T84" fmla="*/ 72 w 130"/>
              <a:gd name="T85" fmla="*/ 311 h 312"/>
              <a:gd name="T86" fmla="*/ 62 w 130"/>
              <a:gd name="T87" fmla="*/ 307 h 312"/>
              <a:gd name="T88" fmla="*/ 51 w 130"/>
              <a:gd name="T89" fmla="*/ 286 h 312"/>
              <a:gd name="T90" fmla="*/ 45 w 130"/>
              <a:gd name="T91" fmla="*/ 257 h 3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30"/>
              <a:gd name="T139" fmla="*/ 0 h 312"/>
              <a:gd name="T140" fmla="*/ 130 w 130"/>
              <a:gd name="T141" fmla="*/ 312 h 31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30" h="312">
                <a:moveTo>
                  <a:pt x="12" y="71"/>
                </a:moveTo>
                <a:lnTo>
                  <a:pt x="9" y="83"/>
                </a:lnTo>
                <a:lnTo>
                  <a:pt x="8" y="89"/>
                </a:lnTo>
                <a:lnTo>
                  <a:pt x="7" y="94"/>
                </a:lnTo>
                <a:lnTo>
                  <a:pt x="7" y="100"/>
                </a:lnTo>
                <a:lnTo>
                  <a:pt x="7" y="110"/>
                </a:lnTo>
                <a:lnTo>
                  <a:pt x="9" y="137"/>
                </a:lnTo>
                <a:lnTo>
                  <a:pt x="12" y="158"/>
                </a:lnTo>
                <a:lnTo>
                  <a:pt x="20" y="209"/>
                </a:lnTo>
                <a:lnTo>
                  <a:pt x="23" y="229"/>
                </a:lnTo>
                <a:lnTo>
                  <a:pt x="26" y="244"/>
                </a:lnTo>
                <a:lnTo>
                  <a:pt x="29" y="256"/>
                </a:lnTo>
                <a:lnTo>
                  <a:pt x="32" y="268"/>
                </a:lnTo>
                <a:lnTo>
                  <a:pt x="43" y="311"/>
                </a:lnTo>
                <a:lnTo>
                  <a:pt x="39" y="302"/>
                </a:lnTo>
                <a:lnTo>
                  <a:pt x="35" y="289"/>
                </a:lnTo>
                <a:lnTo>
                  <a:pt x="11" y="183"/>
                </a:lnTo>
                <a:lnTo>
                  <a:pt x="7" y="165"/>
                </a:lnTo>
                <a:lnTo>
                  <a:pt x="5" y="150"/>
                </a:lnTo>
                <a:lnTo>
                  <a:pt x="3" y="137"/>
                </a:lnTo>
                <a:lnTo>
                  <a:pt x="2" y="125"/>
                </a:lnTo>
                <a:lnTo>
                  <a:pt x="2" y="112"/>
                </a:lnTo>
                <a:lnTo>
                  <a:pt x="1" y="101"/>
                </a:lnTo>
                <a:lnTo>
                  <a:pt x="1" y="90"/>
                </a:lnTo>
                <a:lnTo>
                  <a:pt x="2" y="81"/>
                </a:lnTo>
                <a:lnTo>
                  <a:pt x="4" y="72"/>
                </a:lnTo>
                <a:lnTo>
                  <a:pt x="5" y="64"/>
                </a:lnTo>
                <a:lnTo>
                  <a:pt x="6" y="57"/>
                </a:lnTo>
                <a:lnTo>
                  <a:pt x="8" y="51"/>
                </a:lnTo>
                <a:lnTo>
                  <a:pt x="10" y="45"/>
                </a:lnTo>
                <a:lnTo>
                  <a:pt x="13" y="36"/>
                </a:lnTo>
                <a:lnTo>
                  <a:pt x="16" y="31"/>
                </a:lnTo>
                <a:lnTo>
                  <a:pt x="19" y="27"/>
                </a:lnTo>
                <a:lnTo>
                  <a:pt x="22" y="23"/>
                </a:lnTo>
                <a:lnTo>
                  <a:pt x="26" y="19"/>
                </a:lnTo>
                <a:lnTo>
                  <a:pt x="31" y="15"/>
                </a:lnTo>
                <a:lnTo>
                  <a:pt x="35" y="12"/>
                </a:lnTo>
                <a:lnTo>
                  <a:pt x="41" y="8"/>
                </a:lnTo>
                <a:lnTo>
                  <a:pt x="46" y="6"/>
                </a:lnTo>
                <a:lnTo>
                  <a:pt x="51" y="3"/>
                </a:lnTo>
                <a:lnTo>
                  <a:pt x="57" y="2"/>
                </a:lnTo>
                <a:lnTo>
                  <a:pt x="62" y="0"/>
                </a:lnTo>
                <a:lnTo>
                  <a:pt x="68" y="0"/>
                </a:lnTo>
                <a:lnTo>
                  <a:pt x="73" y="0"/>
                </a:lnTo>
                <a:lnTo>
                  <a:pt x="77" y="1"/>
                </a:lnTo>
                <a:lnTo>
                  <a:pt x="82" y="2"/>
                </a:lnTo>
                <a:lnTo>
                  <a:pt x="86" y="4"/>
                </a:lnTo>
                <a:lnTo>
                  <a:pt x="90" y="6"/>
                </a:lnTo>
                <a:lnTo>
                  <a:pt x="94" y="9"/>
                </a:lnTo>
                <a:lnTo>
                  <a:pt x="97" y="12"/>
                </a:lnTo>
                <a:lnTo>
                  <a:pt x="100" y="16"/>
                </a:lnTo>
                <a:lnTo>
                  <a:pt x="102" y="19"/>
                </a:lnTo>
                <a:lnTo>
                  <a:pt x="103" y="24"/>
                </a:lnTo>
                <a:lnTo>
                  <a:pt x="103" y="30"/>
                </a:lnTo>
                <a:lnTo>
                  <a:pt x="103" y="36"/>
                </a:lnTo>
                <a:lnTo>
                  <a:pt x="101" y="42"/>
                </a:lnTo>
                <a:lnTo>
                  <a:pt x="99" y="48"/>
                </a:lnTo>
                <a:lnTo>
                  <a:pt x="86" y="74"/>
                </a:lnTo>
                <a:lnTo>
                  <a:pt x="82" y="81"/>
                </a:lnTo>
                <a:lnTo>
                  <a:pt x="77" y="89"/>
                </a:lnTo>
                <a:lnTo>
                  <a:pt x="72" y="96"/>
                </a:lnTo>
                <a:lnTo>
                  <a:pt x="67" y="103"/>
                </a:lnTo>
                <a:lnTo>
                  <a:pt x="62" y="109"/>
                </a:lnTo>
                <a:lnTo>
                  <a:pt x="56" y="115"/>
                </a:lnTo>
                <a:lnTo>
                  <a:pt x="51" y="121"/>
                </a:lnTo>
                <a:lnTo>
                  <a:pt x="45" y="126"/>
                </a:lnTo>
                <a:lnTo>
                  <a:pt x="40" y="130"/>
                </a:lnTo>
                <a:lnTo>
                  <a:pt x="34" y="134"/>
                </a:lnTo>
                <a:lnTo>
                  <a:pt x="23" y="142"/>
                </a:lnTo>
                <a:lnTo>
                  <a:pt x="18" y="145"/>
                </a:lnTo>
                <a:lnTo>
                  <a:pt x="13" y="147"/>
                </a:lnTo>
                <a:lnTo>
                  <a:pt x="9" y="148"/>
                </a:lnTo>
                <a:lnTo>
                  <a:pt x="6" y="149"/>
                </a:lnTo>
                <a:lnTo>
                  <a:pt x="4" y="151"/>
                </a:lnTo>
                <a:lnTo>
                  <a:pt x="3" y="152"/>
                </a:lnTo>
                <a:lnTo>
                  <a:pt x="2" y="153"/>
                </a:lnTo>
                <a:lnTo>
                  <a:pt x="1" y="153"/>
                </a:lnTo>
                <a:lnTo>
                  <a:pt x="1" y="152"/>
                </a:lnTo>
                <a:lnTo>
                  <a:pt x="0" y="148"/>
                </a:lnTo>
                <a:lnTo>
                  <a:pt x="1" y="146"/>
                </a:lnTo>
                <a:lnTo>
                  <a:pt x="3" y="142"/>
                </a:lnTo>
                <a:lnTo>
                  <a:pt x="5" y="141"/>
                </a:lnTo>
                <a:lnTo>
                  <a:pt x="8" y="139"/>
                </a:lnTo>
                <a:lnTo>
                  <a:pt x="11" y="137"/>
                </a:lnTo>
                <a:lnTo>
                  <a:pt x="14" y="135"/>
                </a:lnTo>
                <a:lnTo>
                  <a:pt x="21" y="131"/>
                </a:lnTo>
                <a:lnTo>
                  <a:pt x="26" y="130"/>
                </a:lnTo>
                <a:lnTo>
                  <a:pt x="30" y="129"/>
                </a:lnTo>
                <a:lnTo>
                  <a:pt x="35" y="129"/>
                </a:lnTo>
                <a:lnTo>
                  <a:pt x="40" y="128"/>
                </a:lnTo>
                <a:lnTo>
                  <a:pt x="44" y="128"/>
                </a:lnTo>
                <a:lnTo>
                  <a:pt x="48" y="128"/>
                </a:lnTo>
                <a:lnTo>
                  <a:pt x="53" y="129"/>
                </a:lnTo>
                <a:lnTo>
                  <a:pt x="58" y="131"/>
                </a:lnTo>
                <a:lnTo>
                  <a:pt x="63" y="134"/>
                </a:lnTo>
                <a:lnTo>
                  <a:pt x="68" y="137"/>
                </a:lnTo>
                <a:lnTo>
                  <a:pt x="72" y="140"/>
                </a:lnTo>
                <a:lnTo>
                  <a:pt x="76" y="143"/>
                </a:lnTo>
                <a:lnTo>
                  <a:pt x="80" y="147"/>
                </a:lnTo>
                <a:lnTo>
                  <a:pt x="84" y="150"/>
                </a:lnTo>
                <a:lnTo>
                  <a:pt x="88" y="154"/>
                </a:lnTo>
                <a:lnTo>
                  <a:pt x="92" y="158"/>
                </a:lnTo>
                <a:lnTo>
                  <a:pt x="96" y="163"/>
                </a:lnTo>
                <a:lnTo>
                  <a:pt x="100" y="168"/>
                </a:lnTo>
                <a:lnTo>
                  <a:pt x="107" y="179"/>
                </a:lnTo>
                <a:lnTo>
                  <a:pt x="122" y="201"/>
                </a:lnTo>
                <a:lnTo>
                  <a:pt x="125" y="206"/>
                </a:lnTo>
                <a:lnTo>
                  <a:pt x="126" y="212"/>
                </a:lnTo>
                <a:lnTo>
                  <a:pt x="127" y="218"/>
                </a:lnTo>
                <a:lnTo>
                  <a:pt x="128" y="223"/>
                </a:lnTo>
                <a:lnTo>
                  <a:pt x="129" y="229"/>
                </a:lnTo>
                <a:lnTo>
                  <a:pt x="129" y="235"/>
                </a:lnTo>
                <a:lnTo>
                  <a:pt x="129" y="244"/>
                </a:lnTo>
                <a:lnTo>
                  <a:pt x="129" y="248"/>
                </a:lnTo>
                <a:lnTo>
                  <a:pt x="128" y="253"/>
                </a:lnTo>
                <a:lnTo>
                  <a:pt x="126" y="258"/>
                </a:lnTo>
                <a:lnTo>
                  <a:pt x="124" y="263"/>
                </a:lnTo>
                <a:lnTo>
                  <a:pt x="121" y="269"/>
                </a:lnTo>
                <a:lnTo>
                  <a:pt x="117" y="274"/>
                </a:lnTo>
                <a:lnTo>
                  <a:pt x="114" y="280"/>
                </a:lnTo>
                <a:lnTo>
                  <a:pt x="110" y="285"/>
                </a:lnTo>
                <a:lnTo>
                  <a:pt x="105" y="289"/>
                </a:lnTo>
                <a:lnTo>
                  <a:pt x="100" y="293"/>
                </a:lnTo>
                <a:lnTo>
                  <a:pt x="96" y="298"/>
                </a:lnTo>
                <a:lnTo>
                  <a:pt x="87" y="305"/>
                </a:lnTo>
                <a:lnTo>
                  <a:pt x="83" y="308"/>
                </a:lnTo>
                <a:lnTo>
                  <a:pt x="78" y="310"/>
                </a:lnTo>
                <a:lnTo>
                  <a:pt x="72" y="311"/>
                </a:lnTo>
                <a:lnTo>
                  <a:pt x="68" y="310"/>
                </a:lnTo>
                <a:lnTo>
                  <a:pt x="65" y="309"/>
                </a:lnTo>
                <a:lnTo>
                  <a:pt x="62" y="307"/>
                </a:lnTo>
                <a:lnTo>
                  <a:pt x="60" y="303"/>
                </a:lnTo>
                <a:lnTo>
                  <a:pt x="57" y="299"/>
                </a:lnTo>
                <a:lnTo>
                  <a:pt x="51" y="286"/>
                </a:lnTo>
                <a:lnTo>
                  <a:pt x="49" y="282"/>
                </a:lnTo>
                <a:lnTo>
                  <a:pt x="47" y="272"/>
                </a:lnTo>
                <a:lnTo>
                  <a:pt x="45" y="257"/>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4" name="SMARTPenAnnotation22"/>
          <p:cNvSpPr>
            <a:spLocks/>
          </p:cNvSpPr>
          <p:nvPr/>
        </p:nvSpPr>
        <p:spPr bwMode="auto">
          <a:xfrm>
            <a:off x="2840038" y="714375"/>
            <a:ext cx="188912" cy="241300"/>
          </a:xfrm>
          <a:custGeom>
            <a:avLst/>
            <a:gdLst>
              <a:gd name="T0" fmla="*/ 0 w 119"/>
              <a:gd name="T1" fmla="*/ 34 h 152"/>
              <a:gd name="T2" fmla="*/ 3 w 119"/>
              <a:gd name="T3" fmla="*/ 40 h 152"/>
              <a:gd name="T4" fmla="*/ 4 w 119"/>
              <a:gd name="T5" fmla="*/ 44 h 152"/>
              <a:gd name="T6" fmla="*/ 5 w 119"/>
              <a:gd name="T7" fmla="*/ 46 h 152"/>
              <a:gd name="T8" fmla="*/ 5 w 119"/>
              <a:gd name="T9" fmla="*/ 49 h 152"/>
              <a:gd name="T10" fmla="*/ 7 w 119"/>
              <a:gd name="T11" fmla="*/ 52 h 152"/>
              <a:gd name="T12" fmla="*/ 8 w 119"/>
              <a:gd name="T13" fmla="*/ 55 h 152"/>
              <a:gd name="T14" fmla="*/ 13 w 119"/>
              <a:gd name="T15" fmla="*/ 66 h 152"/>
              <a:gd name="T16" fmla="*/ 16 w 119"/>
              <a:gd name="T17" fmla="*/ 72 h 152"/>
              <a:gd name="T18" fmla="*/ 19 w 119"/>
              <a:gd name="T19" fmla="*/ 78 h 152"/>
              <a:gd name="T20" fmla="*/ 21 w 119"/>
              <a:gd name="T21" fmla="*/ 84 h 152"/>
              <a:gd name="T22" fmla="*/ 23 w 119"/>
              <a:gd name="T23" fmla="*/ 90 h 152"/>
              <a:gd name="T24" fmla="*/ 28 w 119"/>
              <a:gd name="T25" fmla="*/ 101 h 152"/>
              <a:gd name="T26" fmla="*/ 30 w 119"/>
              <a:gd name="T27" fmla="*/ 107 h 152"/>
              <a:gd name="T28" fmla="*/ 33 w 119"/>
              <a:gd name="T29" fmla="*/ 115 h 152"/>
              <a:gd name="T30" fmla="*/ 41 w 119"/>
              <a:gd name="T31" fmla="*/ 136 h 152"/>
              <a:gd name="T32" fmla="*/ 45 w 119"/>
              <a:gd name="T33" fmla="*/ 143 h 152"/>
              <a:gd name="T34" fmla="*/ 48 w 119"/>
              <a:gd name="T35" fmla="*/ 148 h 152"/>
              <a:gd name="T36" fmla="*/ 51 w 119"/>
              <a:gd name="T37" fmla="*/ 151 h 152"/>
              <a:gd name="T38" fmla="*/ 52 w 119"/>
              <a:gd name="T39" fmla="*/ 151 h 152"/>
              <a:gd name="T40" fmla="*/ 54 w 119"/>
              <a:gd name="T41" fmla="*/ 148 h 152"/>
              <a:gd name="T42" fmla="*/ 54 w 119"/>
              <a:gd name="T43" fmla="*/ 144 h 152"/>
              <a:gd name="T44" fmla="*/ 54 w 119"/>
              <a:gd name="T45" fmla="*/ 134 h 152"/>
              <a:gd name="T46" fmla="*/ 52 w 119"/>
              <a:gd name="T47" fmla="*/ 121 h 152"/>
              <a:gd name="T48" fmla="*/ 42 w 119"/>
              <a:gd name="T49" fmla="*/ 56 h 152"/>
              <a:gd name="T50" fmla="*/ 41 w 119"/>
              <a:gd name="T51" fmla="*/ 49 h 152"/>
              <a:gd name="T52" fmla="*/ 40 w 119"/>
              <a:gd name="T53" fmla="*/ 44 h 152"/>
              <a:gd name="T54" fmla="*/ 40 w 119"/>
              <a:gd name="T55" fmla="*/ 39 h 152"/>
              <a:gd name="T56" fmla="*/ 40 w 119"/>
              <a:gd name="T57" fmla="*/ 35 h 152"/>
              <a:gd name="T58" fmla="*/ 39 w 119"/>
              <a:gd name="T59" fmla="*/ 31 h 152"/>
              <a:gd name="T60" fmla="*/ 40 w 119"/>
              <a:gd name="T61" fmla="*/ 28 h 152"/>
              <a:gd name="T62" fmla="*/ 41 w 119"/>
              <a:gd name="T63" fmla="*/ 26 h 152"/>
              <a:gd name="T64" fmla="*/ 42 w 119"/>
              <a:gd name="T65" fmla="*/ 25 h 152"/>
              <a:gd name="T66" fmla="*/ 45 w 119"/>
              <a:gd name="T67" fmla="*/ 23 h 152"/>
              <a:gd name="T68" fmla="*/ 53 w 119"/>
              <a:gd name="T69" fmla="*/ 17 h 152"/>
              <a:gd name="T70" fmla="*/ 58 w 119"/>
              <a:gd name="T71" fmla="*/ 15 h 152"/>
              <a:gd name="T72" fmla="*/ 63 w 119"/>
              <a:gd name="T73" fmla="*/ 12 h 152"/>
              <a:gd name="T74" fmla="*/ 68 w 119"/>
              <a:gd name="T75" fmla="*/ 10 h 152"/>
              <a:gd name="T76" fmla="*/ 73 w 119"/>
              <a:gd name="T77" fmla="*/ 9 h 152"/>
              <a:gd name="T78" fmla="*/ 79 w 119"/>
              <a:gd name="T79" fmla="*/ 8 h 152"/>
              <a:gd name="T80" fmla="*/ 84 w 119"/>
              <a:gd name="T81" fmla="*/ 7 h 152"/>
              <a:gd name="T82" fmla="*/ 89 w 119"/>
              <a:gd name="T83" fmla="*/ 6 h 152"/>
              <a:gd name="T84" fmla="*/ 94 w 119"/>
              <a:gd name="T85" fmla="*/ 5 h 152"/>
              <a:gd name="T86" fmla="*/ 118 w 119"/>
              <a:gd name="T87" fmla="*/ 0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9"/>
              <a:gd name="T133" fmla="*/ 0 h 152"/>
              <a:gd name="T134" fmla="*/ 119 w 119"/>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9" h="152">
                <a:moveTo>
                  <a:pt x="0" y="34"/>
                </a:moveTo>
                <a:lnTo>
                  <a:pt x="3" y="40"/>
                </a:lnTo>
                <a:lnTo>
                  <a:pt x="4" y="44"/>
                </a:lnTo>
                <a:lnTo>
                  <a:pt x="5" y="46"/>
                </a:lnTo>
                <a:lnTo>
                  <a:pt x="5" y="49"/>
                </a:lnTo>
                <a:lnTo>
                  <a:pt x="7" y="52"/>
                </a:lnTo>
                <a:lnTo>
                  <a:pt x="8" y="55"/>
                </a:lnTo>
                <a:lnTo>
                  <a:pt x="13" y="66"/>
                </a:lnTo>
                <a:lnTo>
                  <a:pt x="16" y="72"/>
                </a:lnTo>
                <a:lnTo>
                  <a:pt x="19" y="78"/>
                </a:lnTo>
                <a:lnTo>
                  <a:pt x="21" y="84"/>
                </a:lnTo>
                <a:lnTo>
                  <a:pt x="23" y="90"/>
                </a:lnTo>
                <a:lnTo>
                  <a:pt x="28" y="101"/>
                </a:lnTo>
                <a:lnTo>
                  <a:pt x="30" y="107"/>
                </a:lnTo>
                <a:lnTo>
                  <a:pt x="33" y="115"/>
                </a:lnTo>
                <a:lnTo>
                  <a:pt x="41" y="136"/>
                </a:lnTo>
                <a:lnTo>
                  <a:pt x="45" y="143"/>
                </a:lnTo>
                <a:lnTo>
                  <a:pt x="48" y="148"/>
                </a:lnTo>
                <a:lnTo>
                  <a:pt x="51" y="151"/>
                </a:lnTo>
                <a:lnTo>
                  <a:pt x="52" y="151"/>
                </a:lnTo>
                <a:lnTo>
                  <a:pt x="54" y="148"/>
                </a:lnTo>
                <a:lnTo>
                  <a:pt x="54" y="144"/>
                </a:lnTo>
                <a:lnTo>
                  <a:pt x="54" y="134"/>
                </a:lnTo>
                <a:lnTo>
                  <a:pt x="52" y="121"/>
                </a:lnTo>
                <a:lnTo>
                  <a:pt x="42" y="56"/>
                </a:lnTo>
                <a:lnTo>
                  <a:pt x="41" y="49"/>
                </a:lnTo>
                <a:lnTo>
                  <a:pt x="40" y="44"/>
                </a:lnTo>
                <a:lnTo>
                  <a:pt x="40" y="39"/>
                </a:lnTo>
                <a:lnTo>
                  <a:pt x="40" y="35"/>
                </a:lnTo>
                <a:lnTo>
                  <a:pt x="39" y="31"/>
                </a:lnTo>
                <a:lnTo>
                  <a:pt x="40" y="28"/>
                </a:lnTo>
                <a:lnTo>
                  <a:pt x="41" y="26"/>
                </a:lnTo>
                <a:lnTo>
                  <a:pt x="42" y="25"/>
                </a:lnTo>
                <a:lnTo>
                  <a:pt x="45" y="23"/>
                </a:lnTo>
                <a:lnTo>
                  <a:pt x="53" y="17"/>
                </a:lnTo>
                <a:lnTo>
                  <a:pt x="58" y="15"/>
                </a:lnTo>
                <a:lnTo>
                  <a:pt x="63" y="12"/>
                </a:lnTo>
                <a:lnTo>
                  <a:pt x="68" y="10"/>
                </a:lnTo>
                <a:lnTo>
                  <a:pt x="73" y="9"/>
                </a:lnTo>
                <a:lnTo>
                  <a:pt x="79" y="8"/>
                </a:lnTo>
                <a:lnTo>
                  <a:pt x="84" y="7"/>
                </a:lnTo>
                <a:lnTo>
                  <a:pt x="89" y="6"/>
                </a:lnTo>
                <a:lnTo>
                  <a:pt x="94" y="5"/>
                </a:lnTo>
                <a:lnTo>
                  <a:pt x="118"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5" name="SMARTPenAnnotation23"/>
          <p:cNvSpPr>
            <a:spLocks/>
          </p:cNvSpPr>
          <p:nvPr/>
        </p:nvSpPr>
        <p:spPr bwMode="auto">
          <a:xfrm>
            <a:off x="3038475" y="685800"/>
            <a:ext cx="187325" cy="217488"/>
          </a:xfrm>
          <a:custGeom>
            <a:avLst/>
            <a:gdLst>
              <a:gd name="T0" fmla="*/ 60 w 118"/>
              <a:gd name="T1" fmla="*/ 32 h 137"/>
              <a:gd name="T2" fmla="*/ 59 w 118"/>
              <a:gd name="T3" fmla="*/ 25 h 137"/>
              <a:gd name="T4" fmla="*/ 56 w 118"/>
              <a:gd name="T5" fmla="*/ 21 h 137"/>
              <a:gd name="T6" fmla="*/ 49 w 118"/>
              <a:gd name="T7" fmla="*/ 13 h 137"/>
              <a:gd name="T8" fmla="*/ 45 w 118"/>
              <a:gd name="T9" fmla="*/ 9 h 137"/>
              <a:gd name="T10" fmla="*/ 42 w 118"/>
              <a:gd name="T11" fmla="*/ 8 h 137"/>
              <a:gd name="T12" fmla="*/ 38 w 118"/>
              <a:gd name="T13" fmla="*/ 9 h 137"/>
              <a:gd name="T14" fmla="*/ 33 w 118"/>
              <a:gd name="T15" fmla="*/ 12 h 137"/>
              <a:gd name="T16" fmla="*/ 27 w 118"/>
              <a:gd name="T17" fmla="*/ 18 h 137"/>
              <a:gd name="T18" fmla="*/ 22 w 118"/>
              <a:gd name="T19" fmla="*/ 26 h 137"/>
              <a:gd name="T20" fmla="*/ 17 w 118"/>
              <a:gd name="T21" fmla="*/ 36 h 137"/>
              <a:gd name="T22" fmla="*/ 11 w 118"/>
              <a:gd name="T23" fmla="*/ 47 h 137"/>
              <a:gd name="T24" fmla="*/ 5 w 118"/>
              <a:gd name="T25" fmla="*/ 59 h 137"/>
              <a:gd name="T26" fmla="*/ 2 w 118"/>
              <a:gd name="T27" fmla="*/ 73 h 137"/>
              <a:gd name="T28" fmla="*/ 0 w 118"/>
              <a:gd name="T29" fmla="*/ 88 h 137"/>
              <a:gd name="T30" fmla="*/ 1 w 118"/>
              <a:gd name="T31" fmla="*/ 101 h 137"/>
              <a:gd name="T32" fmla="*/ 3 w 118"/>
              <a:gd name="T33" fmla="*/ 112 h 137"/>
              <a:gd name="T34" fmla="*/ 6 w 118"/>
              <a:gd name="T35" fmla="*/ 122 h 137"/>
              <a:gd name="T36" fmla="*/ 10 w 118"/>
              <a:gd name="T37" fmla="*/ 128 h 137"/>
              <a:gd name="T38" fmla="*/ 14 w 118"/>
              <a:gd name="T39" fmla="*/ 133 h 137"/>
              <a:gd name="T40" fmla="*/ 17 w 118"/>
              <a:gd name="T41" fmla="*/ 135 h 137"/>
              <a:gd name="T42" fmla="*/ 21 w 118"/>
              <a:gd name="T43" fmla="*/ 135 h 137"/>
              <a:gd name="T44" fmla="*/ 25 w 118"/>
              <a:gd name="T45" fmla="*/ 136 h 137"/>
              <a:gd name="T46" fmla="*/ 29 w 118"/>
              <a:gd name="T47" fmla="*/ 136 h 137"/>
              <a:gd name="T48" fmla="*/ 32 w 118"/>
              <a:gd name="T49" fmla="*/ 133 h 137"/>
              <a:gd name="T50" fmla="*/ 35 w 118"/>
              <a:gd name="T51" fmla="*/ 128 h 137"/>
              <a:gd name="T52" fmla="*/ 37 w 118"/>
              <a:gd name="T53" fmla="*/ 123 h 137"/>
              <a:gd name="T54" fmla="*/ 41 w 118"/>
              <a:gd name="T55" fmla="*/ 112 h 137"/>
              <a:gd name="T56" fmla="*/ 46 w 118"/>
              <a:gd name="T57" fmla="*/ 93 h 137"/>
              <a:gd name="T58" fmla="*/ 48 w 118"/>
              <a:gd name="T59" fmla="*/ 77 h 137"/>
              <a:gd name="T60" fmla="*/ 49 w 118"/>
              <a:gd name="T61" fmla="*/ 61 h 137"/>
              <a:gd name="T62" fmla="*/ 52 w 118"/>
              <a:gd name="T63" fmla="*/ 45 h 137"/>
              <a:gd name="T64" fmla="*/ 53 w 118"/>
              <a:gd name="T65" fmla="*/ 30 h 137"/>
              <a:gd name="T66" fmla="*/ 55 w 118"/>
              <a:gd name="T67" fmla="*/ 5 h 137"/>
              <a:gd name="T68" fmla="*/ 55 w 118"/>
              <a:gd name="T69" fmla="*/ 2 h 137"/>
              <a:gd name="T70" fmla="*/ 58 w 118"/>
              <a:gd name="T71" fmla="*/ 15 h 137"/>
              <a:gd name="T72" fmla="*/ 59 w 118"/>
              <a:gd name="T73" fmla="*/ 28 h 137"/>
              <a:gd name="T74" fmla="*/ 61 w 118"/>
              <a:gd name="T75" fmla="*/ 39 h 137"/>
              <a:gd name="T76" fmla="*/ 66 w 118"/>
              <a:gd name="T77" fmla="*/ 48 h 137"/>
              <a:gd name="T78" fmla="*/ 71 w 118"/>
              <a:gd name="T79" fmla="*/ 58 h 137"/>
              <a:gd name="T80" fmla="*/ 75 w 118"/>
              <a:gd name="T81" fmla="*/ 68 h 137"/>
              <a:gd name="T82" fmla="*/ 79 w 118"/>
              <a:gd name="T83" fmla="*/ 74 h 137"/>
              <a:gd name="T84" fmla="*/ 84 w 118"/>
              <a:gd name="T85" fmla="*/ 79 h 137"/>
              <a:gd name="T86" fmla="*/ 91 w 118"/>
              <a:gd name="T87" fmla="*/ 83 h 137"/>
              <a:gd name="T88" fmla="*/ 98 w 118"/>
              <a:gd name="T89" fmla="*/ 87 h 137"/>
              <a:gd name="T90" fmla="*/ 104 w 118"/>
              <a:gd name="T91" fmla="*/ 88 h 137"/>
              <a:gd name="T92" fmla="*/ 108 w 118"/>
              <a:gd name="T93" fmla="*/ 86 h 137"/>
              <a:gd name="T94" fmla="*/ 117 w 118"/>
              <a:gd name="T95" fmla="*/ 80 h 13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8"/>
              <a:gd name="T145" fmla="*/ 0 h 137"/>
              <a:gd name="T146" fmla="*/ 118 w 118"/>
              <a:gd name="T147" fmla="*/ 137 h 13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8" h="137">
                <a:moveTo>
                  <a:pt x="60" y="41"/>
                </a:moveTo>
                <a:lnTo>
                  <a:pt x="60" y="32"/>
                </a:lnTo>
                <a:lnTo>
                  <a:pt x="60" y="28"/>
                </a:lnTo>
                <a:lnTo>
                  <a:pt x="59" y="25"/>
                </a:lnTo>
                <a:lnTo>
                  <a:pt x="57" y="23"/>
                </a:lnTo>
                <a:lnTo>
                  <a:pt x="56" y="21"/>
                </a:lnTo>
                <a:lnTo>
                  <a:pt x="53" y="16"/>
                </a:lnTo>
                <a:lnTo>
                  <a:pt x="49" y="13"/>
                </a:lnTo>
                <a:lnTo>
                  <a:pt x="47" y="11"/>
                </a:lnTo>
                <a:lnTo>
                  <a:pt x="45" y="9"/>
                </a:lnTo>
                <a:lnTo>
                  <a:pt x="43" y="8"/>
                </a:lnTo>
                <a:lnTo>
                  <a:pt x="42" y="8"/>
                </a:lnTo>
                <a:lnTo>
                  <a:pt x="40" y="8"/>
                </a:lnTo>
                <a:lnTo>
                  <a:pt x="38" y="9"/>
                </a:lnTo>
                <a:lnTo>
                  <a:pt x="36" y="10"/>
                </a:lnTo>
                <a:lnTo>
                  <a:pt x="33" y="12"/>
                </a:lnTo>
                <a:lnTo>
                  <a:pt x="31" y="15"/>
                </a:lnTo>
                <a:lnTo>
                  <a:pt x="27" y="18"/>
                </a:lnTo>
                <a:lnTo>
                  <a:pt x="25" y="22"/>
                </a:lnTo>
                <a:lnTo>
                  <a:pt x="22" y="26"/>
                </a:lnTo>
                <a:lnTo>
                  <a:pt x="20" y="31"/>
                </a:lnTo>
                <a:lnTo>
                  <a:pt x="17" y="36"/>
                </a:lnTo>
                <a:lnTo>
                  <a:pt x="14" y="41"/>
                </a:lnTo>
                <a:lnTo>
                  <a:pt x="11" y="47"/>
                </a:lnTo>
                <a:lnTo>
                  <a:pt x="8" y="53"/>
                </a:lnTo>
                <a:lnTo>
                  <a:pt x="5" y="59"/>
                </a:lnTo>
                <a:lnTo>
                  <a:pt x="3" y="66"/>
                </a:lnTo>
                <a:lnTo>
                  <a:pt x="2" y="73"/>
                </a:lnTo>
                <a:lnTo>
                  <a:pt x="1" y="80"/>
                </a:lnTo>
                <a:lnTo>
                  <a:pt x="0" y="88"/>
                </a:lnTo>
                <a:lnTo>
                  <a:pt x="0" y="94"/>
                </a:lnTo>
                <a:lnTo>
                  <a:pt x="1" y="101"/>
                </a:lnTo>
                <a:lnTo>
                  <a:pt x="2" y="107"/>
                </a:lnTo>
                <a:lnTo>
                  <a:pt x="3" y="112"/>
                </a:lnTo>
                <a:lnTo>
                  <a:pt x="5" y="117"/>
                </a:lnTo>
                <a:lnTo>
                  <a:pt x="6" y="122"/>
                </a:lnTo>
                <a:lnTo>
                  <a:pt x="8" y="125"/>
                </a:lnTo>
                <a:lnTo>
                  <a:pt x="10" y="128"/>
                </a:lnTo>
                <a:lnTo>
                  <a:pt x="12" y="131"/>
                </a:lnTo>
                <a:lnTo>
                  <a:pt x="14" y="133"/>
                </a:lnTo>
                <a:lnTo>
                  <a:pt x="15" y="134"/>
                </a:lnTo>
                <a:lnTo>
                  <a:pt x="17" y="135"/>
                </a:lnTo>
                <a:lnTo>
                  <a:pt x="19" y="135"/>
                </a:lnTo>
                <a:lnTo>
                  <a:pt x="21" y="135"/>
                </a:lnTo>
                <a:lnTo>
                  <a:pt x="23" y="136"/>
                </a:lnTo>
                <a:lnTo>
                  <a:pt x="25" y="136"/>
                </a:lnTo>
                <a:lnTo>
                  <a:pt x="27" y="136"/>
                </a:lnTo>
                <a:lnTo>
                  <a:pt x="29" y="136"/>
                </a:lnTo>
                <a:lnTo>
                  <a:pt x="30" y="135"/>
                </a:lnTo>
                <a:lnTo>
                  <a:pt x="32" y="133"/>
                </a:lnTo>
                <a:lnTo>
                  <a:pt x="34" y="130"/>
                </a:lnTo>
                <a:lnTo>
                  <a:pt x="35" y="128"/>
                </a:lnTo>
                <a:lnTo>
                  <a:pt x="36" y="126"/>
                </a:lnTo>
                <a:lnTo>
                  <a:pt x="37" y="123"/>
                </a:lnTo>
                <a:lnTo>
                  <a:pt x="39" y="116"/>
                </a:lnTo>
                <a:lnTo>
                  <a:pt x="41" y="112"/>
                </a:lnTo>
                <a:lnTo>
                  <a:pt x="42" y="106"/>
                </a:lnTo>
                <a:lnTo>
                  <a:pt x="46" y="93"/>
                </a:lnTo>
                <a:lnTo>
                  <a:pt x="47" y="86"/>
                </a:lnTo>
                <a:lnTo>
                  <a:pt x="48" y="77"/>
                </a:lnTo>
                <a:lnTo>
                  <a:pt x="48" y="69"/>
                </a:lnTo>
                <a:lnTo>
                  <a:pt x="49" y="61"/>
                </a:lnTo>
                <a:lnTo>
                  <a:pt x="50" y="53"/>
                </a:lnTo>
                <a:lnTo>
                  <a:pt x="52" y="45"/>
                </a:lnTo>
                <a:lnTo>
                  <a:pt x="53" y="37"/>
                </a:lnTo>
                <a:lnTo>
                  <a:pt x="53" y="30"/>
                </a:lnTo>
                <a:lnTo>
                  <a:pt x="54" y="12"/>
                </a:lnTo>
                <a:lnTo>
                  <a:pt x="55" y="5"/>
                </a:lnTo>
                <a:lnTo>
                  <a:pt x="55" y="0"/>
                </a:lnTo>
                <a:lnTo>
                  <a:pt x="55" y="2"/>
                </a:lnTo>
                <a:lnTo>
                  <a:pt x="56" y="8"/>
                </a:lnTo>
                <a:lnTo>
                  <a:pt x="58" y="15"/>
                </a:lnTo>
                <a:lnTo>
                  <a:pt x="59" y="22"/>
                </a:lnTo>
                <a:lnTo>
                  <a:pt x="59" y="28"/>
                </a:lnTo>
                <a:lnTo>
                  <a:pt x="60" y="34"/>
                </a:lnTo>
                <a:lnTo>
                  <a:pt x="61" y="39"/>
                </a:lnTo>
                <a:lnTo>
                  <a:pt x="63" y="44"/>
                </a:lnTo>
                <a:lnTo>
                  <a:pt x="66" y="48"/>
                </a:lnTo>
                <a:lnTo>
                  <a:pt x="69" y="53"/>
                </a:lnTo>
                <a:lnTo>
                  <a:pt x="71" y="58"/>
                </a:lnTo>
                <a:lnTo>
                  <a:pt x="73" y="64"/>
                </a:lnTo>
                <a:lnTo>
                  <a:pt x="75" y="68"/>
                </a:lnTo>
                <a:lnTo>
                  <a:pt x="77" y="71"/>
                </a:lnTo>
                <a:lnTo>
                  <a:pt x="79" y="74"/>
                </a:lnTo>
                <a:lnTo>
                  <a:pt x="82" y="77"/>
                </a:lnTo>
                <a:lnTo>
                  <a:pt x="84" y="79"/>
                </a:lnTo>
                <a:lnTo>
                  <a:pt x="88" y="81"/>
                </a:lnTo>
                <a:lnTo>
                  <a:pt x="91" y="83"/>
                </a:lnTo>
                <a:lnTo>
                  <a:pt x="95" y="85"/>
                </a:lnTo>
                <a:lnTo>
                  <a:pt x="98" y="87"/>
                </a:lnTo>
                <a:lnTo>
                  <a:pt x="101" y="88"/>
                </a:lnTo>
                <a:lnTo>
                  <a:pt x="104" y="88"/>
                </a:lnTo>
                <a:lnTo>
                  <a:pt x="106" y="87"/>
                </a:lnTo>
                <a:lnTo>
                  <a:pt x="108" y="86"/>
                </a:lnTo>
                <a:lnTo>
                  <a:pt x="111" y="84"/>
                </a:lnTo>
                <a:lnTo>
                  <a:pt x="117" y="8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6" name="SMARTPenAnnotation24"/>
          <p:cNvSpPr>
            <a:spLocks/>
          </p:cNvSpPr>
          <p:nvPr/>
        </p:nvSpPr>
        <p:spPr bwMode="auto">
          <a:xfrm>
            <a:off x="3271838" y="493713"/>
            <a:ext cx="390525" cy="273050"/>
          </a:xfrm>
          <a:custGeom>
            <a:avLst/>
            <a:gdLst>
              <a:gd name="T0" fmla="*/ 0 w 246"/>
              <a:gd name="T1" fmla="*/ 86 h 172"/>
              <a:gd name="T2" fmla="*/ 1 w 246"/>
              <a:gd name="T3" fmla="*/ 87 h 172"/>
              <a:gd name="T4" fmla="*/ 2 w 246"/>
              <a:gd name="T5" fmla="*/ 88 h 172"/>
              <a:gd name="T6" fmla="*/ 0 w 246"/>
              <a:gd name="T7" fmla="*/ 91 h 172"/>
              <a:gd name="T8" fmla="*/ 0 w 246"/>
              <a:gd name="T9" fmla="*/ 96 h 172"/>
              <a:gd name="T10" fmla="*/ 2 w 246"/>
              <a:gd name="T11" fmla="*/ 104 h 172"/>
              <a:gd name="T12" fmla="*/ 3 w 246"/>
              <a:gd name="T13" fmla="*/ 118 h 172"/>
              <a:gd name="T14" fmla="*/ 5 w 246"/>
              <a:gd name="T15" fmla="*/ 130 h 172"/>
              <a:gd name="T16" fmla="*/ 7 w 246"/>
              <a:gd name="T17" fmla="*/ 139 h 172"/>
              <a:gd name="T18" fmla="*/ 8 w 246"/>
              <a:gd name="T19" fmla="*/ 148 h 172"/>
              <a:gd name="T20" fmla="*/ 10 w 246"/>
              <a:gd name="T21" fmla="*/ 156 h 172"/>
              <a:gd name="T22" fmla="*/ 13 w 246"/>
              <a:gd name="T23" fmla="*/ 163 h 172"/>
              <a:gd name="T24" fmla="*/ 14 w 246"/>
              <a:gd name="T25" fmla="*/ 171 h 172"/>
              <a:gd name="T26" fmla="*/ 15 w 246"/>
              <a:gd name="T27" fmla="*/ 169 h 172"/>
              <a:gd name="T28" fmla="*/ 15 w 246"/>
              <a:gd name="T29" fmla="*/ 37 h 172"/>
              <a:gd name="T30" fmla="*/ 18 w 246"/>
              <a:gd name="T31" fmla="*/ 34 h 172"/>
              <a:gd name="T32" fmla="*/ 21 w 246"/>
              <a:gd name="T33" fmla="*/ 43 h 172"/>
              <a:gd name="T34" fmla="*/ 25 w 246"/>
              <a:gd name="T35" fmla="*/ 60 h 172"/>
              <a:gd name="T36" fmla="*/ 34 w 246"/>
              <a:gd name="T37" fmla="*/ 82 h 172"/>
              <a:gd name="T38" fmla="*/ 45 w 246"/>
              <a:gd name="T39" fmla="*/ 105 h 172"/>
              <a:gd name="T40" fmla="*/ 57 w 246"/>
              <a:gd name="T41" fmla="*/ 125 h 172"/>
              <a:gd name="T42" fmla="*/ 64 w 246"/>
              <a:gd name="T43" fmla="*/ 135 h 172"/>
              <a:gd name="T44" fmla="*/ 70 w 246"/>
              <a:gd name="T45" fmla="*/ 142 h 172"/>
              <a:gd name="T46" fmla="*/ 74 w 246"/>
              <a:gd name="T47" fmla="*/ 147 h 172"/>
              <a:gd name="T48" fmla="*/ 84 w 246"/>
              <a:gd name="T49" fmla="*/ 150 h 172"/>
              <a:gd name="T50" fmla="*/ 90 w 246"/>
              <a:gd name="T51" fmla="*/ 147 h 172"/>
              <a:gd name="T52" fmla="*/ 92 w 246"/>
              <a:gd name="T53" fmla="*/ 142 h 172"/>
              <a:gd name="T54" fmla="*/ 93 w 246"/>
              <a:gd name="T55" fmla="*/ 133 h 172"/>
              <a:gd name="T56" fmla="*/ 93 w 246"/>
              <a:gd name="T57" fmla="*/ 88 h 172"/>
              <a:gd name="T58" fmla="*/ 95 w 246"/>
              <a:gd name="T59" fmla="*/ 71 h 172"/>
              <a:gd name="T60" fmla="*/ 97 w 246"/>
              <a:gd name="T61" fmla="*/ 53 h 172"/>
              <a:gd name="T62" fmla="*/ 98 w 246"/>
              <a:gd name="T63" fmla="*/ 30 h 172"/>
              <a:gd name="T64" fmla="*/ 99 w 246"/>
              <a:gd name="T65" fmla="*/ 2 h 172"/>
              <a:gd name="T66" fmla="*/ 101 w 246"/>
              <a:gd name="T67" fmla="*/ 0 h 172"/>
              <a:gd name="T68" fmla="*/ 105 w 246"/>
              <a:gd name="T69" fmla="*/ 6 h 172"/>
              <a:gd name="T70" fmla="*/ 109 w 246"/>
              <a:gd name="T71" fmla="*/ 13 h 172"/>
              <a:gd name="T72" fmla="*/ 112 w 246"/>
              <a:gd name="T73" fmla="*/ 22 h 172"/>
              <a:gd name="T74" fmla="*/ 118 w 246"/>
              <a:gd name="T75" fmla="*/ 33 h 172"/>
              <a:gd name="T76" fmla="*/ 131 w 246"/>
              <a:gd name="T77" fmla="*/ 54 h 172"/>
              <a:gd name="T78" fmla="*/ 156 w 246"/>
              <a:gd name="T79" fmla="*/ 91 h 172"/>
              <a:gd name="T80" fmla="*/ 164 w 246"/>
              <a:gd name="T81" fmla="*/ 99 h 172"/>
              <a:gd name="T82" fmla="*/ 176 w 246"/>
              <a:gd name="T83" fmla="*/ 106 h 172"/>
              <a:gd name="T84" fmla="*/ 183 w 246"/>
              <a:gd name="T85" fmla="*/ 107 h 172"/>
              <a:gd name="T86" fmla="*/ 198 w 246"/>
              <a:gd name="T87" fmla="*/ 103 h 172"/>
              <a:gd name="T88" fmla="*/ 213 w 246"/>
              <a:gd name="T89" fmla="*/ 96 h 172"/>
              <a:gd name="T90" fmla="*/ 221 w 246"/>
              <a:gd name="T91" fmla="*/ 90 h 172"/>
              <a:gd name="T92" fmla="*/ 227 w 246"/>
              <a:gd name="T93" fmla="*/ 83 h 172"/>
              <a:gd name="T94" fmla="*/ 233 w 246"/>
              <a:gd name="T95" fmla="*/ 77 h 172"/>
              <a:gd name="T96" fmla="*/ 237 w 246"/>
              <a:gd name="T97" fmla="*/ 69 h 172"/>
              <a:gd name="T98" fmla="*/ 245 w 246"/>
              <a:gd name="T99" fmla="*/ 55 h 1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46"/>
              <a:gd name="T151" fmla="*/ 0 h 172"/>
              <a:gd name="T152" fmla="*/ 246 w 246"/>
              <a:gd name="T153" fmla="*/ 172 h 17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46" h="172">
                <a:moveTo>
                  <a:pt x="3" y="83"/>
                </a:moveTo>
                <a:lnTo>
                  <a:pt x="0" y="86"/>
                </a:lnTo>
                <a:lnTo>
                  <a:pt x="0" y="87"/>
                </a:lnTo>
                <a:lnTo>
                  <a:pt x="1" y="87"/>
                </a:lnTo>
                <a:lnTo>
                  <a:pt x="2" y="88"/>
                </a:lnTo>
                <a:lnTo>
                  <a:pt x="1" y="90"/>
                </a:lnTo>
                <a:lnTo>
                  <a:pt x="0" y="91"/>
                </a:lnTo>
                <a:lnTo>
                  <a:pt x="0" y="93"/>
                </a:lnTo>
                <a:lnTo>
                  <a:pt x="0" y="96"/>
                </a:lnTo>
                <a:lnTo>
                  <a:pt x="1" y="99"/>
                </a:lnTo>
                <a:lnTo>
                  <a:pt x="2" y="104"/>
                </a:lnTo>
                <a:lnTo>
                  <a:pt x="2" y="111"/>
                </a:lnTo>
                <a:lnTo>
                  <a:pt x="3" y="118"/>
                </a:lnTo>
                <a:lnTo>
                  <a:pt x="4" y="125"/>
                </a:lnTo>
                <a:lnTo>
                  <a:pt x="5" y="130"/>
                </a:lnTo>
                <a:lnTo>
                  <a:pt x="6" y="135"/>
                </a:lnTo>
                <a:lnTo>
                  <a:pt x="7" y="139"/>
                </a:lnTo>
                <a:lnTo>
                  <a:pt x="8" y="144"/>
                </a:lnTo>
                <a:lnTo>
                  <a:pt x="8" y="148"/>
                </a:lnTo>
                <a:lnTo>
                  <a:pt x="9" y="152"/>
                </a:lnTo>
                <a:lnTo>
                  <a:pt x="10" y="156"/>
                </a:lnTo>
                <a:lnTo>
                  <a:pt x="12" y="159"/>
                </a:lnTo>
                <a:lnTo>
                  <a:pt x="13" y="163"/>
                </a:lnTo>
                <a:lnTo>
                  <a:pt x="14" y="168"/>
                </a:lnTo>
                <a:lnTo>
                  <a:pt x="14" y="171"/>
                </a:lnTo>
                <a:lnTo>
                  <a:pt x="15" y="169"/>
                </a:lnTo>
                <a:lnTo>
                  <a:pt x="15" y="42"/>
                </a:lnTo>
                <a:lnTo>
                  <a:pt x="15" y="37"/>
                </a:lnTo>
                <a:lnTo>
                  <a:pt x="16" y="35"/>
                </a:lnTo>
                <a:lnTo>
                  <a:pt x="18" y="34"/>
                </a:lnTo>
                <a:lnTo>
                  <a:pt x="19" y="37"/>
                </a:lnTo>
                <a:lnTo>
                  <a:pt x="21" y="43"/>
                </a:lnTo>
                <a:lnTo>
                  <a:pt x="22" y="51"/>
                </a:lnTo>
                <a:lnTo>
                  <a:pt x="25" y="60"/>
                </a:lnTo>
                <a:lnTo>
                  <a:pt x="29" y="71"/>
                </a:lnTo>
                <a:lnTo>
                  <a:pt x="34" y="82"/>
                </a:lnTo>
                <a:lnTo>
                  <a:pt x="39" y="94"/>
                </a:lnTo>
                <a:lnTo>
                  <a:pt x="45" y="105"/>
                </a:lnTo>
                <a:lnTo>
                  <a:pt x="52" y="116"/>
                </a:lnTo>
                <a:lnTo>
                  <a:pt x="57" y="125"/>
                </a:lnTo>
                <a:lnTo>
                  <a:pt x="61" y="131"/>
                </a:lnTo>
                <a:lnTo>
                  <a:pt x="64" y="135"/>
                </a:lnTo>
                <a:lnTo>
                  <a:pt x="67" y="139"/>
                </a:lnTo>
                <a:lnTo>
                  <a:pt x="70" y="142"/>
                </a:lnTo>
                <a:lnTo>
                  <a:pt x="72" y="145"/>
                </a:lnTo>
                <a:lnTo>
                  <a:pt x="74" y="147"/>
                </a:lnTo>
                <a:lnTo>
                  <a:pt x="78" y="149"/>
                </a:lnTo>
                <a:lnTo>
                  <a:pt x="84" y="150"/>
                </a:lnTo>
                <a:lnTo>
                  <a:pt x="86" y="149"/>
                </a:lnTo>
                <a:lnTo>
                  <a:pt x="90" y="147"/>
                </a:lnTo>
                <a:lnTo>
                  <a:pt x="91" y="145"/>
                </a:lnTo>
                <a:lnTo>
                  <a:pt x="92" y="142"/>
                </a:lnTo>
                <a:lnTo>
                  <a:pt x="92" y="139"/>
                </a:lnTo>
                <a:lnTo>
                  <a:pt x="93" y="133"/>
                </a:lnTo>
                <a:lnTo>
                  <a:pt x="93" y="114"/>
                </a:lnTo>
                <a:lnTo>
                  <a:pt x="93" y="88"/>
                </a:lnTo>
                <a:lnTo>
                  <a:pt x="94" y="79"/>
                </a:lnTo>
                <a:lnTo>
                  <a:pt x="95" y="71"/>
                </a:lnTo>
                <a:lnTo>
                  <a:pt x="96" y="61"/>
                </a:lnTo>
                <a:lnTo>
                  <a:pt x="97" y="53"/>
                </a:lnTo>
                <a:lnTo>
                  <a:pt x="98" y="45"/>
                </a:lnTo>
                <a:lnTo>
                  <a:pt x="98" y="30"/>
                </a:lnTo>
                <a:lnTo>
                  <a:pt x="99" y="11"/>
                </a:lnTo>
                <a:lnTo>
                  <a:pt x="99" y="2"/>
                </a:lnTo>
                <a:lnTo>
                  <a:pt x="100" y="0"/>
                </a:lnTo>
                <a:lnTo>
                  <a:pt x="101" y="0"/>
                </a:lnTo>
                <a:lnTo>
                  <a:pt x="102" y="1"/>
                </a:lnTo>
                <a:lnTo>
                  <a:pt x="105" y="6"/>
                </a:lnTo>
                <a:lnTo>
                  <a:pt x="107" y="9"/>
                </a:lnTo>
                <a:lnTo>
                  <a:pt x="109" y="13"/>
                </a:lnTo>
                <a:lnTo>
                  <a:pt x="110" y="18"/>
                </a:lnTo>
                <a:lnTo>
                  <a:pt x="112" y="22"/>
                </a:lnTo>
                <a:lnTo>
                  <a:pt x="115" y="28"/>
                </a:lnTo>
                <a:lnTo>
                  <a:pt x="118" y="33"/>
                </a:lnTo>
                <a:lnTo>
                  <a:pt x="121" y="38"/>
                </a:lnTo>
                <a:lnTo>
                  <a:pt x="131" y="54"/>
                </a:lnTo>
                <a:lnTo>
                  <a:pt x="152" y="86"/>
                </a:lnTo>
                <a:lnTo>
                  <a:pt x="156" y="91"/>
                </a:lnTo>
                <a:lnTo>
                  <a:pt x="160" y="95"/>
                </a:lnTo>
                <a:lnTo>
                  <a:pt x="164" y="99"/>
                </a:lnTo>
                <a:lnTo>
                  <a:pt x="168" y="101"/>
                </a:lnTo>
                <a:lnTo>
                  <a:pt x="176" y="106"/>
                </a:lnTo>
                <a:lnTo>
                  <a:pt x="180" y="107"/>
                </a:lnTo>
                <a:lnTo>
                  <a:pt x="183" y="107"/>
                </a:lnTo>
                <a:lnTo>
                  <a:pt x="191" y="105"/>
                </a:lnTo>
                <a:lnTo>
                  <a:pt x="198" y="103"/>
                </a:lnTo>
                <a:lnTo>
                  <a:pt x="206" y="99"/>
                </a:lnTo>
                <a:lnTo>
                  <a:pt x="213" y="96"/>
                </a:lnTo>
                <a:lnTo>
                  <a:pt x="218" y="92"/>
                </a:lnTo>
                <a:lnTo>
                  <a:pt x="221" y="90"/>
                </a:lnTo>
                <a:lnTo>
                  <a:pt x="224" y="87"/>
                </a:lnTo>
                <a:lnTo>
                  <a:pt x="227" y="83"/>
                </a:lnTo>
                <a:lnTo>
                  <a:pt x="230" y="80"/>
                </a:lnTo>
                <a:lnTo>
                  <a:pt x="233" y="77"/>
                </a:lnTo>
                <a:lnTo>
                  <a:pt x="235" y="73"/>
                </a:lnTo>
                <a:lnTo>
                  <a:pt x="237" y="69"/>
                </a:lnTo>
                <a:lnTo>
                  <a:pt x="239" y="66"/>
                </a:lnTo>
                <a:lnTo>
                  <a:pt x="245" y="5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7" name="SMARTPenAnnotation25"/>
          <p:cNvSpPr>
            <a:spLocks/>
          </p:cNvSpPr>
          <p:nvPr/>
        </p:nvSpPr>
        <p:spPr bwMode="auto">
          <a:xfrm>
            <a:off x="3573463" y="298450"/>
            <a:ext cx="446087" cy="327025"/>
          </a:xfrm>
          <a:custGeom>
            <a:avLst/>
            <a:gdLst>
              <a:gd name="T0" fmla="*/ 47 w 281"/>
              <a:gd name="T1" fmla="*/ 93 h 206"/>
              <a:gd name="T2" fmla="*/ 39 w 281"/>
              <a:gd name="T3" fmla="*/ 86 h 206"/>
              <a:gd name="T4" fmla="*/ 34 w 281"/>
              <a:gd name="T5" fmla="*/ 86 h 206"/>
              <a:gd name="T6" fmla="*/ 29 w 281"/>
              <a:gd name="T7" fmla="*/ 88 h 206"/>
              <a:gd name="T8" fmla="*/ 23 w 281"/>
              <a:gd name="T9" fmla="*/ 96 h 206"/>
              <a:gd name="T10" fmla="*/ 17 w 281"/>
              <a:gd name="T11" fmla="*/ 103 h 206"/>
              <a:gd name="T12" fmla="*/ 11 w 281"/>
              <a:gd name="T13" fmla="*/ 114 h 206"/>
              <a:gd name="T14" fmla="*/ 3 w 281"/>
              <a:gd name="T15" fmla="*/ 138 h 206"/>
              <a:gd name="T16" fmla="*/ 1 w 281"/>
              <a:gd name="T17" fmla="*/ 149 h 206"/>
              <a:gd name="T18" fmla="*/ 0 w 281"/>
              <a:gd name="T19" fmla="*/ 161 h 206"/>
              <a:gd name="T20" fmla="*/ 2 w 281"/>
              <a:gd name="T21" fmla="*/ 172 h 206"/>
              <a:gd name="T22" fmla="*/ 5 w 281"/>
              <a:gd name="T23" fmla="*/ 182 h 206"/>
              <a:gd name="T24" fmla="*/ 9 w 281"/>
              <a:gd name="T25" fmla="*/ 189 h 206"/>
              <a:gd name="T26" fmla="*/ 16 w 281"/>
              <a:gd name="T27" fmla="*/ 199 h 206"/>
              <a:gd name="T28" fmla="*/ 20 w 281"/>
              <a:gd name="T29" fmla="*/ 203 h 206"/>
              <a:gd name="T30" fmla="*/ 29 w 281"/>
              <a:gd name="T31" fmla="*/ 205 h 206"/>
              <a:gd name="T32" fmla="*/ 31 w 281"/>
              <a:gd name="T33" fmla="*/ 204 h 206"/>
              <a:gd name="T34" fmla="*/ 32 w 281"/>
              <a:gd name="T35" fmla="*/ 200 h 206"/>
              <a:gd name="T36" fmla="*/ 36 w 281"/>
              <a:gd name="T37" fmla="*/ 178 h 206"/>
              <a:gd name="T38" fmla="*/ 37 w 281"/>
              <a:gd name="T39" fmla="*/ 162 h 206"/>
              <a:gd name="T40" fmla="*/ 38 w 281"/>
              <a:gd name="T41" fmla="*/ 137 h 206"/>
              <a:gd name="T42" fmla="*/ 38 w 281"/>
              <a:gd name="T43" fmla="*/ 95 h 206"/>
              <a:gd name="T44" fmla="*/ 40 w 281"/>
              <a:gd name="T45" fmla="*/ 107 h 206"/>
              <a:gd name="T46" fmla="*/ 44 w 281"/>
              <a:gd name="T47" fmla="*/ 121 h 206"/>
              <a:gd name="T48" fmla="*/ 52 w 281"/>
              <a:gd name="T49" fmla="*/ 138 h 206"/>
              <a:gd name="T50" fmla="*/ 60 w 281"/>
              <a:gd name="T51" fmla="*/ 152 h 206"/>
              <a:gd name="T52" fmla="*/ 68 w 281"/>
              <a:gd name="T53" fmla="*/ 165 h 206"/>
              <a:gd name="T54" fmla="*/ 76 w 281"/>
              <a:gd name="T55" fmla="*/ 174 h 206"/>
              <a:gd name="T56" fmla="*/ 80 w 281"/>
              <a:gd name="T57" fmla="*/ 178 h 206"/>
              <a:gd name="T58" fmla="*/ 82 w 281"/>
              <a:gd name="T59" fmla="*/ 177 h 206"/>
              <a:gd name="T60" fmla="*/ 87 w 281"/>
              <a:gd name="T61" fmla="*/ 172 h 206"/>
              <a:gd name="T62" fmla="*/ 95 w 281"/>
              <a:gd name="T63" fmla="*/ 118 h 206"/>
              <a:gd name="T64" fmla="*/ 98 w 281"/>
              <a:gd name="T65" fmla="*/ 85 h 206"/>
              <a:gd name="T66" fmla="*/ 101 w 281"/>
              <a:gd name="T67" fmla="*/ 45 h 206"/>
              <a:gd name="T68" fmla="*/ 103 w 281"/>
              <a:gd name="T69" fmla="*/ 43 h 206"/>
              <a:gd name="T70" fmla="*/ 105 w 281"/>
              <a:gd name="T71" fmla="*/ 45 h 206"/>
              <a:gd name="T72" fmla="*/ 133 w 281"/>
              <a:gd name="T73" fmla="*/ 125 h 206"/>
              <a:gd name="T74" fmla="*/ 146 w 281"/>
              <a:gd name="T75" fmla="*/ 139 h 206"/>
              <a:gd name="T76" fmla="*/ 155 w 281"/>
              <a:gd name="T77" fmla="*/ 143 h 206"/>
              <a:gd name="T78" fmla="*/ 159 w 281"/>
              <a:gd name="T79" fmla="*/ 141 h 206"/>
              <a:gd name="T80" fmla="*/ 161 w 281"/>
              <a:gd name="T81" fmla="*/ 133 h 206"/>
              <a:gd name="T82" fmla="*/ 188 w 281"/>
              <a:gd name="T83" fmla="*/ 46 h 206"/>
              <a:gd name="T84" fmla="*/ 193 w 281"/>
              <a:gd name="T85" fmla="*/ 30 h 206"/>
              <a:gd name="T86" fmla="*/ 200 w 281"/>
              <a:gd name="T87" fmla="*/ 16 h 206"/>
              <a:gd name="T88" fmla="*/ 204 w 281"/>
              <a:gd name="T89" fmla="*/ 7 h 206"/>
              <a:gd name="T90" fmla="*/ 206 w 281"/>
              <a:gd name="T91" fmla="*/ 2 h 206"/>
              <a:gd name="T92" fmla="*/ 210 w 281"/>
              <a:gd name="T93" fmla="*/ 0 h 206"/>
              <a:gd name="T94" fmla="*/ 213 w 281"/>
              <a:gd name="T95" fmla="*/ 2 h 206"/>
              <a:gd name="T96" fmla="*/ 216 w 281"/>
              <a:gd name="T97" fmla="*/ 7 h 206"/>
              <a:gd name="T98" fmla="*/ 217 w 281"/>
              <a:gd name="T99" fmla="*/ 13 h 206"/>
              <a:gd name="T100" fmla="*/ 220 w 281"/>
              <a:gd name="T101" fmla="*/ 22 h 206"/>
              <a:gd name="T102" fmla="*/ 226 w 281"/>
              <a:gd name="T103" fmla="*/ 43 h 206"/>
              <a:gd name="T104" fmla="*/ 232 w 281"/>
              <a:gd name="T105" fmla="*/ 63 h 206"/>
              <a:gd name="T106" fmla="*/ 240 w 281"/>
              <a:gd name="T107" fmla="*/ 91 h 206"/>
              <a:gd name="T108" fmla="*/ 246 w 281"/>
              <a:gd name="T109" fmla="*/ 103 h 206"/>
              <a:gd name="T110" fmla="*/ 253 w 281"/>
              <a:gd name="T111" fmla="*/ 115 h 206"/>
              <a:gd name="T112" fmla="*/ 260 w 281"/>
              <a:gd name="T113" fmla="*/ 127 h 206"/>
              <a:gd name="T114" fmla="*/ 280 w 281"/>
              <a:gd name="T115" fmla="*/ 150 h 2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81"/>
              <a:gd name="T175" fmla="*/ 0 h 206"/>
              <a:gd name="T176" fmla="*/ 281 w 281"/>
              <a:gd name="T177" fmla="*/ 206 h 20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81" h="206">
                <a:moveTo>
                  <a:pt x="50" y="99"/>
                </a:moveTo>
                <a:lnTo>
                  <a:pt x="47" y="93"/>
                </a:lnTo>
                <a:lnTo>
                  <a:pt x="45" y="91"/>
                </a:lnTo>
                <a:lnTo>
                  <a:pt x="39" y="86"/>
                </a:lnTo>
                <a:lnTo>
                  <a:pt x="36" y="85"/>
                </a:lnTo>
                <a:lnTo>
                  <a:pt x="34" y="86"/>
                </a:lnTo>
                <a:lnTo>
                  <a:pt x="32" y="86"/>
                </a:lnTo>
                <a:lnTo>
                  <a:pt x="29" y="88"/>
                </a:lnTo>
                <a:lnTo>
                  <a:pt x="25" y="93"/>
                </a:lnTo>
                <a:lnTo>
                  <a:pt x="23" y="96"/>
                </a:lnTo>
                <a:lnTo>
                  <a:pt x="20" y="100"/>
                </a:lnTo>
                <a:lnTo>
                  <a:pt x="17" y="103"/>
                </a:lnTo>
                <a:lnTo>
                  <a:pt x="14" y="108"/>
                </a:lnTo>
                <a:lnTo>
                  <a:pt x="11" y="114"/>
                </a:lnTo>
                <a:lnTo>
                  <a:pt x="5" y="132"/>
                </a:lnTo>
                <a:lnTo>
                  <a:pt x="3" y="138"/>
                </a:lnTo>
                <a:lnTo>
                  <a:pt x="2" y="144"/>
                </a:lnTo>
                <a:lnTo>
                  <a:pt x="1" y="149"/>
                </a:lnTo>
                <a:lnTo>
                  <a:pt x="0" y="155"/>
                </a:lnTo>
                <a:lnTo>
                  <a:pt x="0" y="161"/>
                </a:lnTo>
                <a:lnTo>
                  <a:pt x="1" y="166"/>
                </a:lnTo>
                <a:lnTo>
                  <a:pt x="2" y="172"/>
                </a:lnTo>
                <a:lnTo>
                  <a:pt x="4" y="177"/>
                </a:lnTo>
                <a:lnTo>
                  <a:pt x="5" y="182"/>
                </a:lnTo>
                <a:lnTo>
                  <a:pt x="7" y="186"/>
                </a:lnTo>
                <a:lnTo>
                  <a:pt x="9" y="189"/>
                </a:lnTo>
                <a:lnTo>
                  <a:pt x="12" y="195"/>
                </a:lnTo>
                <a:lnTo>
                  <a:pt x="16" y="199"/>
                </a:lnTo>
                <a:lnTo>
                  <a:pt x="18" y="202"/>
                </a:lnTo>
                <a:lnTo>
                  <a:pt x="20" y="203"/>
                </a:lnTo>
                <a:lnTo>
                  <a:pt x="23" y="205"/>
                </a:lnTo>
                <a:lnTo>
                  <a:pt x="29" y="205"/>
                </a:lnTo>
                <a:lnTo>
                  <a:pt x="30" y="205"/>
                </a:lnTo>
                <a:lnTo>
                  <a:pt x="31" y="204"/>
                </a:lnTo>
                <a:lnTo>
                  <a:pt x="32" y="203"/>
                </a:lnTo>
                <a:lnTo>
                  <a:pt x="32" y="200"/>
                </a:lnTo>
                <a:lnTo>
                  <a:pt x="32" y="198"/>
                </a:lnTo>
                <a:lnTo>
                  <a:pt x="36" y="178"/>
                </a:lnTo>
                <a:lnTo>
                  <a:pt x="37" y="169"/>
                </a:lnTo>
                <a:lnTo>
                  <a:pt x="37" y="162"/>
                </a:lnTo>
                <a:lnTo>
                  <a:pt x="38" y="154"/>
                </a:lnTo>
                <a:lnTo>
                  <a:pt x="38" y="137"/>
                </a:lnTo>
                <a:lnTo>
                  <a:pt x="38" y="75"/>
                </a:lnTo>
                <a:lnTo>
                  <a:pt x="38" y="95"/>
                </a:lnTo>
                <a:lnTo>
                  <a:pt x="39" y="101"/>
                </a:lnTo>
                <a:lnTo>
                  <a:pt x="40" y="107"/>
                </a:lnTo>
                <a:lnTo>
                  <a:pt x="41" y="114"/>
                </a:lnTo>
                <a:lnTo>
                  <a:pt x="44" y="121"/>
                </a:lnTo>
                <a:lnTo>
                  <a:pt x="48" y="129"/>
                </a:lnTo>
                <a:lnTo>
                  <a:pt x="52" y="138"/>
                </a:lnTo>
                <a:lnTo>
                  <a:pt x="56" y="146"/>
                </a:lnTo>
                <a:lnTo>
                  <a:pt x="60" y="152"/>
                </a:lnTo>
                <a:lnTo>
                  <a:pt x="64" y="159"/>
                </a:lnTo>
                <a:lnTo>
                  <a:pt x="68" y="165"/>
                </a:lnTo>
                <a:lnTo>
                  <a:pt x="72" y="170"/>
                </a:lnTo>
                <a:lnTo>
                  <a:pt x="76" y="174"/>
                </a:lnTo>
                <a:lnTo>
                  <a:pt x="78" y="177"/>
                </a:lnTo>
                <a:lnTo>
                  <a:pt x="80" y="178"/>
                </a:lnTo>
                <a:lnTo>
                  <a:pt x="81" y="178"/>
                </a:lnTo>
                <a:lnTo>
                  <a:pt x="82" y="177"/>
                </a:lnTo>
                <a:lnTo>
                  <a:pt x="86" y="175"/>
                </a:lnTo>
                <a:lnTo>
                  <a:pt x="87" y="172"/>
                </a:lnTo>
                <a:lnTo>
                  <a:pt x="88" y="167"/>
                </a:lnTo>
                <a:lnTo>
                  <a:pt x="95" y="118"/>
                </a:lnTo>
                <a:lnTo>
                  <a:pt x="97" y="100"/>
                </a:lnTo>
                <a:lnTo>
                  <a:pt x="98" y="85"/>
                </a:lnTo>
                <a:lnTo>
                  <a:pt x="100" y="48"/>
                </a:lnTo>
                <a:lnTo>
                  <a:pt x="101" y="45"/>
                </a:lnTo>
                <a:lnTo>
                  <a:pt x="102" y="44"/>
                </a:lnTo>
                <a:lnTo>
                  <a:pt x="103" y="43"/>
                </a:lnTo>
                <a:lnTo>
                  <a:pt x="104" y="44"/>
                </a:lnTo>
                <a:lnTo>
                  <a:pt x="105" y="45"/>
                </a:lnTo>
                <a:lnTo>
                  <a:pt x="130" y="121"/>
                </a:lnTo>
                <a:lnTo>
                  <a:pt x="133" y="125"/>
                </a:lnTo>
                <a:lnTo>
                  <a:pt x="136" y="129"/>
                </a:lnTo>
                <a:lnTo>
                  <a:pt x="146" y="139"/>
                </a:lnTo>
                <a:lnTo>
                  <a:pt x="148" y="141"/>
                </a:lnTo>
                <a:lnTo>
                  <a:pt x="155" y="143"/>
                </a:lnTo>
                <a:lnTo>
                  <a:pt x="156" y="143"/>
                </a:lnTo>
                <a:lnTo>
                  <a:pt x="159" y="141"/>
                </a:lnTo>
                <a:lnTo>
                  <a:pt x="160" y="139"/>
                </a:lnTo>
                <a:lnTo>
                  <a:pt x="161" y="133"/>
                </a:lnTo>
                <a:lnTo>
                  <a:pt x="163" y="127"/>
                </a:lnTo>
                <a:lnTo>
                  <a:pt x="188" y="46"/>
                </a:lnTo>
                <a:lnTo>
                  <a:pt x="190" y="37"/>
                </a:lnTo>
                <a:lnTo>
                  <a:pt x="193" y="30"/>
                </a:lnTo>
                <a:lnTo>
                  <a:pt x="197" y="23"/>
                </a:lnTo>
                <a:lnTo>
                  <a:pt x="200" y="16"/>
                </a:lnTo>
                <a:lnTo>
                  <a:pt x="203" y="11"/>
                </a:lnTo>
                <a:lnTo>
                  <a:pt x="204" y="7"/>
                </a:lnTo>
                <a:lnTo>
                  <a:pt x="205" y="4"/>
                </a:lnTo>
                <a:lnTo>
                  <a:pt x="206" y="2"/>
                </a:lnTo>
                <a:lnTo>
                  <a:pt x="208" y="1"/>
                </a:lnTo>
                <a:lnTo>
                  <a:pt x="210" y="0"/>
                </a:lnTo>
                <a:lnTo>
                  <a:pt x="211" y="0"/>
                </a:lnTo>
                <a:lnTo>
                  <a:pt x="213" y="2"/>
                </a:lnTo>
                <a:lnTo>
                  <a:pt x="215" y="4"/>
                </a:lnTo>
                <a:lnTo>
                  <a:pt x="216" y="7"/>
                </a:lnTo>
                <a:lnTo>
                  <a:pt x="217" y="10"/>
                </a:lnTo>
                <a:lnTo>
                  <a:pt x="217" y="13"/>
                </a:lnTo>
                <a:lnTo>
                  <a:pt x="218" y="18"/>
                </a:lnTo>
                <a:lnTo>
                  <a:pt x="220" y="22"/>
                </a:lnTo>
                <a:lnTo>
                  <a:pt x="223" y="32"/>
                </a:lnTo>
                <a:lnTo>
                  <a:pt x="226" y="43"/>
                </a:lnTo>
                <a:lnTo>
                  <a:pt x="228" y="49"/>
                </a:lnTo>
                <a:lnTo>
                  <a:pt x="232" y="63"/>
                </a:lnTo>
                <a:lnTo>
                  <a:pt x="237" y="84"/>
                </a:lnTo>
                <a:lnTo>
                  <a:pt x="240" y="91"/>
                </a:lnTo>
                <a:lnTo>
                  <a:pt x="243" y="97"/>
                </a:lnTo>
                <a:lnTo>
                  <a:pt x="246" y="103"/>
                </a:lnTo>
                <a:lnTo>
                  <a:pt x="249" y="109"/>
                </a:lnTo>
                <a:lnTo>
                  <a:pt x="253" y="115"/>
                </a:lnTo>
                <a:lnTo>
                  <a:pt x="256" y="121"/>
                </a:lnTo>
                <a:lnTo>
                  <a:pt x="260" y="127"/>
                </a:lnTo>
                <a:lnTo>
                  <a:pt x="265" y="132"/>
                </a:lnTo>
                <a:lnTo>
                  <a:pt x="280" y="15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8" name="SMARTPenAnnotation26"/>
          <p:cNvSpPr>
            <a:spLocks/>
          </p:cNvSpPr>
          <p:nvPr/>
        </p:nvSpPr>
        <p:spPr bwMode="auto">
          <a:xfrm>
            <a:off x="2446338" y="1054100"/>
            <a:ext cx="546100" cy="365125"/>
          </a:xfrm>
          <a:custGeom>
            <a:avLst/>
            <a:gdLst>
              <a:gd name="T0" fmla="*/ 343 w 344"/>
              <a:gd name="T1" fmla="*/ 0 h 230"/>
              <a:gd name="T2" fmla="*/ 343 w 344"/>
              <a:gd name="T3" fmla="*/ 6 h 230"/>
              <a:gd name="T4" fmla="*/ 342 w 344"/>
              <a:gd name="T5" fmla="*/ 12 h 230"/>
              <a:gd name="T6" fmla="*/ 340 w 344"/>
              <a:gd name="T7" fmla="*/ 19 h 230"/>
              <a:gd name="T8" fmla="*/ 339 w 344"/>
              <a:gd name="T9" fmla="*/ 23 h 230"/>
              <a:gd name="T10" fmla="*/ 339 w 344"/>
              <a:gd name="T11" fmla="*/ 26 h 230"/>
              <a:gd name="T12" fmla="*/ 338 w 344"/>
              <a:gd name="T13" fmla="*/ 31 h 230"/>
              <a:gd name="T14" fmla="*/ 336 w 344"/>
              <a:gd name="T15" fmla="*/ 35 h 230"/>
              <a:gd name="T16" fmla="*/ 335 w 344"/>
              <a:gd name="T17" fmla="*/ 40 h 230"/>
              <a:gd name="T18" fmla="*/ 332 w 344"/>
              <a:gd name="T19" fmla="*/ 48 h 230"/>
              <a:gd name="T20" fmla="*/ 324 w 344"/>
              <a:gd name="T21" fmla="*/ 68 h 230"/>
              <a:gd name="T22" fmla="*/ 320 w 344"/>
              <a:gd name="T23" fmla="*/ 78 h 230"/>
              <a:gd name="T24" fmla="*/ 312 w 344"/>
              <a:gd name="T25" fmla="*/ 95 h 230"/>
              <a:gd name="T26" fmla="*/ 307 w 344"/>
              <a:gd name="T27" fmla="*/ 103 h 230"/>
              <a:gd name="T28" fmla="*/ 303 w 344"/>
              <a:gd name="T29" fmla="*/ 111 h 230"/>
              <a:gd name="T30" fmla="*/ 297 w 344"/>
              <a:gd name="T31" fmla="*/ 119 h 230"/>
              <a:gd name="T32" fmla="*/ 291 w 344"/>
              <a:gd name="T33" fmla="*/ 127 h 230"/>
              <a:gd name="T34" fmla="*/ 285 w 344"/>
              <a:gd name="T35" fmla="*/ 134 h 230"/>
              <a:gd name="T36" fmla="*/ 278 w 344"/>
              <a:gd name="T37" fmla="*/ 142 h 230"/>
              <a:gd name="T38" fmla="*/ 271 w 344"/>
              <a:gd name="T39" fmla="*/ 149 h 230"/>
              <a:gd name="T40" fmla="*/ 262 w 344"/>
              <a:gd name="T41" fmla="*/ 156 h 230"/>
              <a:gd name="T42" fmla="*/ 230 w 344"/>
              <a:gd name="T43" fmla="*/ 179 h 230"/>
              <a:gd name="T44" fmla="*/ 221 w 344"/>
              <a:gd name="T45" fmla="*/ 185 h 230"/>
              <a:gd name="T46" fmla="*/ 211 w 344"/>
              <a:gd name="T47" fmla="*/ 191 h 230"/>
              <a:gd name="T48" fmla="*/ 201 w 344"/>
              <a:gd name="T49" fmla="*/ 197 h 230"/>
              <a:gd name="T50" fmla="*/ 191 w 344"/>
              <a:gd name="T51" fmla="*/ 202 h 230"/>
              <a:gd name="T52" fmla="*/ 181 w 344"/>
              <a:gd name="T53" fmla="*/ 206 h 230"/>
              <a:gd name="T54" fmla="*/ 171 w 344"/>
              <a:gd name="T55" fmla="*/ 210 h 230"/>
              <a:gd name="T56" fmla="*/ 162 w 344"/>
              <a:gd name="T57" fmla="*/ 214 h 230"/>
              <a:gd name="T58" fmla="*/ 154 w 344"/>
              <a:gd name="T59" fmla="*/ 217 h 230"/>
              <a:gd name="T60" fmla="*/ 146 w 344"/>
              <a:gd name="T61" fmla="*/ 220 h 230"/>
              <a:gd name="T62" fmla="*/ 137 w 344"/>
              <a:gd name="T63" fmla="*/ 222 h 230"/>
              <a:gd name="T64" fmla="*/ 129 w 344"/>
              <a:gd name="T65" fmla="*/ 224 h 230"/>
              <a:gd name="T66" fmla="*/ 120 w 344"/>
              <a:gd name="T67" fmla="*/ 226 h 230"/>
              <a:gd name="T68" fmla="*/ 111 w 344"/>
              <a:gd name="T69" fmla="*/ 228 h 230"/>
              <a:gd name="T70" fmla="*/ 103 w 344"/>
              <a:gd name="T71" fmla="*/ 229 h 230"/>
              <a:gd name="T72" fmla="*/ 95 w 344"/>
              <a:gd name="T73" fmla="*/ 229 h 230"/>
              <a:gd name="T74" fmla="*/ 88 w 344"/>
              <a:gd name="T75" fmla="*/ 229 h 230"/>
              <a:gd name="T76" fmla="*/ 81 w 344"/>
              <a:gd name="T77" fmla="*/ 228 h 230"/>
              <a:gd name="T78" fmla="*/ 75 w 344"/>
              <a:gd name="T79" fmla="*/ 227 h 230"/>
              <a:gd name="T80" fmla="*/ 69 w 344"/>
              <a:gd name="T81" fmla="*/ 226 h 230"/>
              <a:gd name="T82" fmla="*/ 63 w 344"/>
              <a:gd name="T83" fmla="*/ 224 h 230"/>
              <a:gd name="T84" fmla="*/ 57 w 344"/>
              <a:gd name="T85" fmla="*/ 222 h 230"/>
              <a:gd name="T86" fmla="*/ 51 w 344"/>
              <a:gd name="T87" fmla="*/ 220 h 230"/>
              <a:gd name="T88" fmla="*/ 45 w 344"/>
              <a:gd name="T89" fmla="*/ 217 h 230"/>
              <a:gd name="T90" fmla="*/ 40 w 344"/>
              <a:gd name="T91" fmla="*/ 214 h 230"/>
              <a:gd name="T92" fmla="*/ 30 w 344"/>
              <a:gd name="T93" fmla="*/ 207 h 230"/>
              <a:gd name="T94" fmla="*/ 26 w 344"/>
              <a:gd name="T95" fmla="*/ 204 h 230"/>
              <a:gd name="T96" fmla="*/ 22 w 344"/>
              <a:gd name="T97" fmla="*/ 200 h 230"/>
              <a:gd name="T98" fmla="*/ 19 w 344"/>
              <a:gd name="T99" fmla="*/ 195 h 230"/>
              <a:gd name="T100" fmla="*/ 17 w 344"/>
              <a:gd name="T101" fmla="*/ 190 h 230"/>
              <a:gd name="T102" fmla="*/ 14 w 344"/>
              <a:gd name="T103" fmla="*/ 185 h 230"/>
              <a:gd name="T104" fmla="*/ 10 w 344"/>
              <a:gd name="T105" fmla="*/ 179 h 230"/>
              <a:gd name="T106" fmla="*/ 7 w 344"/>
              <a:gd name="T107" fmla="*/ 174 h 230"/>
              <a:gd name="T108" fmla="*/ 5 w 344"/>
              <a:gd name="T109" fmla="*/ 170 h 230"/>
              <a:gd name="T110" fmla="*/ 3 w 344"/>
              <a:gd name="T111" fmla="*/ 166 h 230"/>
              <a:gd name="T112" fmla="*/ 0 w 344"/>
              <a:gd name="T113" fmla="*/ 157 h 23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44"/>
              <a:gd name="T172" fmla="*/ 0 h 230"/>
              <a:gd name="T173" fmla="*/ 344 w 344"/>
              <a:gd name="T174" fmla="*/ 230 h 23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44" h="230">
                <a:moveTo>
                  <a:pt x="343" y="0"/>
                </a:moveTo>
                <a:lnTo>
                  <a:pt x="343" y="6"/>
                </a:lnTo>
                <a:lnTo>
                  <a:pt x="342" y="12"/>
                </a:lnTo>
                <a:lnTo>
                  <a:pt x="340" y="19"/>
                </a:lnTo>
                <a:lnTo>
                  <a:pt x="339" y="23"/>
                </a:lnTo>
                <a:lnTo>
                  <a:pt x="339" y="26"/>
                </a:lnTo>
                <a:lnTo>
                  <a:pt x="338" y="31"/>
                </a:lnTo>
                <a:lnTo>
                  <a:pt x="336" y="35"/>
                </a:lnTo>
                <a:lnTo>
                  <a:pt x="335" y="40"/>
                </a:lnTo>
                <a:lnTo>
                  <a:pt x="332" y="48"/>
                </a:lnTo>
                <a:lnTo>
                  <a:pt x="324" y="68"/>
                </a:lnTo>
                <a:lnTo>
                  <a:pt x="320" y="78"/>
                </a:lnTo>
                <a:lnTo>
                  <a:pt x="312" y="95"/>
                </a:lnTo>
                <a:lnTo>
                  <a:pt x="307" y="103"/>
                </a:lnTo>
                <a:lnTo>
                  <a:pt x="303" y="111"/>
                </a:lnTo>
                <a:lnTo>
                  <a:pt x="297" y="119"/>
                </a:lnTo>
                <a:lnTo>
                  <a:pt x="291" y="127"/>
                </a:lnTo>
                <a:lnTo>
                  <a:pt x="285" y="134"/>
                </a:lnTo>
                <a:lnTo>
                  <a:pt x="278" y="142"/>
                </a:lnTo>
                <a:lnTo>
                  <a:pt x="271" y="149"/>
                </a:lnTo>
                <a:lnTo>
                  <a:pt x="262" y="156"/>
                </a:lnTo>
                <a:lnTo>
                  <a:pt x="230" y="179"/>
                </a:lnTo>
                <a:lnTo>
                  <a:pt x="221" y="185"/>
                </a:lnTo>
                <a:lnTo>
                  <a:pt x="211" y="191"/>
                </a:lnTo>
                <a:lnTo>
                  <a:pt x="201" y="197"/>
                </a:lnTo>
                <a:lnTo>
                  <a:pt x="191" y="202"/>
                </a:lnTo>
                <a:lnTo>
                  <a:pt x="181" y="206"/>
                </a:lnTo>
                <a:lnTo>
                  <a:pt x="171" y="210"/>
                </a:lnTo>
                <a:lnTo>
                  <a:pt x="162" y="214"/>
                </a:lnTo>
                <a:lnTo>
                  <a:pt x="154" y="217"/>
                </a:lnTo>
                <a:lnTo>
                  <a:pt x="146" y="220"/>
                </a:lnTo>
                <a:lnTo>
                  <a:pt x="137" y="222"/>
                </a:lnTo>
                <a:lnTo>
                  <a:pt x="129" y="224"/>
                </a:lnTo>
                <a:lnTo>
                  <a:pt x="120" y="226"/>
                </a:lnTo>
                <a:lnTo>
                  <a:pt x="111" y="228"/>
                </a:lnTo>
                <a:lnTo>
                  <a:pt x="103" y="229"/>
                </a:lnTo>
                <a:lnTo>
                  <a:pt x="95" y="229"/>
                </a:lnTo>
                <a:lnTo>
                  <a:pt x="88" y="229"/>
                </a:lnTo>
                <a:lnTo>
                  <a:pt x="81" y="228"/>
                </a:lnTo>
                <a:lnTo>
                  <a:pt x="75" y="227"/>
                </a:lnTo>
                <a:lnTo>
                  <a:pt x="69" y="226"/>
                </a:lnTo>
                <a:lnTo>
                  <a:pt x="63" y="224"/>
                </a:lnTo>
                <a:lnTo>
                  <a:pt x="57" y="222"/>
                </a:lnTo>
                <a:lnTo>
                  <a:pt x="51" y="220"/>
                </a:lnTo>
                <a:lnTo>
                  <a:pt x="45" y="217"/>
                </a:lnTo>
                <a:lnTo>
                  <a:pt x="40" y="214"/>
                </a:lnTo>
                <a:lnTo>
                  <a:pt x="30" y="207"/>
                </a:lnTo>
                <a:lnTo>
                  <a:pt x="26" y="204"/>
                </a:lnTo>
                <a:lnTo>
                  <a:pt x="22" y="200"/>
                </a:lnTo>
                <a:lnTo>
                  <a:pt x="19" y="195"/>
                </a:lnTo>
                <a:lnTo>
                  <a:pt x="17" y="190"/>
                </a:lnTo>
                <a:lnTo>
                  <a:pt x="14" y="185"/>
                </a:lnTo>
                <a:lnTo>
                  <a:pt x="10" y="179"/>
                </a:lnTo>
                <a:lnTo>
                  <a:pt x="7" y="174"/>
                </a:lnTo>
                <a:lnTo>
                  <a:pt x="5" y="170"/>
                </a:lnTo>
                <a:lnTo>
                  <a:pt x="3" y="166"/>
                </a:lnTo>
                <a:lnTo>
                  <a:pt x="0" y="157"/>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299" name="SMARTPenAnnotation27"/>
          <p:cNvSpPr>
            <a:spLocks/>
          </p:cNvSpPr>
          <p:nvPr/>
        </p:nvSpPr>
        <p:spPr bwMode="auto">
          <a:xfrm>
            <a:off x="2386013" y="1241425"/>
            <a:ext cx="115887" cy="331788"/>
          </a:xfrm>
          <a:custGeom>
            <a:avLst/>
            <a:gdLst>
              <a:gd name="T0" fmla="*/ 72 w 73"/>
              <a:gd name="T1" fmla="*/ 0 h 209"/>
              <a:gd name="T2" fmla="*/ 72 w 73"/>
              <a:gd name="T3" fmla="*/ 6 h 209"/>
              <a:gd name="T4" fmla="*/ 71 w 73"/>
              <a:gd name="T5" fmla="*/ 8 h 209"/>
              <a:gd name="T6" fmla="*/ 70 w 73"/>
              <a:gd name="T7" fmla="*/ 9 h 209"/>
              <a:gd name="T8" fmla="*/ 69 w 73"/>
              <a:gd name="T9" fmla="*/ 10 h 209"/>
              <a:gd name="T10" fmla="*/ 68 w 73"/>
              <a:gd name="T11" fmla="*/ 11 h 209"/>
              <a:gd name="T12" fmla="*/ 66 w 73"/>
              <a:gd name="T13" fmla="*/ 12 h 209"/>
              <a:gd name="T14" fmla="*/ 64 w 73"/>
              <a:gd name="T15" fmla="*/ 14 h 209"/>
              <a:gd name="T16" fmla="*/ 61 w 73"/>
              <a:gd name="T17" fmla="*/ 16 h 209"/>
              <a:gd name="T18" fmla="*/ 56 w 73"/>
              <a:gd name="T19" fmla="*/ 19 h 209"/>
              <a:gd name="T20" fmla="*/ 50 w 73"/>
              <a:gd name="T21" fmla="*/ 22 h 209"/>
              <a:gd name="T22" fmla="*/ 45 w 73"/>
              <a:gd name="T23" fmla="*/ 25 h 209"/>
              <a:gd name="T24" fmla="*/ 42 w 73"/>
              <a:gd name="T25" fmla="*/ 29 h 209"/>
              <a:gd name="T26" fmla="*/ 39 w 73"/>
              <a:gd name="T27" fmla="*/ 32 h 209"/>
              <a:gd name="T28" fmla="*/ 35 w 73"/>
              <a:gd name="T29" fmla="*/ 35 h 209"/>
              <a:gd name="T30" fmla="*/ 32 w 73"/>
              <a:gd name="T31" fmla="*/ 38 h 209"/>
              <a:gd name="T32" fmla="*/ 28 w 73"/>
              <a:gd name="T33" fmla="*/ 40 h 209"/>
              <a:gd name="T34" fmla="*/ 25 w 73"/>
              <a:gd name="T35" fmla="*/ 42 h 209"/>
              <a:gd name="T36" fmla="*/ 23 w 73"/>
              <a:gd name="T37" fmla="*/ 44 h 209"/>
              <a:gd name="T38" fmla="*/ 20 w 73"/>
              <a:gd name="T39" fmla="*/ 46 h 209"/>
              <a:gd name="T40" fmla="*/ 18 w 73"/>
              <a:gd name="T41" fmla="*/ 48 h 209"/>
              <a:gd name="T42" fmla="*/ 15 w 73"/>
              <a:gd name="T43" fmla="*/ 50 h 209"/>
              <a:gd name="T44" fmla="*/ 11 w 73"/>
              <a:gd name="T45" fmla="*/ 52 h 209"/>
              <a:gd name="T46" fmla="*/ 9 w 73"/>
              <a:gd name="T47" fmla="*/ 54 h 209"/>
              <a:gd name="T48" fmla="*/ 7 w 73"/>
              <a:gd name="T49" fmla="*/ 56 h 209"/>
              <a:gd name="T50" fmla="*/ 6 w 73"/>
              <a:gd name="T51" fmla="*/ 58 h 209"/>
              <a:gd name="T52" fmla="*/ 5 w 73"/>
              <a:gd name="T53" fmla="*/ 60 h 209"/>
              <a:gd name="T54" fmla="*/ 4 w 73"/>
              <a:gd name="T55" fmla="*/ 62 h 209"/>
              <a:gd name="T56" fmla="*/ 2 w 73"/>
              <a:gd name="T57" fmla="*/ 64 h 209"/>
              <a:gd name="T58" fmla="*/ 1 w 73"/>
              <a:gd name="T59" fmla="*/ 67 h 209"/>
              <a:gd name="T60" fmla="*/ 0 w 73"/>
              <a:gd name="T61" fmla="*/ 71 h 209"/>
              <a:gd name="T62" fmla="*/ 0 w 73"/>
              <a:gd name="T63" fmla="*/ 75 h 209"/>
              <a:gd name="T64" fmla="*/ 1 w 73"/>
              <a:gd name="T65" fmla="*/ 84 h 209"/>
              <a:gd name="T66" fmla="*/ 3 w 73"/>
              <a:gd name="T67" fmla="*/ 95 h 209"/>
              <a:gd name="T68" fmla="*/ 5 w 73"/>
              <a:gd name="T69" fmla="*/ 108 h 209"/>
              <a:gd name="T70" fmla="*/ 7 w 73"/>
              <a:gd name="T71" fmla="*/ 119 h 209"/>
              <a:gd name="T72" fmla="*/ 10 w 73"/>
              <a:gd name="T73" fmla="*/ 128 h 209"/>
              <a:gd name="T74" fmla="*/ 12 w 73"/>
              <a:gd name="T75" fmla="*/ 136 h 209"/>
              <a:gd name="T76" fmla="*/ 16 w 73"/>
              <a:gd name="T77" fmla="*/ 150 h 209"/>
              <a:gd name="T78" fmla="*/ 18 w 73"/>
              <a:gd name="T79" fmla="*/ 156 h 209"/>
              <a:gd name="T80" fmla="*/ 19 w 73"/>
              <a:gd name="T81" fmla="*/ 161 h 209"/>
              <a:gd name="T82" fmla="*/ 21 w 73"/>
              <a:gd name="T83" fmla="*/ 166 h 209"/>
              <a:gd name="T84" fmla="*/ 23 w 73"/>
              <a:gd name="T85" fmla="*/ 171 h 209"/>
              <a:gd name="T86" fmla="*/ 25 w 73"/>
              <a:gd name="T87" fmla="*/ 176 h 209"/>
              <a:gd name="T88" fmla="*/ 29 w 73"/>
              <a:gd name="T89" fmla="*/ 186 h 209"/>
              <a:gd name="T90" fmla="*/ 31 w 73"/>
              <a:gd name="T91" fmla="*/ 191 h 209"/>
              <a:gd name="T92" fmla="*/ 34 w 73"/>
              <a:gd name="T93" fmla="*/ 195 h 209"/>
              <a:gd name="T94" fmla="*/ 44 w 73"/>
              <a:gd name="T95" fmla="*/ 208 h 20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73"/>
              <a:gd name="T145" fmla="*/ 0 h 209"/>
              <a:gd name="T146" fmla="*/ 73 w 73"/>
              <a:gd name="T147" fmla="*/ 209 h 20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73" h="209">
                <a:moveTo>
                  <a:pt x="72" y="0"/>
                </a:moveTo>
                <a:lnTo>
                  <a:pt x="72" y="6"/>
                </a:lnTo>
                <a:lnTo>
                  <a:pt x="71" y="8"/>
                </a:lnTo>
                <a:lnTo>
                  <a:pt x="70" y="9"/>
                </a:lnTo>
                <a:lnTo>
                  <a:pt x="69" y="10"/>
                </a:lnTo>
                <a:lnTo>
                  <a:pt x="68" y="11"/>
                </a:lnTo>
                <a:lnTo>
                  <a:pt x="66" y="12"/>
                </a:lnTo>
                <a:lnTo>
                  <a:pt x="64" y="14"/>
                </a:lnTo>
                <a:lnTo>
                  <a:pt x="61" y="16"/>
                </a:lnTo>
                <a:lnTo>
                  <a:pt x="56" y="19"/>
                </a:lnTo>
                <a:lnTo>
                  <a:pt x="50" y="22"/>
                </a:lnTo>
                <a:lnTo>
                  <a:pt x="45" y="25"/>
                </a:lnTo>
                <a:lnTo>
                  <a:pt x="42" y="29"/>
                </a:lnTo>
                <a:lnTo>
                  <a:pt x="39" y="32"/>
                </a:lnTo>
                <a:lnTo>
                  <a:pt x="35" y="35"/>
                </a:lnTo>
                <a:lnTo>
                  <a:pt x="32" y="38"/>
                </a:lnTo>
                <a:lnTo>
                  <a:pt x="28" y="40"/>
                </a:lnTo>
                <a:lnTo>
                  <a:pt x="25" y="42"/>
                </a:lnTo>
                <a:lnTo>
                  <a:pt x="23" y="44"/>
                </a:lnTo>
                <a:lnTo>
                  <a:pt x="20" y="46"/>
                </a:lnTo>
                <a:lnTo>
                  <a:pt x="18" y="48"/>
                </a:lnTo>
                <a:lnTo>
                  <a:pt x="15" y="50"/>
                </a:lnTo>
                <a:lnTo>
                  <a:pt x="11" y="52"/>
                </a:lnTo>
                <a:lnTo>
                  <a:pt x="9" y="54"/>
                </a:lnTo>
                <a:lnTo>
                  <a:pt x="7" y="56"/>
                </a:lnTo>
                <a:lnTo>
                  <a:pt x="6" y="58"/>
                </a:lnTo>
                <a:lnTo>
                  <a:pt x="5" y="60"/>
                </a:lnTo>
                <a:lnTo>
                  <a:pt x="4" y="62"/>
                </a:lnTo>
                <a:lnTo>
                  <a:pt x="2" y="64"/>
                </a:lnTo>
                <a:lnTo>
                  <a:pt x="1" y="67"/>
                </a:lnTo>
                <a:lnTo>
                  <a:pt x="0" y="71"/>
                </a:lnTo>
                <a:lnTo>
                  <a:pt x="0" y="75"/>
                </a:lnTo>
                <a:lnTo>
                  <a:pt x="1" y="84"/>
                </a:lnTo>
                <a:lnTo>
                  <a:pt x="3" y="95"/>
                </a:lnTo>
                <a:lnTo>
                  <a:pt x="5" y="108"/>
                </a:lnTo>
                <a:lnTo>
                  <a:pt x="7" y="119"/>
                </a:lnTo>
                <a:lnTo>
                  <a:pt x="10" y="128"/>
                </a:lnTo>
                <a:lnTo>
                  <a:pt x="12" y="136"/>
                </a:lnTo>
                <a:lnTo>
                  <a:pt x="16" y="150"/>
                </a:lnTo>
                <a:lnTo>
                  <a:pt x="18" y="156"/>
                </a:lnTo>
                <a:lnTo>
                  <a:pt x="19" y="161"/>
                </a:lnTo>
                <a:lnTo>
                  <a:pt x="21" y="166"/>
                </a:lnTo>
                <a:lnTo>
                  <a:pt x="23" y="171"/>
                </a:lnTo>
                <a:lnTo>
                  <a:pt x="25" y="176"/>
                </a:lnTo>
                <a:lnTo>
                  <a:pt x="29" y="186"/>
                </a:lnTo>
                <a:lnTo>
                  <a:pt x="31" y="191"/>
                </a:lnTo>
                <a:lnTo>
                  <a:pt x="34" y="195"/>
                </a:lnTo>
                <a:lnTo>
                  <a:pt x="44" y="208"/>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0" name="SMARTPenAnnotation28"/>
          <p:cNvSpPr>
            <a:spLocks/>
          </p:cNvSpPr>
          <p:nvPr/>
        </p:nvSpPr>
        <p:spPr bwMode="auto">
          <a:xfrm>
            <a:off x="3116263" y="446088"/>
            <a:ext cx="180975" cy="314325"/>
          </a:xfrm>
          <a:custGeom>
            <a:avLst/>
            <a:gdLst>
              <a:gd name="T0" fmla="*/ 0 w 114"/>
              <a:gd name="T1" fmla="*/ 0 h 198"/>
              <a:gd name="T2" fmla="*/ 0 w 114"/>
              <a:gd name="T3" fmla="*/ 6 h 198"/>
              <a:gd name="T4" fmla="*/ 1 w 114"/>
              <a:gd name="T5" fmla="*/ 9 h 198"/>
              <a:gd name="T6" fmla="*/ 2 w 114"/>
              <a:gd name="T7" fmla="*/ 12 h 198"/>
              <a:gd name="T8" fmla="*/ 3 w 114"/>
              <a:gd name="T9" fmla="*/ 16 h 198"/>
              <a:gd name="T10" fmla="*/ 4 w 114"/>
              <a:gd name="T11" fmla="*/ 20 h 198"/>
              <a:gd name="T12" fmla="*/ 5 w 114"/>
              <a:gd name="T13" fmla="*/ 25 h 198"/>
              <a:gd name="T14" fmla="*/ 5 w 114"/>
              <a:gd name="T15" fmla="*/ 30 h 198"/>
              <a:gd name="T16" fmla="*/ 7 w 114"/>
              <a:gd name="T17" fmla="*/ 39 h 198"/>
              <a:gd name="T18" fmla="*/ 10 w 114"/>
              <a:gd name="T19" fmla="*/ 50 h 198"/>
              <a:gd name="T20" fmla="*/ 18 w 114"/>
              <a:gd name="T21" fmla="*/ 75 h 198"/>
              <a:gd name="T22" fmla="*/ 23 w 114"/>
              <a:gd name="T23" fmla="*/ 94 h 198"/>
              <a:gd name="T24" fmla="*/ 30 w 114"/>
              <a:gd name="T25" fmla="*/ 119 h 198"/>
              <a:gd name="T26" fmla="*/ 32 w 114"/>
              <a:gd name="T27" fmla="*/ 128 h 198"/>
              <a:gd name="T28" fmla="*/ 35 w 114"/>
              <a:gd name="T29" fmla="*/ 136 h 198"/>
              <a:gd name="T30" fmla="*/ 39 w 114"/>
              <a:gd name="T31" fmla="*/ 145 h 198"/>
              <a:gd name="T32" fmla="*/ 41 w 114"/>
              <a:gd name="T33" fmla="*/ 153 h 198"/>
              <a:gd name="T34" fmla="*/ 44 w 114"/>
              <a:gd name="T35" fmla="*/ 159 h 198"/>
              <a:gd name="T36" fmla="*/ 46 w 114"/>
              <a:gd name="T37" fmla="*/ 164 h 198"/>
              <a:gd name="T38" fmla="*/ 48 w 114"/>
              <a:gd name="T39" fmla="*/ 169 h 198"/>
              <a:gd name="T40" fmla="*/ 56 w 114"/>
              <a:gd name="T41" fmla="*/ 191 h 198"/>
              <a:gd name="T42" fmla="*/ 57 w 114"/>
              <a:gd name="T43" fmla="*/ 190 h 198"/>
              <a:gd name="T44" fmla="*/ 59 w 114"/>
              <a:gd name="T45" fmla="*/ 188 h 198"/>
              <a:gd name="T46" fmla="*/ 60 w 114"/>
              <a:gd name="T47" fmla="*/ 186 h 198"/>
              <a:gd name="T48" fmla="*/ 61 w 114"/>
              <a:gd name="T49" fmla="*/ 181 h 198"/>
              <a:gd name="T50" fmla="*/ 61 w 114"/>
              <a:gd name="T51" fmla="*/ 174 h 198"/>
              <a:gd name="T52" fmla="*/ 60 w 114"/>
              <a:gd name="T53" fmla="*/ 164 h 198"/>
              <a:gd name="T54" fmla="*/ 59 w 114"/>
              <a:gd name="T55" fmla="*/ 153 h 198"/>
              <a:gd name="T56" fmla="*/ 58 w 114"/>
              <a:gd name="T57" fmla="*/ 144 h 198"/>
              <a:gd name="T58" fmla="*/ 57 w 114"/>
              <a:gd name="T59" fmla="*/ 136 h 198"/>
              <a:gd name="T60" fmla="*/ 57 w 114"/>
              <a:gd name="T61" fmla="*/ 126 h 198"/>
              <a:gd name="T62" fmla="*/ 57 w 114"/>
              <a:gd name="T63" fmla="*/ 119 h 198"/>
              <a:gd name="T64" fmla="*/ 57 w 114"/>
              <a:gd name="T65" fmla="*/ 118 h 198"/>
              <a:gd name="T66" fmla="*/ 58 w 114"/>
              <a:gd name="T67" fmla="*/ 117 h 198"/>
              <a:gd name="T68" fmla="*/ 59 w 114"/>
              <a:gd name="T69" fmla="*/ 118 h 198"/>
              <a:gd name="T70" fmla="*/ 60 w 114"/>
              <a:gd name="T71" fmla="*/ 119 h 198"/>
              <a:gd name="T72" fmla="*/ 61 w 114"/>
              <a:gd name="T73" fmla="*/ 124 h 198"/>
              <a:gd name="T74" fmla="*/ 63 w 114"/>
              <a:gd name="T75" fmla="*/ 127 h 198"/>
              <a:gd name="T76" fmla="*/ 65 w 114"/>
              <a:gd name="T77" fmla="*/ 131 h 198"/>
              <a:gd name="T78" fmla="*/ 68 w 114"/>
              <a:gd name="T79" fmla="*/ 134 h 198"/>
              <a:gd name="T80" fmla="*/ 70 w 114"/>
              <a:gd name="T81" fmla="*/ 138 h 198"/>
              <a:gd name="T82" fmla="*/ 72 w 114"/>
              <a:gd name="T83" fmla="*/ 143 h 198"/>
              <a:gd name="T84" fmla="*/ 75 w 114"/>
              <a:gd name="T85" fmla="*/ 148 h 198"/>
              <a:gd name="T86" fmla="*/ 77 w 114"/>
              <a:gd name="T87" fmla="*/ 152 h 198"/>
              <a:gd name="T88" fmla="*/ 80 w 114"/>
              <a:gd name="T89" fmla="*/ 157 h 198"/>
              <a:gd name="T90" fmla="*/ 88 w 114"/>
              <a:gd name="T91" fmla="*/ 166 h 198"/>
              <a:gd name="T92" fmla="*/ 97 w 114"/>
              <a:gd name="T93" fmla="*/ 179 h 198"/>
              <a:gd name="T94" fmla="*/ 101 w 114"/>
              <a:gd name="T95" fmla="*/ 183 h 198"/>
              <a:gd name="T96" fmla="*/ 104 w 114"/>
              <a:gd name="T97" fmla="*/ 187 h 198"/>
              <a:gd name="T98" fmla="*/ 113 w 114"/>
              <a:gd name="T99" fmla="*/ 197 h 19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4"/>
              <a:gd name="T151" fmla="*/ 0 h 198"/>
              <a:gd name="T152" fmla="*/ 114 w 114"/>
              <a:gd name="T153" fmla="*/ 198 h 19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4" h="198">
                <a:moveTo>
                  <a:pt x="0" y="0"/>
                </a:moveTo>
                <a:lnTo>
                  <a:pt x="0" y="6"/>
                </a:lnTo>
                <a:lnTo>
                  <a:pt x="1" y="9"/>
                </a:lnTo>
                <a:lnTo>
                  <a:pt x="2" y="12"/>
                </a:lnTo>
                <a:lnTo>
                  <a:pt x="3" y="16"/>
                </a:lnTo>
                <a:lnTo>
                  <a:pt x="4" y="20"/>
                </a:lnTo>
                <a:lnTo>
                  <a:pt x="5" y="25"/>
                </a:lnTo>
                <a:lnTo>
                  <a:pt x="5" y="30"/>
                </a:lnTo>
                <a:lnTo>
                  <a:pt x="7" y="39"/>
                </a:lnTo>
                <a:lnTo>
                  <a:pt x="10" y="50"/>
                </a:lnTo>
                <a:lnTo>
                  <a:pt x="18" y="75"/>
                </a:lnTo>
                <a:lnTo>
                  <a:pt x="23" y="94"/>
                </a:lnTo>
                <a:lnTo>
                  <a:pt x="30" y="119"/>
                </a:lnTo>
                <a:lnTo>
                  <a:pt x="32" y="128"/>
                </a:lnTo>
                <a:lnTo>
                  <a:pt x="35" y="136"/>
                </a:lnTo>
                <a:lnTo>
                  <a:pt x="39" y="145"/>
                </a:lnTo>
                <a:lnTo>
                  <a:pt x="41" y="153"/>
                </a:lnTo>
                <a:lnTo>
                  <a:pt x="44" y="159"/>
                </a:lnTo>
                <a:lnTo>
                  <a:pt x="46" y="164"/>
                </a:lnTo>
                <a:lnTo>
                  <a:pt x="48" y="169"/>
                </a:lnTo>
                <a:lnTo>
                  <a:pt x="56" y="191"/>
                </a:lnTo>
                <a:lnTo>
                  <a:pt x="57" y="190"/>
                </a:lnTo>
                <a:lnTo>
                  <a:pt x="59" y="188"/>
                </a:lnTo>
                <a:lnTo>
                  <a:pt x="60" y="186"/>
                </a:lnTo>
                <a:lnTo>
                  <a:pt x="61" y="181"/>
                </a:lnTo>
                <a:lnTo>
                  <a:pt x="61" y="174"/>
                </a:lnTo>
                <a:lnTo>
                  <a:pt x="60" y="164"/>
                </a:lnTo>
                <a:lnTo>
                  <a:pt x="59" y="153"/>
                </a:lnTo>
                <a:lnTo>
                  <a:pt x="58" y="144"/>
                </a:lnTo>
                <a:lnTo>
                  <a:pt x="57" y="136"/>
                </a:lnTo>
                <a:lnTo>
                  <a:pt x="57" y="126"/>
                </a:lnTo>
                <a:lnTo>
                  <a:pt x="57" y="119"/>
                </a:lnTo>
                <a:lnTo>
                  <a:pt x="57" y="118"/>
                </a:lnTo>
                <a:lnTo>
                  <a:pt x="58" y="117"/>
                </a:lnTo>
                <a:lnTo>
                  <a:pt x="59" y="118"/>
                </a:lnTo>
                <a:lnTo>
                  <a:pt x="60" y="119"/>
                </a:lnTo>
                <a:lnTo>
                  <a:pt x="61" y="124"/>
                </a:lnTo>
                <a:lnTo>
                  <a:pt x="63" y="127"/>
                </a:lnTo>
                <a:lnTo>
                  <a:pt x="65" y="131"/>
                </a:lnTo>
                <a:lnTo>
                  <a:pt x="68" y="134"/>
                </a:lnTo>
                <a:lnTo>
                  <a:pt x="70" y="138"/>
                </a:lnTo>
                <a:lnTo>
                  <a:pt x="72" y="143"/>
                </a:lnTo>
                <a:lnTo>
                  <a:pt x="75" y="148"/>
                </a:lnTo>
                <a:lnTo>
                  <a:pt x="77" y="152"/>
                </a:lnTo>
                <a:lnTo>
                  <a:pt x="80" y="157"/>
                </a:lnTo>
                <a:lnTo>
                  <a:pt x="88" y="166"/>
                </a:lnTo>
                <a:lnTo>
                  <a:pt x="97" y="179"/>
                </a:lnTo>
                <a:lnTo>
                  <a:pt x="101" y="183"/>
                </a:lnTo>
                <a:lnTo>
                  <a:pt x="104" y="187"/>
                </a:lnTo>
                <a:lnTo>
                  <a:pt x="113" y="197"/>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1" name="SMARTPenAnnotation29"/>
          <p:cNvSpPr>
            <a:spLocks/>
          </p:cNvSpPr>
          <p:nvPr/>
        </p:nvSpPr>
        <p:spPr bwMode="auto">
          <a:xfrm>
            <a:off x="2524125" y="1527175"/>
            <a:ext cx="701675" cy="382588"/>
          </a:xfrm>
          <a:custGeom>
            <a:avLst/>
            <a:gdLst>
              <a:gd name="T0" fmla="*/ 70 w 442"/>
              <a:gd name="T1" fmla="*/ 38 h 241"/>
              <a:gd name="T2" fmla="*/ 51 w 442"/>
              <a:gd name="T3" fmla="*/ 35 h 241"/>
              <a:gd name="T4" fmla="*/ 30 w 442"/>
              <a:gd name="T5" fmla="*/ 53 h 241"/>
              <a:gd name="T6" fmla="*/ 12 w 442"/>
              <a:gd name="T7" fmla="*/ 80 h 241"/>
              <a:gd name="T8" fmla="*/ 0 w 442"/>
              <a:gd name="T9" fmla="*/ 128 h 241"/>
              <a:gd name="T10" fmla="*/ 5 w 442"/>
              <a:gd name="T11" fmla="*/ 162 h 241"/>
              <a:gd name="T12" fmla="*/ 17 w 442"/>
              <a:gd name="T13" fmla="*/ 193 h 241"/>
              <a:gd name="T14" fmla="*/ 37 w 442"/>
              <a:gd name="T15" fmla="*/ 218 h 241"/>
              <a:gd name="T16" fmla="*/ 69 w 442"/>
              <a:gd name="T17" fmla="*/ 236 h 241"/>
              <a:gd name="T18" fmla="*/ 120 w 442"/>
              <a:gd name="T19" fmla="*/ 234 h 241"/>
              <a:gd name="T20" fmla="*/ 152 w 442"/>
              <a:gd name="T21" fmla="*/ 210 h 241"/>
              <a:gd name="T22" fmla="*/ 168 w 442"/>
              <a:gd name="T23" fmla="*/ 183 h 241"/>
              <a:gd name="T24" fmla="*/ 179 w 442"/>
              <a:gd name="T25" fmla="*/ 153 h 241"/>
              <a:gd name="T26" fmla="*/ 186 w 442"/>
              <a:gd name="T27" fmla="*/ 121 h 241"/>
              <a:gd name="T28" fmla="*/ 187 w 442"/>
              <a:gd name="T29" fmla="*/ 96 h 241"/>
              <a:gd name="T30" fmla="*/ 189 w 442"/>
              <a:gd name="T31" fmla="*/ 130 h 241"/>
              <a:gd name="T32" fmla="*/ 195 w 442"/>
              <a:gd name="T33" fmla="*/ 161 h 241"/>
              <a:gd name="T34" fmla="*/ 204 w 442"/>
              <a:gd name="T35" fmla="*/ 189 h 241"/>
              <a:gd name="T36" fmla="*/ 215 w 442"/>
              <a:gd name="T37" fmla="*/ 206 h 241"/>
              <a:gd name="T38" fmla="*/ 210 w 442"/>
              <a:gd name="T39" fmla="*/ 180 h 241"/>
              <a:gd name="T40" fmla="*/ 189 w 442"/>
              <a:gd name="T41" fmla="*/ 81 h 241"/>
              <a:gd name="T42" fmla="*/ 216 w 442"/>
              <a:gd name="T43" fmla="*/ 99 h 241"/>
              <a:gd name="T44" fmla="*/ 257 w 442"/>
              <a:gd name="T45" fmla="*/ 105 h 241"/>
              <a:gd name="T46" fmla="*/ 296 w 442"/>
              <a:gd name="T47" fmla="*/ 85 h 241"/>
              <a:gd name="T48" fmla="*/ 337 w 442"/>
              <a:gd name="T49" fmla="*/ 42 h 241"/>
              <a:gd name="T50" fmla="*/ 343 w 442"/>
              <a:gd name="T51" fmla="*/ 26 h 241"/>
              <a:gd name="T52" fmla="*/ 344 w 442"/>
              <a:gd name="T53" fmla="*/ 9 h 241"/>
              <a:gd name="T54" fmla="*/ 331 w 442"/>
              <a:gd name="T55" fmla="*/ 10 h 241"/>
              <a:gd name="T56" fmla="*/ 293 w 442"/>
              <a:gd name="T57" fmla="*/ 36 h 241"/>
              <a:gd name="T58" fmla="*/ 277 w 442"/>
              <a:gd name="T59" fmla="*/ 57 h 241"/>
              <a:gd name="T60" fmla="*/ 273 w 442"/>
              <a:gd name="T61" fmla="*/ 79 h 241"/>
              <a:gd name="T62" fmla="*/ 278 w 442"/>
              <a:gd name="T63" fmla="*/ 101 h 241"/>
              <a:gd name="T64" fmla="*/ 288 w 442"/>
              <a:gd name="T65" fmla="*/ 124 h 241"/>
              <a:gd name="T66" fmla="*/ 324 w 442"/>
              <a:gd name="T67" fmla="*/ 144 h 241"/>
              <a:gd name="T68" fmla="*/ 362 w 442"/>
              <a:gd name="T69" fmla="*/ 142 h 241"/>
              <a:gd name="T70" fmla="*/ 385 w 442"/>
              <a:gd name="T71" fmla="*/ 126 h 241"/>
              <a:gd name="T72" fmla="*/ 395 w 442"/>
              <a:gd name="T73" fmla="*/ 106 h 241"/>
              <a:gd name="T74" fmla="*/ 400 w 442"/>
              <a:gd name="T75" fmla="*/ 84 h 241"/>
              <a:gd name="T76" fmla="*/ 400 w 442"/>
              <a:gd name="T77" fmla="*/ 58 h 241"/>
              <a:gd name="T78" fmla="*/ 393 w 442"/>
              <a:gd name="T79" fmla="*/ 34 h 241"/>
              <a:gd name="T80" fmla="*/ 368 w 442"/>
              <a:gd name="T81" fmla="*/ 2 h 241"/>
              <a:gd name="T82" fmla="*/ 363 w 442"/>
              <a:gd name="T83" fmla="*/ 6 h 241"/>
              <a:gd name="T84" fmla="*/ 363 w 442"/>
              <a:gd name="T85" fmla="*/ 21 h 241"/>
              <a:gd name="T86" fmla="*/ 368 w 442"/>
              <a:gd name="T87" fmla="*/ 49 h 241"/>
              <a:gd name="T88" fmla="*/ 375 w 442"/>
              <a:gd name="T89" fmla="*/ 70 h 241"/>
              <a:gd name="T90" fmla="*/ 384 w 442"/>
              <a:gd name="T91" fmla="*/ 82 h 241"/>
              <a:gd name="T92" fmla="*/ 394 w 442"/>
              <a:gd name="T93" fmla="*/ 83 h 241"/>
              <a:gd name="T94" fmla="*/ 400 w 442"/>
              <a:gd name="T95" fmla="*/ 62 h 241"/>
              <a:gd name="T96" fmla="*/ 397 w 442"/>
              <a:gd name="T97" fmla="*/ 15 h 241"/>
              <a:gd name="T98" fmla="*/ 396 w 442"/>
              <a:gd name="T99" fmla="*/ 3 h 241"/>
              <a:gd name="T100" fmla="*/ 406 w 442"/>
              <a:gd name="T101" fmla="*/ 40 h 241"/>
              <a:gd name="T102" fmla="*/ 417 w 442"/>
              <a:gd name="T103" fmla="*/ 62 h 24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42"/>
              <a:gd name="T157" fmla="*/ 0 h 241"/>
              <a:gd name="T158" fmla="*/ 442 w 442"/>
              <a:gd name="T159" fmla="*/ 241 h 24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42" h="241">
                <a:moveTo>
                  <a:pt x="81" y="51"/>
                </a:moveTo>
                <a:lnTo>
                  <a:pt x="78" y="45"/>
                </a:lnTo>
                <a:lnTo>
                  <a:pt x="76" y="42"/>
                </a:lnTo>
                <a:lnTo>
                  <a:pt x="70" y="38"/>
                </a:lnTo>
                <a:lnTo>
                  <a:pt x="65" y="35"/>
                </a:lnTo>
                <a:lnTo>
                  <a:pt x="58" y="34"/>
                </a:lnTo>
                <a:lnTo>
                  <a:pt x="56" y="34"/>
                </a:lnTo>
                <a:lnTo>
                  <a:pt x="51" y="35"/>
                </a:lnTo>
                <a:lnTo>
                  <a:pt x="48" y="37"/>
                </a:lnTo>
                <a:lnTo>
                  <a:pt x="41" y="41"/>
                </a:lnTo>
                <a:lnTo>
                  <a:pt x="34" y="48"/>
                </a:lnTo>
                <a:lnTo>
                  <a:pt x="30" y="53"/>
                </a:lnTo>
                <a:lnTo>
                  <a:pt x="26" y="58"/>
                </a:lnTo>
                <a:lnTo>
                  <a:pt x="22" y="63"/>
                </a:lnTo>
                <a:lnTo>
                  <a:pt x="15" y="73"/>
                </a:lnTo>
                <a:lnTo>
                  <a:pt x="12" y="80"/>
                </a:lnTo>
                <a:lnTo>
                  <a:pt x="9" y="88"/>
                </a:lnTo>
                <a:lnTo>
                  <a:pt x="4" y="104"/>
                </a:lnTo>
                <a:lnTo>
                  <a:pt x="0" y="119"/>
                </a:lnTo>
                <a:lnTo>
                  <a:pt x="0" y="128"/>
                </a:lnTo>
                <a:lnTo>
                  <a:pt x="0" y="136"/>
                </a:lnTo>
                <a:lnTo>
                  <a:pt x="0" y="145"/>
                </a:lnTo>
                <a:lnTo>
                  <a:pt x="2" y="154"/>
                </a:lnTo>
                <a:lnTo>
                  <a:pt x="5" y="162"/>
                </a:lnTo>
                <a:lnTo>
                  <a:pt x="7" y="170"/>
                </a:lnTo>
                <a:lnTo>
                  <a:pt x="11" y="177"/>
                </a:lnTo>
                <a:lnTo>
                  <a:pt x="14" y="185"/>
                </a:lnTo>
                <a:lnTo>
                  <a:pt x="17" y="193"/>
                </a:lnTo>
                <a:lnTo>
                  <a:pt x="22" y="200"/>
                </a:lnTo>
                <a:lnTo>
                  <a:pt x="26" y="206"/>
                </a:lnTo>
                <a:lnTo>
                  <a:pt x="31" y="212"/>
                </a:lnTo>
                <a:lnTo>
                  <a:pt x="37" y="218"/>
                </a:lnTo>
                <a:lnTo>
                  <a:pt x="43" y="223"/>
                </a:lnTo>
                <a:lnTo>
                  <a:pt x="50" y="227"/>
                </a:lnTo>
                <a:lnTo>
                  <a:pt x="63" y="234"/>
                </a:lnTo>
                <a:lnTo>
                  <a:pt x="69" y="236"/>
                </a:lnTo>
                <a:lnTo>
                  <a:pt x="82" y="239"/>
                </a:lnTo>
                <a:lnTo>
                  <a:pt x="96" y="240"/>
                </a:lnTo>
                <a:lnTo>
                  <a:pt x="108" y="238"/>
                </a:lnTo>
                <a:lnTo>
                  <a:pt x="120" y="234"/>
                </a:lnTo>
                <a:lnTo>
                  <a:pt x="131" y="228"/>
                </a:lnTo>
                <a:lnTo>
                  <a:pt x="142" y="221"/>
                </a:lnTo>
                <a:lnTo>
                  <a:pt x="147" y="216"/>
                </a:lnTo>
                <a:lnTo>
                  <a:pt x="152" y="210"/>
                </a:lnTo>
                <a:lnTo>
                  <a:pt x="156" y="204"/>
                </a:lnTo>
                <a:lnTo>
                  <a:pt x="160" y="197"/>
                </a:lnTo>
                <a:lnTo>
                  <a:pt x="164" y="190"/>
                </a:lnTo>
                <a:lnTo>
                  <a:pt x="168" y="183"/>
                </a:lnTo>
                <a:lnTo>
                  <a:pt x="172" y="176"/>
                </a:lnTo>
                <a:lnTo>
                  <a:pt x="174" y="168"/>
                </a:lnTo>
                <a:lnTo>
                  <a:pt x="177" y="161"/>
                </a:lnTo>
                <a:lnTo>
                  <a:pt x="179" y="153"/>
                </a:lnTo>
                <a:lnTo>
                  <a:pt x="181" y="144"/>
                </a:lnTo>
                <a:lnTo>
                  <a:pt x="183" y="136"/>
                </a:lnTo>
                <a:lnTo>
                  <a:pt x="185" y="128"/>
                </a:lnTo>
                <a:lnTo>
                  <a:pt x="186" y="121"/>
                </a:lnTo>
                <a:lnTo>
                  <a:pt x="186" y="114"/>
                </a:lnTo>
                <a:lnTo>
                  <a:pt x="187" y="108"/>
                </a:lnTo>
                <a:lnTo>
                  <a:pt x="187" y="102"/>
                </a:lnTo>
                <a:lnTo>
                  <a:pt x="187" y="96"/>
                </a:lnTo>
                <a:lnTo>
                  <a:pt x="187" y="103"/>
                </a:lnTo>
                <a:lnTo>
                  <a:pt x="187" y="112"/>
                </a:lnTo>
                <a:lnTo>
                  <a:pt x="188" y="121"/>
                </a:lnTo>
                <a:lnTo>
                  <a:pt x="189" y="130"/>
                </a:lnTo>
                <a:lnTo>
                  <a:pt x="190" y="139"/>
                </a:lnTo>
                <a:lnTo>
                  <a:pt x="192" y="147"/>
                </a:lnTo>
                <a:lnTo>
                  <a:pt x="194" y="154"/>
                </a:lnTo>
                <a:lnTo>
                  <a:pt x="195" y="161"/>
                </a:lnTo>
                <a:lnTo>
                  <a:pt x="197" y="167"/>
                </a:lnTo>
                <a:lnTo>
                  <a:pt x="201" y="179"/>
                </a:lnTo>
                <a:lnTo>
                  <a:pt x="203" y="184"/>
                </a:lnTo>
                <a:lnTo>
                  <a:pt x="204" y="189"/>
                </a:lnTo>
                <a:lnTo>
                  <a:pt x="206" y="194"/>
                </a:lnTo>
                <a:lnTo>
                  <a:pt x="210" y="200"/>
                </a:lnTo>
                <a:lnTo>
                  <a:pt x="215" y="206"/>
                </a:lnTo>
                <a:lnTo>
                  <a:pt x="215" y="202"/>
                </a:lnTo>
                <a:lnTo>
                  <a:pt x="214" y="196"/>
                </a:lnTo>
                <a:lnTo>
                  <a:pt x="212" y="189"/>
                </a:lnTo>
                <a:lnTo>
                  <a:pt x="210" y="180"/>
                </a:lnTo>
                <a:lnTo>
                  <a:pt x="207" y="171"/>
                </a:lnTo>
                <a:lnTo>
                  <a:pt x="203" y="153"/>
                </a:lnTo>
                <a:lnTo>
                  <a:pt x="188" y="81"/>
                </a:lnTo>
                <a:lnTo>
                  <a:pt x="189" y="81"/>
                </a:lnTo>
                <a:lnTo>
                  <a:pt x="194" y="82"/>
                </a:lnTo>
                <a:lnTo>
                  <a:pt x="201" y="88"/>
                </a:lnTo>
                <a:lnTo>
                  <a:pt x="206" y="93"/>
                </a:lnTo>
                <a:lnTo>
                  <a:pt x="216" y="99"/>
                </a:lnTo>
                <a:lnTo>
                  <a:pt x="227" y="103"/>
                </a:lnTo>
                <a:lnTo>
                  <a:pt x="239" y="106"/>
                </a:lnTo>
                <a:lnTo>
                  <a:pt x="247" y="106"/>
                </a:lnTo>
                <a:lnTo>
                  <a:pt x="257" y="105"/>
                </a:lnTo>
                <a:lnTo>
                  <a:pt x="266" y="102"/>
                </a:lnTo>
                <a:lnTo>
                  <a:pt x="279" y="97"/>
                </a:lnTo>
                <a:lnTo>
                  <a:pt x="290" y="91"/>
                </a:lnTo>
                <a:lnTo>
                  <a:pt x="296" y="85"/>
                </a:lnTo>
                <a:lnTo>
                  <a:pt x="302" y="79"/>
                </a:lnTo>
                <a:lnTo>
                  <a:pt x="315" y="65"/>
                </a:lnTo>
                <a:lnTo>
                  <a:pt x="324" y="55"/>
                </a:lnTo>
                <a:lnTo>
                  <a:pt x="337" y="42"/>
                </a:lnTo>
                <a:lnTo>
                  <a:pt x="340" y="38"/>
                </a:lnTo>
                <a:lnTo>
                  <a:pt x="341" y="34"/>
                </a:lnTo>
                <a:lnTo>
                  <a:pt x="343" y="30"/>
                </a:lnTo>
                <a:lnTo>
                  <a:pt x="343" y="26"/>
                </a:lnTo>
                <a:lnTo>
                  <a:pt x="344" y="22"/>
                </a:lnTo>
                <a:lnTo>
                  <a:pt x="345" y="16"/>
                </a:lnTo>
                <a:lnTo>
                  <a:pt x="345" y="10"/>
                </a:lnTo>
                <a:lnTo>
                  <a:pt x="344" y="9"/>
                </a:lnTo>
                <a:lnTo>
                  <a:pt x="343" y="8"/>
                </a:lnTo>
                <a:lnTo>
                  <a:pt x="342" y="7"/>
                </a:lnTo>
                <a:lnTo>
                  <a:pt x="340" y="7"/>
                </a:lnTo>
                <a:lnTo>
                  <a:pt x="331" y="10"/>
                </a:lnTo>
                <a:lnTo>
                  <a:pt x="320" y="16"/>
                </a:lnTo>
                <a:lnTo>
                  <a:pt x="310" y="22"/>
                </a:lnTo>
                <a:lnTo>
                  <a:pt x="301" y="29"/>
                </a:lnTo>
                <a:lnTo>
                  <a:pt x="293" y="36"/>
                </a:lnTo>
                <a:lnTo>
                  <a:pt x="285" y="43"/>
                </a:lnTo>
                <a:lnTo>
                  <a:pt x="282" y="47"/>
                </a:lnTo>
                <a:lnTo>
                  <a:pt x="279" y="52"/>
                </a:lnTo>
                <a:lnTo>
                  <a:pt x="277" y="57"/>
                </a:lnTo>
                <a:lnTo>
                  <a:pt x="275" y="63"/>
                </a:lnTo>
                <a:lnTo>
                  <a:pt x="274" y="68"/>
                </a:lnTo>
                <a:lnTo>
                  <a:pt x="273" y="73"/>
                </a:lnTo>
                <a:lnTo>
                  <a:pt x="273" y="79"/>
                </a:lnTo>
                <a:lnTo>
                  <a:pt x="274" y="84"/>
                </a:lnTo>
                <a:lnTo>
                  <a:pt x="275" y="90"/>
                </a:lnTo>
                <a:lnTo>
                  <a:pt x="277" y="96"/>
                </a:lnTo>
                <a:lnTo>
                  <a:pt x="278" y="101"/>
                </a:lnTo>
                <a:lnTo>
                  <a:pt x="280" y="107"/>
                </a:lnTo>
                <a:lnTo>
                  <a:pt x="282" y="112"/>
                </a:lnTo>
                <a:lnTo>
                  <a:pt x="285" y="118"/>
                </a:lnTo>
                <a:lnTo>
                  <a:pt x="288" y="124"/>
                </a:lnTo>
                <a:lnTo>
                  <a:pt x="292" y="128"/>
                </a:lnTo>
                <a:lnTo>
                  <a:pt x="301" y="135"/>
                </a:lnTo>
                <a:lnTo>
                  <a:pt x="314" y="142"/>
                </a:lnTo>
                <a:lnTo>
                  <a:pt x="324" y="144"/>
                </a:lnTo>
                <a:lnTo>
                  <a:pt x="334" y="145"/>
                </a:lnTo>
                <a:lnTo>
                  <a:pt x="342" y="146"/>
                </a:lnTo>
                <a:lnTo>
                  <a:pt x="352" y="144"/>
                </a:lnTo>
                <a:lnTo>
                  <a:pt x="362" y="142"/>
                </a:lnTo>
                <a:lnTo>
                  <a:pt x="370" y="138"/>
                </a:lnTo>
                <a:lnTo>
                  <a:pt x="378" y="133"/>
                </a:lnTo>
                <a:lnTo>
                  <a:pt x="382" y="130"/>
                </a:lnTo>
                <a:lnTo>
                  <a:pt x="385" y="126"/>
                </a:lnTo>
                <a:lnTo>
                  <a:pt x="388" y="121"/>
                </a:lnTo>
                <a:lnTo>
                  <a:pt x="391" y="117"/>
                </a:lnTo>
                <a:lnTo>
                  <a:pt x="393" y="111"/>
                </a:lnTo>
                <a:lnTo>
                  <a:pt x="395" y="106"/>
                </a:lnTo>
                <a:lnTo>
                  <a:pt x="397" y="101"/>
                </a:lnTo>
                <a:lnTo>
                  <a:pt x="399" y="95"/>
                </a:lnTo>
                <a:lnTo>
                  <a:pt x="399" y="90"/>
                </a:lnTo>
                <a:lnTo>
                  <a:pt x="400" y="84"/>
                </a:lnTo>
                <a:lnTo>
                  <a:pt x="400" y="78"/>
                </a:lnTo>
                <a:lnTo>
                  <a:pt x="401" y="71"/>
                </a:lnTo>
                <a:lnTo>
                  <a:pt x="401" y="64"/>
                </a:lnTo>
                <a:lnTo>
                  <a:pt x="400" y="58"/>
                </a:lnTo>
                <a:lnTo>
                  <a:pt x="399" y="52"/>
                </a:lnTo>
                <a:lnTo>
                  <a:pt x="398" y="46"/>
                </a:lnTo>
                <a:lnTo>
                  <a:pt x="396" y="40"/>
                </a:lnTo>
                <a:lnTo>
                  <a:pt x="393" y="34"/>
                </a:lnTo>
                <a:lnTo>
                  <a:pt x="383" y="14"/>
                </a:lnTo>
                <a:lnTo>
                  <a:pt x="377" y="8"/>
                </a:lnTo>
                <a:lnTo>
                  <a:pt x="369" y="1"/>
                </a:lnTo>
                <a:lnTo>
                  <a:pt x="368" y="2"/>
                </a:lnTo>
                <a:lnTo>
                  <a:pt x="367" y="2"/>
                </a:lnTo>
                <a:lnTo>
                  <a:pt x="365" y="3"/>
                </a:lnTo>
                <a:lnTo>
                  <a:pt x="364" y="5"/>
                </a:lnTo>
                <a:lnTo>
                  <a:pt x="363" y="6"/>
                </a:lnTo>
                <a:lnTo>
                  <a:pt x="363" y="8"/>
                </a:lnTo>
                <a:lnTo>
                  <a:pt x="362" y="13"/>
                </a:lnTo>
                <a:lnTo>
                  <a:pt x="362" y="16"/>
                </a:lnTo>
                <a:lnTo>
                  <a:pt x="363" y="21"/>
                </a:lnTo>
                <a:lnTo>
                  <a:pt x="364" y="28"/>
                </a:lnTo>
                <a:lnTo>
                  <a:pt x="365" y="35"/>
                </a:lnTo>
                <a:lnTo>
                  <a:pt x="366" y="42"/>
                </a:lnTo>
                <a:lnTo>
                  <a:pt x="368" y="49"/>
                </a:lnTo>
                <a:lnTo>
                  <a:pt x="370" y="55"/>
                </a:lnTo>
                <a:lnTo>
                  <a:pt x="371" y="60"/>
                </a:lnTo>
                <a:lnTo>
                  <a:pt x="373" y="65"/>
                </a:lnTo>
                <a:lnTo>
                  <a:pt x="375" y="70"/>
                </a:lnTo>
                <a:lnTo>
                  <a:pt x="379" y="76"/>
                </a:lnTo>
                <a:lnTo>
                  <a:pt x="381" y="79"/>
                </a:lnTo>
                <a:lnTo>
                  <a:pt x="383" y="81"/>
                </a:lnTo>
                <a:lnTo>
                  <a:pt x="384" y="82"/>
                </a:lnTo>
                <a:lnTo>
                  <a:pt x="389" y="84"/>
                </a:lnTo>
                <a:lnTo>
                  <a:pt x="393" y="84"/>
                </a:lnTo>
                <a:lnTo>
                  <a:pt x="394" y="84"/>
                </a:lnTo>
                <a:lnTo>
                  <a:pt x="394" y="83"/>
                </a:lnTo>
                <a:lnTo>
                  <a:pt x="397" y="76"/>
                </a:lnTo>
                <a:lnTo>
                  <a:pt x="398" y="73"/>
                </a:lnTo>
                <a:lnTo>
                  <a:pt x="399" y="68"/>
                </a:lnTo>
                <a:lnTo>
                  <a:pt x="400" y="62"/>
                </a:lnTo>
                <a:lnTo>
                  <a:pt x="400" y="54"/>
                </a:lnTo>
                <a:lnTo>
                  <a:pt x="400" y="45"/>
                </a:lnTo>
                <a:lnTo>
                  <a:pt x="399" y="34"/>
                </a:lnTo>
                <a:lnTo>
                  <a:pt x="397" y="15"/>
                </a:lnTo>
                <a:lnTo>
                  <a:pt x="396" y="1"/>
                </a:lnTo>
                <a:lnTo>
                  <a:pt x="396" y="0"/>
                </a:lnTo>
                <a:lnTo>
                  <a:pt x="396" y="3"/>
                </a:lnTo>
                <a:lnTo>
                  <a:pt x="397" y="8"/>
                </a:lnTo>
                <a:lnTo>
                  <a:pt x="402" y="26"/>
                </a:lnTo>
                <a:lnTo>
                  <a:pt x="404" y="33"/>
                </a:lnTo>
                <a:lnTo>
                  <a:pt x="406" y="40"/>
                </a:lnTo>
                <a:lnTo>
                  <a:pt x="408" y="45"/>
                </a:lnTo>
                <a:lnTo>
                  <a:pt x="411" y="51"/>
                </a:lnTo>
                <a:lnTo>
                  <a:pt x="414" y="56"/>
                </a:lnTo>
                <a:lnTo>
                  <a:pt x="417" y="62"/>
                </a:lnTo>
                <a:lnTo>
                  <a:pt x="421" y="66"/>
                </a:lnTo>
                <a:lnTo>
                  <a:pt x="424" y="70"/>
                </a:lnTo>
                <a:lnTo>
                  <a:pt x="441" y="8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2" name="SMARTPenAnnotation30"/>
          <p:cNvSpPr>
            <a:spLocks/>
          </p:cNvSpPr>
          <p:nvPr/>
        </p:nvSpPr>
        <p:spPr bwMode="auto">
          <a:xfrm>
            <a:off x="3170238" y="1339850"/>
            <a:ext cx="134937" cy="322263"/>
          </a:xfrm>
          <a:custGeom>
            <a:avLst/>
            <a:gdLst>
              <a:gd name="T0" fmla="*/ 0 w 85"/>
              <a:gd name="T1" fmla="*/ 0 h 203"/>
              <a:gd name="T2" fmla="*/ 0 w 85"/>
              <a:gd name="T3" fmla="*/ 23 h 203"/>
              <a:gd name="T4" fmla="*/ 1 w 85"/>
              <a:gd name="T5" fmla="*/ 29 h 203"/>
              <a:gd name="T6" fmla="*/ 2 w 85"/>
              <a:gd name="T7" fmla="*/ 34 h 203"/>
              <a:gd name="T8" fmla="*/ 3 w 85"/>
              <a:gd name="T9" fmla="*/ 39 h 203"/>
              <a:gd name="T10" fmla="*/ 5 w 85"/>
              <a:gd name="T11" fmla="*/ 46 h 203"/>
              <a:gd name="T12" fmla="*/ 8 w 85"/>
              <a:gd name="T13" fmla="*/ 52 h 203"/>
              <a:gd name="T14" fmla="*/ 14 w 85"/>
              <a:gd name="T15" fmla="*/ 67 h 203"/>
              <a:gd name="T16" fmla="*/ 21 w 85"/>
              <a:gd name="T17" fmla="*/ 84 h 203"/>
              <a:gd name="T18" fmla="*/ 25 w 85"/>
              <a:gd name="T19" fmla="*/ 93 h 203"/>
              <a:gd name="T20" fmla="*/ 30 w 85"/>
              <a:gd name="T21" fmla="*/ 102 h 203"/>
              <a:gd name="T22" fmla="*/ 35 w 85"/>
              <a:gd name="T23" fmla="*/ 111 h 203"/>
              <a:gd name="T24" fmla="*/ 41 w 85"/>
              <a:gd name="T25" fmla="*/ 123 h 203"/>
              <a:gd name="T26" fmla="*/ 54 w 85"/>
              <a:gd name="T27" fmla="*/ 151 h 203"/>
              <a:gd name="T28" fmla="*/ 60 w 85"/>
              <a:gd name="T29" fmla="*/ 162 h 203"/>
              <a:gd name="T30" fmla="*/ 65 w 85"/>
              <a:gd name="T31" fmla="*/ 170 h 203"/>
              <a:gd name="T32" fmla="*/ 69 w 85"/>
              <a:gd name="T33" fmla="*/ 177 h 203"/>
              <a:gd name="T34" fmla="*/ 73 w 85"/>
              <a:gd name="T35" fmla="*/ 183 h 203"/>
              <a:gd name="T36" fmla="*/ 76 w 85"/>
              <a:gd name="T37" fmla="*/ 188 h 203"/>
              <a:gd name="T38" fmla="*/ 84 w 85"/>
              <a:gd name="T39" fmla="*/ 202 h 20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85"/>
              <a:gd name="T61" fmla="*/ 0 h 203"/>
              <a:gd name="T62" fmla="*/ 85 w 85"/>
              <a:gd name="T63" fmla="*/ 203 h 20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85" h="203">
                <a:moveTo>
                  <a:pt x="0" y="0"/>
                </a:moveTo>
                <a:lnTo>
                  <a:pt x="0" y="23"/>
                </a:lnTo>
                <a:lnTo>
                  <a:pt x="1" y="29"/>
                </a:lnTo>
                <a:lnTo>
                  <a:pt x="2" y="34"/>
                </a:lnTo>
                <a:lnTo>
                  <a:pt x="3" y="39"/>
                </a:lnTo>
                <a:lnTo>
                  <a:pt x="5" y="46"/>
                </a:lnTo>
                <a:lnTo>
                  <a:pt x="8" y="52"/>
                </a:lnTo>
                <a:lnTo>
                  <a:pt x="14" y="67"/>
                </a:lnTo>
                <a:lnTo>
                  <a:pt x="21" y="84"/>
                </a:lnTo>
                <a:lnTo>
                  <a:pt x="25" y="93"/>
                </a:lnTo>
                <a:lnTo>
                  <a:pt x="30" y="102"/>
                </a:lnTo>
                <a:lnTo>
                  <a:pt x="35" y="111"/>
                </a:lnTo>
                <a:lnTo>
                  <a:pt x="41" y="123"/>
                </a:lnTo>
                <a:lnTo>
                  <a:pt x="54" y="151"/>
                </a:lnTo>
                <a:lnTo>
                  <a:pt x="60" y="162"/>
                </a:lnTo>
                <a:lnTo>
                  <a:pt x="65" y="170"/>
                </a:lnTo>
                <a:lnTo>
                  <a:pt x="69" y="177"/>
                </a:lnTo>
                <a:lnTo>
                  <a:pt x="73" y="183"/>
                </a:lnTo>
                <a:lnTo>
                  <a:pt x="76" y="188"/>
                </a:lnTo>
                <a:lnTo>
                  <a:pt x="84" y="202"/>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3" name="SMARTPenAnnotation31"/>
          <p:cNvSpPr>
            <a:spLocks/>
          </p:cNvSpPr>
          <p:nvPr/>
        </p:nvSpPr>
        <p:spPr bwMode="auto">
          <a:xfrm>
            <a:off x="3205163" y="1376363"/>
            <a:ext cx="269875" cy="204787"/>
          </a:xfrm>
          <a:custGeom>
            <a:avLst/>
            <a:gdLst>
              <a:gd name="T0" fmla="*/ 24 w 170"/>
              <a:gd name="T1" fmla="*/ 57 h 129"/>
              <a:gd name="T2" fmla="*/ 33 w 170"/>
              <a:gd name="T3" fmla="*/ 50 h 129"/>
              <a:gd name="T4" fmla="*/ 42 w 170"/>
              <a:gd name="T5" fmla="*/ 42 h 129"/>
              <a:gd name="T6" fmla="*/ 55 w 170"/>
              <a:gd name="T7" fmla="*/ 35 h 129"/>
              <a:gd name="T8" fmla="*/ 73 w 170"/>
              <a:gd name="T9" fmla="*/ 24 h 129"/>
              <a:gd name="T10" fmla="*/ 86 w 170"/>
              <a:gd name="T11" fmla="*/ 18 h 129"/>
              <a:gd name="T12" fmla="*/ 117 w 170"/>
              <a:gd name="T13" fmla="*/ 7 h 129"/>
              <a:gd name="T14" fmla="*/ 127 w 170"/>
              <a:gd name="T15" fmla="*/ 3 h 129"/>
              <a:gd name="T16" fmla="*/ 133 w 170"/>
              <a:gd name="T17" fmla="*/ 1 h 129"/>
              <a:gd name="T18" fmla="*/ 138 w 170"/>
              <a:gd name="T19" fmla="*/ 1 h 129"/>
              <a:gd name="T20" fmla="*/ 142 w 170"/>
              <a:gd name="T21" fmla="*/ 3 h 129"/>
              <a:gd name="T22" fmla="*/ 143 w 170"/>
              <a:gd name="T23" fmla="*/ 7 h 129"/>
              <a:gd name="T24" fmla="*/ 141 w 170"/>
              <a:gd name="T25" fmla="*/ 16 h 129"/>
              <a:gd name="T26" fmla="*/ 119 w 170"/>
              <a:gd name="T27" fmla="*/ 86 h 129"/>
              <a:gd name="T28" fmla="*/ 116 w 170"/>
              <a:gd name="T29" fmla="*/ 103 h 129"/>
              <a:gd name="T30" fmla="*/ 116 w 170"/>
              <a:gd name="T31" fmla="*/ 114 h 129"/>
              <a:gd name="T32" fmla="*/ 118 w 170"/>
              <a:gd name="T33" fmla="*/ 122 h 129"/>
              <a:gd name="T34" fmla="*/ 121 w 170"/>
              <a:gd name="T35" fmla="*/ 126 h 129"/>
              <a:gd name="T36" fmla="*/ 126 w 170"/>
              <a:gd name="T37" fmla="*/ 128 h 129"/>
              <a:gd name="T38" fmla="*/ 132 w 170"/>
              <a:gd name="T39" fmla="*/ 128 h 129"/>
              <a:gd name="T40" fmla="*/ 137 w 170"/>
              <a:gd name="T41" fmla="*/ 125 h 129"/>
              <a:gd name="T42" fmla="*/ 143 w 170"/>
              <a:gd name="T43" fmla="*/ 120 h 129"/>
              <a:gd name="T44" fmla="*/ 148 w 170"/>
              <a:gd name="T45" fmla="*/ 116 h 129"/>
              <a:gd name="T46" fmla="*/ 160 w 170"/>
              <a:gd name="T47" fmla="*/ 103 h 129"/>
              <a:gd name="T48" fmla="*/ 165 w 170"/>
              <a:gd name="T49" fmla="*/ 93 h 129"/>
              <a:gd name="T50" fmla="*/ 167 w 170"/>
              <a:gd name="T51" fmla="*/ 85 h 129"/>
              <a:gd name="T52" fmla="*/ 168 w 170"/>
              <a:gd name="T53" fmla="*/ 75 h 129"/>
              <a:gd name="T54" fmla="*/ 169 w 170"/>
              <a:gd name="T55" fmla="*/ 63 h 129"/>
              <a:gd name="T56" fmla="*/ 167 w 170"/>
              <a:gd name="T57" fmla="*/ 51 h 129"/>
              <a:gd name="T58" fmla="*/ 164 w 170"/>
              <a:gd name="T59" fmla="*/ 40 h 129"/>
              <a:gd name="T60" fmla="*/ 158 w 170"/>
              <a:gd name="T61" fmla="*/ 33 h 129"/>
              <a:gd name="T62" fmla="*/ 152 w 170"/>
              <a:gd name="T63" fmla="*/ 28 h 129"/>
              <a:gd name="T64" fmla="*/ 144 w 170"/>
              <a:gd name="T65" fmla="*/ 25 h 129"/>
              <a:gd name="T66" fmla="*/ 137 w 170"/>
              <a:gd name="T67" fmla="*/ 23 h 129"/>
              <a:gd name="T68" fmla="*/ 130 w 170"/>
              <a:gd name="T69" fmla="*/ 22 h 129"/>
              <a:gd name="T70" fmla="*/ 123 w 170"/>
              <a:gd name="T71" fmla="*/ 23 h 129"/>
              <a:gd name="T72" fmla="*/ 113 w 170"/>
              <a:gd name="T73" fmla="*/ 26 h 12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70"/>
              <a:gd name="T112" fmla="*/ 0 h 129"/>
              <a:gd name="T113" fmla="*/ 170 w 170"/>
              <a:gd name="T114" fmla="*/ 129 h 12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70" h="129">
                <a:moveTo>
                  <a:pt x="0" y="72"/>
                </a:moveTo>
                <a:lnTo>
                  <a:pt x="24" y="57"/>
                </a:lnTo>
                <a:lnTo>
                  <a:pt x="29" y="53"/>
                </a:lnTo>
                <a:lnTo>
                  <a:pt x="33" y="50"/>
                </a:lnTo>
                <a:lnTo>
                  <a:pt x="37" y="46"/>
                </a:lnTo>
                <a:lnTo>
                  <a:pt x="42" y="42"/>
                </a:lnTo>
                <a:lnTo>
                  <a:pt x="48" y="39"/>
                </a:lnTo>
                <a:lnTo>
                  <a:pt x="55" y="35"/>
                </a:lnTo>
                <a:lnTo>
                  <a:pt x="61" y="31"/>
                </a:lnTo>
                <a:lnTo>
                  <a:pt x="73" y="24"/>
                </a:lnTo>
                <a:lnTo>
                  <a:pt x="79" y="20"/>
                </a:lnTo>
                <a:lnTo>
                  <a:pt x="86" y="18"/>
                </a:lnTo>
                <a:lnTo>
                  <a:pt x="112" y="9"/>
                </a:lnTo>
                <a:lnTo>
                  <a:pt x="117" y="7"/>
                </a:lnTo>
                <a:lnTo>
                  <a:pt x="122" y="5"/>
                </a:lnTo>
                <a:lnTo>
                  <a:pt x="127" y="3"/>
                </a:lnTo>
                <a:lnTo>
                  <a:pt x="130" y="2"/>
                </a:lnTo>
                <a:lnTo>
                  <a:pt x="133" y="1"/>
                </a:lnTo>
                <a:lnTo>
                  <a:pt x="136" y="0"/>
                </a:lnTo>
                <a:lnTo>
                  <a:pt x="138" y="1"/>
                </a:lnTo>
                <a:lnTo>
                  <a:pt x="140" y="1"/>
                </a:lnTo>
                <a:lnTo>
                  <a:pt x="142" y="3"/>
                </a:lnTo>
                <a:lnTo>
                  <a:pt x="143" y="5"/>
                </a:lnTo>
                <a:lnTo>
                  <a:pt x="143" y="7"/>
                </a:lnTo>
                <a:lnTo>
                  <a:pt x="142" y="10"/>
                </a:lnTo>
                <a:lnTo>
                  <a:pt x="141" y="16"/>
                </a:lnTo>
                <a:lnTo>
                  <a:pt x="122" y="75"/>
                </a:lnTo>
                <a:lnTo>
                  <a:pt x="119" y="86"/>
                </a:lnTo>
                <a:lnTo>
                  <a:pt x="117" y="95"/>
                </a:lnTo>
                <a:lnTo>
                  <a:pt x="116" y="103"/>
                </a:lnTo>
                <a:lnTo>
                  <a:pt x="115" y="109"/>
                </a:lnTo>
                <a:lnTo>
                  <a:pt x="116" y="114"/>
                </a:lnTo>
                <a:lnTo>
                  <a:pt x="117" y="119"/>
                </a:lnTo>
                <a:lnTo>
                  <a:pt x="118" y="122"/>
                </a:lnTo>
                <a:lnTo>
                  <a:pt x="119" y="124"/>
                </a:lnTo>
                <a:lnTo>
                  <a:pt x="121" y="126"/>
                </a:lnTo>
                <a:lnTo>
                  <a:pt x="123" y="127"/>
                </a:lnTo>
                <a:lnTo>
                  <a:pt x="126" y="128"/>
                </a:lnTo>
                <a:lnTo>
                  <a:pt x="130" y="128"/>
                </a:lnTo>
                <a:lnTo>
                  <a:pt x="132" y="128"/>
                </a:lnTo>
                <a:lnTo>
                  <a:pt x="134" y="127"/>
                </a:lnTo>
                <a:lnTo>
                  <a:pt x="137" y="125"/>
                </a:lnTo>
                <a:lnTo>
                  <a:pt x="140" y="123"/>
                </a:lnTo>
                <a:lnTo>
                  <a:pt x="143" y="120"/>
                </a:lnTo>
                <a:lnTo>
                  <a:pt x="145" y="118"/>
                </a:lnTo>
                <a:lnTo>
                  <a:pt x="148" y="116"/>
                </a:lnTo>
                <a:lnTo>
                  <a:pt x="157" y="107"/>
                </a:lnTo>
                <a:lnTo>
                  <a:pt x="160" y="103"/>
                </a:lnTo>
                <a:lnTo>
                  <a:pt x="162" y="98"/>
                </a:lnTo>
                <a:lnTo>
                  <a:pt x="165" y="93"/>
                </a:lnTo>
                <a:lnTo>
                  <a:pt x="166" y="89"/>
                </a:lnTo>
                <a:lnTo>
                  <a:pt x="167" y="85"/>
                </a:lnTo>
                <a:lnTo>
                  <a:pt x="168" y="81"/>
                </a:lnTo>
                <a:lnTo>
                  <a:pt x="168" y="75"/>
                </a:lnTo>
                <a:lnTo>
                  <a:pt x="169" y="69"/>
                </a:lnTo>
                <a:lnTo>
                  <a:pt x="169" y="63"/>
                </a:lnTo>
                <a:lnTo>
                  <a:pt x="168" y="57"/>
                </a:lnTo>
                <a:lnTo>
                  <a:pt x="167" y="51"/>
                </a:lnTo>
                <a:lnTo>
                  <a:pt x="166" y="45"/>
                </a:lnTo>
                <a:lnTo>
                  <a:pt x="164" y="40"/>
                </a:lnTo>
                <a:lnTo>
                  <a:pt x="161" y="37"/>
                </a:lnTo>
                <a:lnTo>
                  <a:pt x="158" y="33"/>
                </a:lnTo>
                <a:lnTo>
                  <a:pt x="155" y="31"/>
                </a:lnTo>
                <a:lnTo>
                  <a:pt x="152" y="28"/>
                </a:lnTo>
                <a:lnTo>
                  <a:pt x="148" y="26"/>
                </a:lnTo>
                <a:lnTo>
                  <a:pt x="144" y="25"/>
                </a:lnTo>
                <a:lnTo>
                  <a:pt x="141" y="24"/>
                </a:lnTo>
                <a:lnTo>
                  <a:pt x="137" y="23"/>
                </a:lnTo>
                <a:lnTo>
                  <a:pt x="133" y="23"/>
                </a:lnTo>
                <a:lnTo>
                  <a:pt x="130" y="22"/>
                </a:lnTo>
                <a:lnTo>
                  <a:pt x="126" y="22"/>
                </a:lnTo>
                <a:lnTo>
                  <a:pt x="123" y="23"/>
                </a:lnTo>
                <a:lnTo>
                  <a:pt x="118" y="25"/>
                </a:lnTo>
                <a:lnTo>
                  <a:pt x="113" y="26"/>
                </a:lnTo>
                <a:lnTo>
                  <a:pt x="107" y="27"/>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4" name="SMARTPenAnnotation32"/>
          <p:cNvSpPr>
            <a:spLocks/>
          </p:cNvSpPr>
          <p:nvPr/>
        </p:nvSpPr>
        <p:spPr bwMode="auto">
          <a:xfrm>
            <a:off x="3490913" y="1258888"/>
            <a:ext cx="107950" cy="271462"/>
          </a:xfrm>
          <a:custGeom>
            <a:avLst/>
            <a:gdLst>
              <a:gd name="T0" fmla="*/ 0 w 68"/>
              <a:gd name="T1" fmla="*/ 34 h 171"/>
              <a:gd name="T2" fmla="*/ 0 w 68"/>
              <a:gd name="T3" fmla="*/ 43 h 171"/>
              <a:gd name="T4" fmla="*/ 1 w 68"/>
              <a:gd name="T5" fmla="*/ 46 h 171"/>
              <a:gd name="T6" fmla="*/ 2 w 68"/>
              <a:gd name="T7" fmla="*/ 49 h 171"/>
              <a:gd name="T8" fmla="*/ 3 w 68"/>
              <a:gd name="T9" fmla="*/ 51 h 171"/>
              <a:gd name="T10" fmla="*/ 5 w 68"/>
              <a:gd name="T11" fmla="*/ 55 h 171"/>
              <a:gd name="T12" fmla="*/ 6 w 68"/>
              <a:gd name="T13" fmla="*/ 59 h 171"/>
              <a:gd name="T14" fmla="*/ 8 w 68"/>
              <a:gd name="T15" fmla="*/ 64 h 171"/>
              <a:gd name="T16" fmla="*/ 10 w 68"/>
              <a:gd name="T17" fmla="*/ 69 h 171"/>
              <a:gd name="T18" fmla="*/ 14 w 68"/>
              <a:gd name="T19" fmla="*/ 82 h 171"/>
              <a:gd name="T20" fmla="*/ 16 w 68"/>
              <a:gd name="T21" fmla="*/ 89 h 171"/>
              <a:gd name="T22" fmla="*/ 19 w 68"/>
              <a:gd name="T23" fmla="*/ 96 h 171"/>
              <a:gd name="T24" fmla="*/ 22 w 68"/>
              <a:gd name="T25" fmla="*/ 104 h 171"/>
              <a:gd name="T26" fmla="*/ 26 w 68"/>
              <a:gd name="T27" fmla="*/ 111 h 171"/>
              <a:gd name="T28" fmla="*/ 31 w 68"/>
              <a:gd name="T29" fmla="*/ 118 h 171"/>
              <a:gd name="T30" fmla="*/ 48 w 68"/>
              <a:gd name="T31" fmla="*/ 145 h 171"/>
              <a:gd name="T32" fmla="*/ 52 w 68"/>
              <a:gd name="T33" fmla="*/ 151 h 171"/>
              <a:gd name="T34" fmla="*/ 55 w 68"/>
              <a:gd name="T35" fmla="*/ 155 h 171"/>
              <a:gd name="T36" fmla="*/ 57 w 68"/>
              <a:gd name="T37" fmla="*/ 160 h 171"/>
              <a:gd name="T38" fmla="*/ 59 w 68"/>
              <a:gd name="T39" fmla="*/ 164 h 171"/>
              <a:gd name="T40" fmla="*/ 62 w 68"/>
              <a:gd name="T41" fmla="*/ 167 h 171"/>
              <a:gd name="T42" fmla="*/ 64 w 68"/>
              <a:gd name="T43" fmla="*/ 169 h 171"/>
              <a:gd name="T44" fmla="*/ 65 w 68"/>
              <a:gd name="T45" fmla="*/ 170 h 171"/>
              <a:gd name="T46" fmla="*/ 66 w 68"/>
              <a:gd name="T47" fmla="*/ 170 h 171"/>
              <a:gd name="T48" fmla="*/ 67 w 68"/>
              <a:gd name="T49" fmla="*/ 170 h 171"/>
              <a:gd name="T50" fmla="*/ 66 w 68"/>
              <a:gd name="T51" fmla="*/ 168 h 171"/>
              <a:gd name="T52" fmla="*/ 63 w 68"/>
              <a:gd name="T53" fmla="*/ 159 h 171"/>
              <a:gd name="T54" fmla="*/ 60 w 68"/>
              <a:gd name="T55" fmla="*/ 147 h 171"/>
              <a:gd name="T56" fmla="*/ 58 w 68"/>
              <a:gd name="T57" fmla="*/ 136 h 171"/>
              <a:gd name="T58" fmla="*/ 49 w 68"/>
              <a:gd name="T59" fmla="*/ 91 h 171"/>
              <a:gd name="T60" fmla="*/ 44 w 68"/>
              <a:gd name="T61" fmla="*/ 65 h 171"/>
              <a:gd name="T62" fmla="*/ 43 w 68"/>
              <a:gd name="T63" fmla="*/ 54 h 171"/>
              <a:gd name="T64" fmla="*/ 42 w 68"/>
              <a:gd name="T65" fmla="*/ 44 h 171"/>
              <a:gd name="T66" fmla="*/ 41 w 68"/>
              <a:gd name="T67" fmla="*/ 28 h 171"/>
              <a:gd name="T68" fmla="*/ 40 w 68"/>
              <a:gd name="T69" fmla="*/ 16 h 171"/>
              <a:gd name="T70" fmla="*/ 41 w 68"/>
              <a:gd name="T71" fmla="*/ 12 h 171"/>
              <a:gd name="T72" fmla="*/ 42 w 68"/>
              <a:gd name="T73" fmla="*/ 9 h 171"/>
              <a:gd name="T74" fmla="*/ 43 w 68"/>
              <a:gd name="T75" fmla="*/ 6 h 171"/>
              <a:gd name="T76" fmla="*/ 44 w 68"/>
              <a:gd name="T77" fmla="*/ 4 h 171"/>
              <a:gd name="T78" fmla="*/ 46 w 68"/>
              <a:gd name="T79" fmla="*/ 3 h 171"/>
              <a:gd name="T80" fmla="*/ 48 w 68"/>
              <a:gd name="T81" fmla="*/ 2 h 171"/>
              <a:gd name="T82" fmla="*/ 50 w 68"/>
              <a:gd name="T83" fmla="*/ 1 h 171"/>
              <a:gd name="T84" fmla="*/ 53 w 68"/>
              <a:gd name="T85" fmla="*/ 1 h 171"/>
              <a:gd name="T86" fmla="*/ 62 w 68"/>
              <a:gd name="T87" fmla="*/ 0 h 17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8"/>
              <a:gd name="T133" fmla="*/ 0 h 171"/>
              <a:gd name="T134" fmla="*/ 68 w 68"/>
              <a:gd name="T135" fmla="*/ 171 h 17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8" h="171">
                <a:moveTo>
                  <a:pt x="0" y="34"/>
                </a:moveTo>
                <a:lnTo>
                  <a:pt x="0" y="43"/>
                </a:lnTo>
                <a:lnTo>
                  <a:pt x="1" y="46"/>
                </a:lnTo>
                <a:lnTo>
                  <a:pt x="2" y="49"/>
                </a:lnTo>
                <a:lnTo>
                  <a:pt x="3" y="51"/>
                </a:lnTo>
                <a:lnTo>
                  <a:pt x="5" y="55"/>
                </a:lnTo>
                <a:lnTo>
                  <a:pt x="6" y="59"/>
                </a:lnTo>
                <a:lnTo>
                  <a:pt x="8" y="64"/>
                </a:lnTo>
                <a:lnTo>
                  <a:pt x="10" y="69"/>
                </a:lnTo>
                <a:lnTo>
                  <a:pt x="14" y="82"/>
                </a:lnTo>
                <a:lnTo>
                  <a:pt x="16" y="89"/>
                </a:lnTo>
                <a:lnTo>
                  <a:pt x="19" y="96"/>
                </a:lnTo>
                <a:lnTo>
                  <a:pt x="22" y="104"/>
                </a:lnTo>
                <a:lnTo>
                  <a:pt x="26" y="111"/>
                </a:lnTo>
                <a:lnTo>
                  <a:pt x="31" y="118"/>
                </a:lnTo>
                <a:lnTo>
                  <a:pt x="48" y="145"/>
                </a:lnTo>
                <a:lnTo>
                  <a:pt x="52" y="151"/>
                </a:lnTo>
                <a:lnTo>
                  <a:pt x="55" y="155"/>
                </a:lnTo>
                <a:lnTo>
                  <a:pt x="57" y="160"/>
                </a:lnTo>
                <a:lnTo>
                  <a:pt x="59" y="164"/>
                </a:lnTo>
                <a:lnTo>
                  <a:pt x="62" y="167"/>
                </a:lnTo>
                <a:lnTo>
                  <a:pt x="64" y="169"/>
                </a:lnTo>
                <a:lnTo>
                  <a:pt x="65" y="170"/>
                </a:lnTo>
                <a:lnTo>
                  <a:pt x="66" y="170"/>
                </a:lnTo>
                <a:lnTo>
                  <a:pt x="67" y="170"/>
                </a:lnTo>
                <a:lnTo>
                  <a:pt x="66" y="168"/>
                </a:lnTo>
                <a:lnTo>
                  <a:pt x="63" y="159"/>
                </a:lnTo>
                <a:lnTo>
                  <a:pt x="60" y="147"/>
                </a:lnTo>
                <a:lnTo>
                  <a:pt x="58" y="136"/>
                </a:lnTo>
                <a:lnTo>
                  <a:pt x="49" y="91"/>
                </a:lnTo>
                <a:lnTo>
                  <a:pt x="44" y="65"/>
                </a:lnTo>
                <a:lnTo>
                  <a:pt x="43" y="54"/>
                </a:lnTo>
                <a:lnTo>
                  <a:pt x="42" y="44"/>
                </a:lnTo>
                <a:lnTo>
                  <a:pt x="41" y="28"/>
                </a:lnTo>
                <a:lnTo>
                  <a:pt x="40" y="16"/>
                </a:lnTo>
                <a:lnTo>
                  <a:pt x="41" y="12"/>
                </a:lnTo>
                <a:lnTo>
                  <a:pt x="42" y="9"/>
                </a:lnTo>
                <a:lnTo>
                  <a:pt x="43" y="6"/>
                </a:lnTo>
                <a:lnTo>
                  <a:pt x="44" y="4"/>
                </a:lnTo>
                <a:lnTo>
                  <a:pt x="46" y="3"/>
                </a:lnTo>
                <a:lnTo>
                  <a:pt x="48" y="2"/>
                </a:lnTo>
                <a:lnTo>
                  <a:pt x="50" y="1"/>
                </a:lnTo>
                <a:lnTo>
                  <a:pt x="53" y="1"/>
                </a:lnTo>
                <a:lnTo>
                  <a:pt x="62"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5" name="SMARTPenAnnotation33"/>
          <p:cNvSpPr>
            <a:spLocks/>
          </p:cNvSpPr>
          <p:nvPr/>
        </p:nvSpPr>
        <p:spPr bwMode="auto">
          <a:xfrm>
            <a:off x="2787650" y="4411663"/>
            <a:ext cx="169863" cy="430212"/>
          </a:xfrm>
          <a:custGeom>
            <a:avLst/>
            <a:gdLst>
              <a:gd name="T0" fmla="*/ 5 w 107"/>
              <a:gd name="T1" fmla="*/ 0 h 271"/>
              <a:gd name="T2" fmla="*/ 2 w 107"/>
              <a:gd name="T3" fmla="*/ 6 h 271"/>
              <a:gd name="T4" fmla="*/ 0 w 107"/>
              <a:gd name="T5" fmla="*/ 14 h 271"/>
              <a:gd name="T6" fmla="*/ 0 w 107"/>
              <a:gd name="T7" fmla="*/ 18 h 271"/>
              <a:gd name="T8" fmla="*/ 0 w 107"/>
              <a:gd name="T9" fmla="*/ 23 h 271"/>
              <a:gd name="T10" fmla="*/ 1 w 107"/>
              <a:gd name="T11" fmla="*/ 29 h 271"/>
              <a:gd name="T12" fmla="*/ 4 w 107"/>
              <a:gd name="T13" fmla="*/ 41 h 271"/>
              <a:gd name="T14" fmla="*/ 9 w 107"/>
              <a:gd name="T15" fmla="*/ 64 h 271"/>
              <a:gd name="T16" fmla="*/ 12 w 107"/>
              <a:gd name="T17" fmla="*/ 80 h 271"/>
              <a:gd name="T18" fmla="*/ 15 w 107"/>
              <a:gd name="T19" fmla="*/ 89 h 271"/>
              <a:gd name="T20" fmla="*/ 19 w 107"/>
              <a:gd name="T21" fmla="*/ 99 h 271"/>
              <a:gd name="T22" fmla="*/ 24 w 107"/>
              <a:gd name="T23" fmla="*/ 109 h 271"/>
              <a:gd name="T24" fmla="*/ 37 w 107"/>
              <a:gd name="T25" fmla="*/ 137 h 271"/>
              <a:gd name="T26" fmla="*/ 45 w 107"/>
              <a:gd name="T27" fmla="*/ 153 h 271"/>
              <a:gd name="T28" fmla="*/ 52 w 107"/>
              <a:gd name="T29" fmla="*/ 167 h 271"/>
              <a:gd name="T30" fmla="*/ 62 w 107"/>
              <a:gd name="T31" fmla="*/ 191 h 271"/>
              <a:gd name="T32" fmla="*/ 69 w 107"/>
              <a:gd name="T33" fmla="*/ 204 h 271"/>
              <a:gd name="T34" fmla="*/ 84 w 107"/>
              <a:gd name="T35" fmla="*/ 234 h 271"/>
              <a:gd name="T36" fmla="*/ 90 w 107"/>
              <a:gd name="T37" fmla="*/ 244 h 271"/>
              <a:gd name="T38" fmla="*/ 95 w 107"/>
              <a:gd name="T39" fmla="*/ 252 h 271"/>
              <a:gd name="T40" fmla="*/ 106 w 107"/>
              <a:gd name="T41" fmla="*/ 270 h 27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7"/>
              <a:gd name="T64" fmla="*/ 0 h 271"/>
              <a:gd name="T65" fmla="*/ 107 w 107"/>
              <a:gd name="T66" fmla="*/ 271 h 27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7" h="271">
                <a:moveTo>
                  <a:pt x="5" y="0"/>
                </a:moveTo>
                <a:lnTo>
                  <a:pt x="2" y="6"/>
                </a:lnTo>
                <a:lnTo>
                  <a:pt x="0" y="14"/>
                </a:lnTo>
                <a:lnTo>
                  <a:pt x="0" y="18"/>
                </a:lnTo>
                <a:lnTo>
                  <a:pt x="0" y="23"/>
                </a:lnTo>
                <a:lnTo>
                  <a:pt x="1" y="29"/>
                </a:lnTo>
                <a:lnTo>
                  <a:pt x="4" y="41"/>
                </a:lnTo>
                <a:lnTo>
                  <a:pt x="9" y="64"/>
                </a:lnTo>
                <a:lnTo>
                  <a:pt x="12" y="80"/>
                </a:lnTo>
                <a:lnTo>
                  <a:pt x="15" y="89"/>
                </a:lnTo>
                <a:lnTo>
                  <a:pt x="19" y="99"/>
                </a:lnTo>
                <a:lnTo>
                  <a:pt x="24" y="109"/>
                </a:lnTo>
                <a:lnTo>
                  <a:pt x="37" y="137"/>
                </a:lnTo>
                <a:lnTo>
                  <a:pt x="45" y="153"/>
                </a:lnTo>
                <a:lnTo>
                  <a:pt x="52" y="167"/>
                </a:lnTo>
                <a:lnTo>
                  <a:pt x="62" y="191"/>
                </a:lnTo>
                <a:lnTo>
                  <a:pt x="69" y="204"/>
                </a:lnTo>
                <a:lnTo>
                  <a:pt x="84" y="234"/>
                </a:lnTo>
                <a:lnTo>
                  <a:pt x="90" y="244"/>
                </a:lnTo>
                <a:lnTo>
                  <a:pt x="95" y="252"/>
                </a:lnTo>
                <a:lnTo>
                  <a:pt x="106" y="27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6" name="SMARTPenAnnotation34"/>
          <p:cNvSpPr>
            <a:spLocks/>
          </p:cNvSpPr>
          <p:nvPr/>
        </p:nvSpPr>
        <p:spPr bwMode="auto">
          <a:xfrm>
            <a:off x="2786063" y="4562475"/>
            <a:ext cx="153987" cy="153988"/>
          </a:xfrm>
          <a:custGeom>
            <a:avLst/>
            <a:gdLst>
              <a:gd name="T0" fmla="*/ 96 w 97"/>
              <a:gd name="T1" fmla="*/ 0 h 97"/>
              <a:gd name="T2" fmla="*/ 96 w 97"/>
              <a:gd name="T3" fmla="*/ 6 h 97"/>
              <a:gd name="T4" fmla="*/ 95 w 97"/>
              <a:gd name="T5" fmla="*/ 9 h 97"/>
              <a:gd name="T6" fmla="*/ 94 w 97"/>
              <a:gd name="T7" fmla="*/ 13 h 97"/>
              <a:gd name="T8" fmla="*/ 93 w 97"/>
              <a:gd name="T9" fmla="*/ 16 h 97"/>
              <a:gd name="T10" fmla="*/ 91 w 97"/>
              <a:gd name="T11" fmla="*/ 20 h 97"/>
              <a:gd name="T12" fmla="*/ 88 w 97"/>
              <a:gd name="T13" fmla="*/ 23 h 97"/>
              <a:gd name="T14" fmla="*/ 85 w 97"/>
              <a:gd name="T15" fmla="*/ 27 h 97"/>
              <a:gd name="T16" fmla="*/ 81 w 97"/>
              <a:gd name="T17" fmla="*/ 31 h 97"/>
              <a:gd name="T18" fmla="*/ 72 w 97"/>
              <a:gd name="T19" fmla="*/ 41 h 97"/>
              <a:gd name="T20" fmla="*/ 42 w 97"/>
              <a:gd name="T21" fmla="*/ 71 h 97"/>
              <a:gd name="T22" fmla="*/ 38 w 97"/>
              <a:gd name="T23" fmla="*/ 75 h 97"/>
              <a:gd name="T24" fmla="*/ 33 w 97"/>
              <a:gd name="T25" fmla="*/ 79 h 97"/>
              <a:gd name="T26" fmla="*/ 27 w 97"/>
              <a:gd name="T27" fmla="*/ 83 h 97"/>
              <a:gd name="T28" fmla="*/ 23 w 97"/>
              <a:gd name="T29" fmla="*/ 85 h 97"/>
              <a:gd name="T30" fmla="*/ 18 w 97"/>
              <a:gd name="T31" fmla="*/ 87 h 97"/>
              <a:gd name="T32" fmla="*/ 14 w 97"/>
              <a:gd name="T33" fmla="*/ 88 h 97"/>
              <a:gd name="T34" fmla="*/ 11 w 97"/>
              <a:gd name="T35" fmla="*/ 89 h 97"/>
              <a:gd name="T36" fmla="*/ 8 w 97"/>
              <a:gd name="T37" fmla="*/ 91 h 97"/>
              <a:gd name="T38" fmla="*/ 0 w 97"/>
              <a:gd name="T39" fmla="*/ 96 h 9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7"/>
              <a:gd name="T61" fmla="*/ 0 h 97"/>
              <a:gd name="T62" fmla="*/ 97 w 97"/>
              <a:gd name="T63" fmla="*/ 97 h 9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7" h="97">
                <a:moveTo>
                  <a:pt x="96" y="0"/>
                </a:moveTo>
                <a:lnTo>
                  <a:pt x="96" y="6"/>
                </a:lnTo>
                <a:lnTo>
                  <a:pt x="95" y="9"/>
                </a:lnTo>
                <a:lnTo>
                  <a:pt x="94" y="13"/>
                </a:lnTo>
                <a:lnTo>
                  <a:pt x="93" y="16"/>
                </a:lnTo>
                <a:lnTo>
                  <a:pt x="91" y="20"/>
                </a:lnTo>
                <a:lnTo>
                  <a:pt x="88" y="23"/>
                </a:lnTo>
                <a:lnTo>
                  <a:pt x="85" y="27"/>
                </a:lnTo>
                <a:lnTo>
                  <a:pt x="81" y="31"/>
                </a:lnTo>
                <a:lnTo>
                  <a:pt x="72" y="41"/>
                </a:lnTo>
                <a:lnTo>
                  <a:pt x="42" y="71"/>
                </a:lnTo>
                <a:lnTo>
                  <a:pt x="38" y="75"/>
                </a:lnTo>
                <a:lnTo>
                  <a:pt x="33" y="79"/>
                </a:lnTo>
                <a:lnTo>
                  <a:pt x="27" y="83"/>
                </a:lnTo>
                <a:lnTo>
                  <a:pt x="23" y="85"/>
                </a:lnTo>
                <a:lnTo>
                  <a:pt x="18" y="87"/>
                </a:lnTo>
                <a:lnTo>
                  <a:pt x="14" y="88"/>
                </a:lnTo>
                <a:lnTo>
                  <a:pt x="11" y="89"/>
                </a:lnTo>
                <a:lnTo>
                  <a:pt x="8" y="91"/>
                </a:lnTo>
                <a:lnTo>
                  <a:pt x="0" y="96"/>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7" name="SMARTPenAnnotation35"/>
          <p:cNvSpPr>
            <a:spLocks/>
          </p:cNvSpPr>
          <p:nvPr/>
        </p:nvSpPr>
        <p:spPr bwMode="auto">
          <a:xfrm>
            <a:off x="2930525" y="4340225"/>
            <a:ext cx="142875" cy="403225"/>
          </a:xfrm>
          <a:custGeom>
            <a:avLst/>
            <a:gdLst>
              <a:gd name="T0" fmla="*/ 5 w 90"/>
              <a:gd name="T1" fmla="*/ 0 h 254"/>
              <a:gd name="T2" fmla="*/ 2 w 90"/>
              <a:gd name="T3" fmla="*/ 6 h 254"/>
              <a:gd name="T4" fmla="*/ 0 w 90"/>
              <a:gd name="T5" fmla="*/ 10 h 254"/>
              <a:gd name="T6" fmla="*/ 0 w 90"/>
              <a:gd name="T7" fmla="*/ 12 h 254"/>
              <a:gd name="T8" fmla="*/ 0 w 90"/>
              <a:gd name="T9" fmla="*/ 18 h 254"/>
              <a:gd name="T10" fmla="*/ 1 w 90"/>
              <a:gd name="T11" fmla="*/ 25 h 254"/>
              <a:gd name="T12" fmla="*/ 2 w 90"/>
              <a:gd name="T13" fmla="*/ 33 h 254"/>
              <a:gd name="T14" fmla="*/ 4 w 90"/>
              <a:gd name="T15" fmla="*/ 41 h 254"/>
              <a:gd name="T16" fmla="*/ 5 w 90"/>
              <a:gd name="T17" fmla="*/ 49 h 254"/>
              <a:gd name="T18" fmla="*/ 12 w 90"/>
              <a:gd name="T19" fmla="*/ 83 h 254"/>
              <a:gd name="T20" fmla="*/ 15 w 90"/>
              <a:gd name="T21" fmla="*/ 92 h 254"/>
              <a:gd name="T22" fmla="*/ 18 w 90"/>
              <a:gd name="T23" fmla="*/ 101 h 254"/>
              <a:gd name="T24" fmla="*/ 21 w 90"/>
              <a:gd name="T25" fmla="*/ 111 h 254"/>
              <a:gd name="T26" fmla="*/ 25 w 90"/>
              <a:gd name="T27" fmla="*/ 119 h 254"/>
              <a:gd name="T28" fmla="*/ 29 w 90"/>
              <a:gd name="T29" fmla="*/ 128 h 254"/>
              <a:gd name="T30" fmla="*/ 34 w 90"/>
              <a:gd name="T31" fmla="*/ 136 h 254"/>
              <a:gd name="T32" fmla="*/ 39 w 90"/>
              <a:gd name="T33" fmla="*/ 144 h 254"/>
              <a:gd name="T34" fmla="*/ 43 w 90"/>
              <a:gd name="T35" fmla="*/ 153 h 254"/>
              <a:gd name="T36" fmla="*/ 51 w 90"/>
              <a:gd name="T37" fmla="*/ 170 h 254"/>
              <a:gd name="T38" fmla="*/ 70 w 90"/>
              <a:gd name="T39" fmla="*/ 209 h 254"/>
              <a:gd name="T40" fmla="*/ 89 w 90"/>
              <a:gd name="T41" fmla="*/ 253 h 25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254"/>
              <a:gd name="T65" fmla="*/ 90 w 90"/>
              <a:gd name="T66" fmla="*/ 254 h 25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254">
                <a:moveTo>
                  <a:pt x="5" y="0"/>
                </a:moveTo>
                <a:lnTo>
                  <a:pt x="2" y="6"/>
                </a:lnTo>
                <a:lnTo>
                  <a:pt x="0" y="10"/>
                </a:lnTo>
                <a:lnTo>
                  <a:pt x="0" y="12"/>
                </a:lnTo>
                <a:lnTo>
                  <a:pt x="0" y="18"/>
                </a:lnTo>
                <a:lnTo>
                  <a:pt x="1" y="25"/>
                </a:lnTo>
                <a:lnTo>
                  <a:pt x="2" y="33"/>
                </a:lnTo>
                <a:lnTo>
                  <a:pt x="4" y="41"/>
                </a:lnTo>
                <a:lnTo>
                  <a:pt x="5" y="49"/>
                </a:lnTo>
                <a:lnTo>
                  <a:pt x="12" y="83"/>
                </a:lnTo>
                <a:lnTo>
                  <a:pt x="15" y="92"/>
                </a:lnTo>
                <a:lnTo>
                  <a:pt x="18" y="101"/>
                </a:lnTo>
                <a:lnTo>
                  <a:pt x="21" y="111"/>
                </a:lnTo>
                <a:lnTo>
                  <a:pt x="25" y="119"/>
                </a:lnTo>
                <a:lnTo>
                  <a:pt x="29" y="128"/>
                </a:lnTo>
                <a:lnTo>
                  <a:pt x="34" y="136"/>
                </a:lnTo>
                <a:lnTo>
                  <a:pt x="39" y="144"/>
                </a:lnTo>
                <a:lnTo>
                  <a:pt x="43" y="153"/>
                </a:lnTo>
                <a:lnTo>
                  <a:pt x="51" y="170"/>
                </a:lnTo>
                <a:lnTo>
                  <a:pt x="70" y="209"/>
                </a:lnTo>
                <a:lnTo>
                  <a:pt x="89" y="253"/>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8" name="SMARTPenAnnotation36"/>
          <p:cNvSpPr>
            <a:spLocks/>
          </p:cNvSpPr>
          <p:nvPr/>
        </p:nvSpPr>
        <p:spPr bwMode="auto">
          <a:xfrm>
            <a:off x="3062288" y="4330700"/>
            <a:ext cx="279400" cy="317500"/>
          </a:xfrm>
          <a:custGeom>
            <a:avLst/>
            <a:gdLst>
              <a:gd name="T0" fmla="*/ 9 w 176"/>
              <a:gd name="T1" fmla="*/ 180 h 200"/>
              <a:gd name="T2" fmla="*/ 19 w 176"/>
              <a:gd name="T3" fmla="*/ 175 h 200"/>
              <a:gd name="T4" fmla="*/ 30 w 176"/>
              <a:gd name="T5" fmla="*/ 163 h 200"/>
              <a:gd name="T6" fmla="*/ 40 w 176"/>
              <a:gd name="T7" fmla="*/ 150 h 200"/>
              <a:gd name="T8" fmla="*/ 49 w 176"/>
              <a:gd name="T9" fmla="*/ 136 h 200"/>
              <a:gd name="T10" fmla="*/ 56 w 176"/>
              <a:gd name="T11" fmla="*/ 123 h 200"/>
              <a:gd name="T12" fmla="*/ 60 w 176"/>
              <a:gd name="T13" fmla="*/ 108 h 200"/>
              <a:gd name="T14" fmla="*/ 62 w 176"/>
              <a:gd name="T15" fmla="*/ 96 h 200"/>
              <a:gd name="T16" fmla="*/ 59 w 176"/>
              <a:gd name="T17" fmla="*/ 84 h 200"/>
              <a:gd name="T18" fmla="*/ 53 w 176"/>
              <a:gd name="T19" fmla="*/ 77 h 200"/>
              <a:gd name="T20" fmla="*/ 45 w 176"/>
              <a:gd name="T21" fmla="*/ 80 h 200"/>
              <a:gd name="T22" fmla="*/ 32 w 176"/>
              <a:gd name="T23" fmla="*/ 94 h 200"/>
              <a:gd name="T24" fmla="*/ 21 w 176"/>
              <a:gd name="T25" fmla="*/ 108 h 200"/>
              <a:gd name="T26" fmla="*/ 15 w 176"/>
              <a:gd name="T27" fmla="*/ 125 h 200"/>
              <a:gd name="T28" fmla="*/ 13 w 176"/>
              <a:gd name="T29" fmla="*/ 145 h 200"/>
              <a:gd name="T30" fmla="*/ 17 w 176"/>
              <a:gd name="T31" fmla="*/ 162 h 200"/>
              <a:gd name="T32" fmla="*/ 26 w 176"/>
              <a:gd name="T33" fmla="*/ 175 h 200"/>
              <a:gd name="T34" fmla="*/ 37 w 176"/>
              <a:gd name="T35" fmla="*/ 187 h 200"/>
              <a:gd name="T36" fmla="*/ 52 w 176"/>
              <a:gd name="T37" fmla="*/ 194 h 200"/>
              <a:gd name="T38" fmla="*/ 67 w 176"/>
              <a:gd name="T39" fmla="*/ 199 h 200"/>
              <a:gd name="T40" fmla="*/ 80 w 176"/>
              <a:gd name="T41" fmla="*/ 197 h 200"/>
              <a:gd name="T42" fmla="*/ 92 w 176"/>
              <a:gd name="T43" fmla="*/ 192 h 200"/>
              <a:gd name="T44" fmla="*/ 103 w 176"/>
              <a:gd name="T45" fmla="*/ 182 h 200"/>
              <a:gd name="T46" fmla="*/ 114 w 176"/>
              <a:gd name="T47" fmla="*/ 168 h 200"/>
              <a:gd name="T48" fmla="*/ 121 w 176"/>
              <a:gd name="T49" fmla="*/ 151 h 200"/>
              <a:gd name="T50" fmla="*/ 123 w 176"/>
              <a:gd name="T51" fmla="*/ 131 h 200"/>
              <a:gd name="T52" fmla="*/ 123 w 176"/>
              <a:gd name="T53" fmla="*/ 109 h 200"/>
              <a:gd name="T54" fmla="*/ 120 w 176"/>
              <a:gd name="T55" fmla="*/ 88 h 200"/>
              <a:gd name="T56" fmla="*/ 118 w 176"/>
              <a:gd name="T57" fmla="*/ 73 h 200"/>
              <a:gd name="T58" fmla="*/ 114 w 176"/>
              <a:gd name="T59" fmla="*/ 66 h 200"/>
              <a:gd name="T60" fmla="*/ 113 w 176"/>
              <a:gd name="T61" fmla="*/ 70 h 200"/>
              <a:gd name="T62" fmla="*/ 116 w 176"/>
              <a:gd name="T63" fmla="*/ 81 h 200"/>
              <a:gd name="T64" fmla="*/ 126 w 176"/>
              <a:gd name="T65" fmla="*/ 107 h 200"/>
              <a:gd name="T66" fmla="*/ 139 w 176"/>
              <a:gd name="T67" fmla="*/ 131 h 200"/>
              <a:gd name="T68" fmla="*/ 151 w 176"/>
              <a:gd name="T69" fmla="*/ 145 h 200"/>
              <a:gd name="T70" fmla="*/ 163 w 176"/>
              <a:gd name="T71" fmla="*/ 156 h 200"/>
              <a:gd name="T72" fmla="*/ 162 w 176"/>
              <a:gd name="T73" fmla="*/ 150 h 200"/>
              <a:gd name="T74" fmla="*/ 156 w 176"/>
              <a:gd name="T75" fmla="*/ 134 h 200"/>
              <a:gd name="T76" fmla="*/ 148 w 176"/>
              <a:gd name="T77" fmla="*/ 108 h 200"/>
              <a:gd name="T78" fmla="*/ 140 w 176"/>
              <a:gd name="T79" fmla="*/ 86 h 200"/>
              <a:gd name="T80" fmla="*/ 136 w 176"/>
              <a:gd name="T81" fmla="*/ 64 h 200"/>
              <a:gd name="T82" fmla="*/ 131 w 176"/>
              <a:gd name="T83" fmla="*/ 43 h 200"/>
              <a:gd name="T84" fmla="*/ 127 w 176"/>
              <a:gd name="T85" fmla="*/ 28 h 200"/>
              <a:gd name="T86" fmla="*/ 130 w 176"/>
              <a:gd name="T87" fmla="*/ 16 h 200"/>
              <a:gd name="T88" fmla="*/ 142 w 176"/>
              <a:gd name="T89" fmla="*/ 6 h 200"/>
              <a:gd name="T90" fmla="*/ 152 w 176"/>
              <a:gd name="T91" fmla="*/ 2 h 200"/>
              <a:gd name="T92" fmla="*/ 164 w 176"/>
              <a:gd name="T93" fmla="*/ 1 h 2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6"/>
              <a:gd name="T142" fmla="*/ 0 h 200"/>
              <a:gd name="T143" fmla="*/ 176 w 176"/>
              <a:gd name="T144" fmla="*/ 200 h 20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6" h="200">
                <a:moveTo>
                  <a:pt x="0" y="180"/>
                </a:moveTo>
                <a:lnTo>
                  <a:pt x="6" y="180"/>
                </a:lnTo>
                <a:lnTo>
                  <a:pt x="9" y="180"/>
                </a:lnTo>
                <a:lnTo>
                  <a:pt x="13" y="178"/>
                </a:lnTo>
                <a:lnTo>
                  <a:pt x="16" y="177"/>
                </a:lnTo>
                <a:lnTo>
                  <a:pt x="19" y="175"/>
                </a:lnTo>
                <a:lnTo>
                  <a:pt x="24" y="169"/>
                </a:lnTo>
                <a:lnTo>
                  <a:pt x="27" y="166"/>
                </a:lnTo>
                <a:lnTo>
                  <a:pt x="30" y="163"/>
                </a:lnTo>
                <a:lnTo>
                  <a:pt x="33" y="159"/>
                </a:lnTo>
                <a:lnTo>
                  <a:pt x="37" y="155"/>
                </a:lnTo>
                <a:lnTo>
                  <a:pt x="40" y="150"/>
                </a:lnTo>
                <a:lnTo>
                  <a:pt x="44" y="145"/>
                </a:lnTo>
                <a:lnTo>
                  <a:pt x="47" y="141"/>
                </a:lnTo>
                <a:lnTo>
                  <a:pt x="49" y="136"/>
                </a:lnTo>
                <a:lnTo>
                  <a:pt x="52" y="132"/>
                </a:lnTo>
                <a:lnTo>
                  <a:pt x="54" y="127"/>
                </a:lnTo>
                <a:lnTo>
                  <a:pt x="56" y="123"/>
                </a:lnTo>
                <a:lnTo>
                  <a:pt x="58" y="117"/>
                </a:lnTo>
                <a:lnTo>
                  <a:pt x="60" y="113"/>
                </a:lnTo>
                <a:lnTo>
                  <a:pt x="60" y="108"/>
                </a:lnTo>
                <a:lnTo>
                  <a:pt x="61" y="104"/>
                </a:lnTo>
                <a:lnTo>
                  <a:pt x="61" y="100"/>
                </a:lnTo>
                <a:lnTo>
                  <a:pt x="62" y="96"/>
                </a:lnTo>
                <a:lnTo>
                  <a:pt x="62" y="92"/>
                </a:lnTo>
                <a:lnTo>
                  <a:pt x="61" y="89"/>
                </a:lnTo>
                <a:lnTo>
                  <a:pt x="59" y="84"/>
                </a:lnTo>
                <a:lnTo>
                  <a:pt x="56" y="79"/>
                </a:lnTo>
                <a:lnTo>
                  <a:pt x="54" y="77"/>
                </a:lnTo>
                <a:lnTo>
                  <a:pt x="53" y="77"/>
                </a:lnTo>
                <a:lnTo>
                  <a:pt x="51" y="77"/>
                </a:lnTo>
                <a:lnTo>
                  <a:pt x="49" y="77"/>
                </a:lnTo>
                <a:lnTo>
                  <a:pt x="45" y="80"/>
                </a:lnTo>
                <a:lnTo>
                  <a:pt x="41" y="84"/>
                </a:lnTo>
                <a:lnTo>
                  <a:pt x="35" y="90"/>
                </a:lnTo>
                <a:lnTo>
                  <a:pt x="32" y="94"/>
                </a:lnTo>
                <a:lnTo>
                  <a:pt x="28" y="98"/>
                </a:lnTo>
                <a:lnTo>
                  <a:pt x="24" y="103"/>
                </a:lnTo>
                <a:lnTo>
                  <a:pt x="21" y="108"/>
                </a:lnTo>
                <a:lnTo>
                  <a:pt x="19" y="113"/>
                </a:lnTo>
                <a:lnTo>
                  <a:pt x="16" y="119"/>
                </a:lnTo>
                <a:lnTo>
                  <a:pt x="15" y="125"/>
                </a:lnTo>
                <a:lnTo>
                  <a:pt x="14" y="131"/>
                </a:lnTo>
                <a:lnTo>
                  <a:pt x="13" y="138"/>
                </a:lnTo>
                <a:lnTo>
                  <a:pt x="13" y="145"/>
                </a:lnTo>
                <a:lnTo>
                  <a:pt x="14" y="151"/>
                </a:lnTo>
                <a:lnTo>
                  <a:pt x="15" y="157"/>
                </a:lnTo>
                <a:lnTo>
                  <a:pt x="17" y="162"/>
                </a:lnTo>
                <a:lnTo>
                  <a:pt x="20" y="167"/>
                </a:lnTo>
                <a:lnTo>
                  <a:pt x="23" y="171"/>
                </a:lnTo>
                <a:lnTo>
                  <a:pt x="26" y="175"/>
                </a:lnTo>
                <a:lnTo>
                  <a:pt x="29" y="180"/>
                </a:lnTo>
                <a:lnTo>
                  <a:pt x="33" y="183"/>
                </a:lnTo>
                <a:lnTo>
                  <a:pt x="37" y="187"/>
                </a:lnTo>
                <a:lnTo>
                  <a:pt x="42" y="190"/>
                </a:lnTo>
                <a:lnTo>
                  <a:pt x="47" y="192"/>
                </a:lnTo>
                <a:lnTo>
                  <a:pt x="52" y="194"/>
                </a:lnTo>
                <a:lnTo>
                  <a:pt x="57" y="196"/>
                </a:lnTo>
                <a:lnTo>
                  <a:pt x="63" y="199"/>
                </a:lnTo>
                <a:lnTo>
                  <a:pt x="67" y="199"/>
                </a:lnTo>
                <a:lnTo>
                  <a:pt x="72" y="199"/>
                </a:lnTo>
                <a:lnTo>
                  <a:pt x="76" y="198"/>
                </a:lnTo>
                <a:lnTo>
                  <a:pt x="80" y="197"/>
                </a:lnTo>
                <a:lnTo>
                  <a:pt x="84" y="196"/>
                </a:lnTo>
                <a:lnTo>
                  <a:pt x="88" y="194"/>
                </a:lnTo>
                <a:lnTo>
                  <a:pt x="92" y="192"/>
                </a:lnTo>
                <a:lnTo>
                  <a:pt x="96" y="189"/>
                </a:lnTo>
                <a:lnTo>
                  <a:pt x="100" y="186"/>
                </a:lnTo>
                <a:lnTo>
                  <a:pt x="103" y="182"/>
                </a:lnTo>
                <a:lnTo>
                  <a:pt x="107" y="178"/>
                </a:lnTo>
                <a:lnTo>
                  <a:pt x="111" y="173"/>
                </a:lnTo>
                <a:lnTo>
                  <a:pt x="114" y="168"/>
                </a:lnTo>
                <a:lnTo>
                  <a:pt x="117" y="163"/>
                </a:lnTo>
                <a:lnTo>
                  <a:pt x="119" y="157"/>
                </a:lnTo>
                <a:lnTo>
                  <a:pt x="121" y="151"/>
                </a:lnTo>
                <a:lnTo>
                  <a:pt x="122" y="145"/>
                </a:lnTo>
                <a:lnTo>
                  <a:pt x="123" y="138"/>
                </a:lnTo>
                <a:lnTo>
                  <a:pt x="123" y="131"/>
                </a:lnTo>
                <a:lnTo>
                  <a:pt x="123" y="123"/>
                </a:lnTo>
                <a:lnTo>
                  <a:pt x="124" y="116"/>
                </a:lnTo>
                <a:lnTo>
                  <a:pt x="123" y="109"/>
                </a:lnTo>
                <a:lnTo>
                  <a:pt x="122" y="101"/>
                </a:lnTo>
                <a:lnTo>
                  <a:pt x="121" y="94"/>
                </a:lnTo>
                <a:lnTo>
                  <a:pt x="120" y="88"/>
                </a:lnTo>
                <a:lnTo>
                  <a:pt x="120" y="82"/>
                </a:lnTo>
                <a:lnTo>
                  <a:pt x="119" y="77"/>
                </a:lnTo>
                <a:lnTo>
                  <a:pt x="118" y="73"/>
                </a:lnTo>
                <a:lnTo>
                  <a:pt x="116" y="68"/>
                </a:lnTo>
                <a:lnTo>
                  <a:pt x="115" y="66"/>
                </a:lnTo>
                <a:lnTo>
                  <a:pt x="114" y="66"/>
                </a:lnTo>
                <a:lnTo>
                  <a:pt x="114" y="67"/>
                </a:lnTo>
                <a:lnTo>
                  <a:pt x="113" y="69"/>
                </a:lnTo>
                <a:lnTo>
                  <a:pt x="113" y="70"/>
                </a:lnTo>
                <a:lnTo>
                  <a:pt x="114" y="73"/>
                </a:lnTo>
                <a:lnTo>
                  <a:pt x="115" y="77"/>
                </a:lnTo>
                <a:lnTo>
                  <a:pt x="116" y="81"/>
                </a:lnTo>
                <a:lnTo>
                  <a:pt x="121" y="96"/>
                </a:lnTo>
                <a:lnTo>
                  <a:pt x="123" y="102"/>
                </a:lnTo>
                <a:lnTo>
                  <a:pt x="126" y="107"/>
                </a:lnTo>
                <a:lnTo>
                  <a:pt x="132" y="118"/>
                </a:lnTo>
                <a:lnTo>
                  <a:pt x="136" y="127"/>
                </a:lnTo>
                <a:lnTo>
                  <a:pt x="139" y="131"/>
                </a:lnTo>
                <a:lnTo>
                  <a:pt x="142" y="135"/>
                </a:lnTo>
                <a:lnTo>
                  <a:pt x="146" y="139"/>
                </a:lnTo>
                <a:lnTo>
                  <a:pt x="151" y="145"/>
                </a:lnTo>
                <a:lnTo>
                  <a:pt x="155" y="149"/>
                </a:lnTo>
                <a:lnTo>
                  <a:pt x="162" y="156"/>
                </a:lnTo>
                <a:lnTo>
                  <a:pt x="163" y="156"/>
                </a:lnTo>
                <a:lnTo>
                  <a:pt x="163" y="155"/>
                </a:lnTo>
                <a:lnTo>
                  <a:pt x="163" y="154"/>
                </a:lnTo>
                <a:lnTo>
                  <a:pt x="162" y="150"/>
                </a:lnTo>
                <a:lnTo>
                  <a:pt x="160" y="147"/>
                </a:lnTo>
                <a:lnTo>
                  <a:pt x="159" y="143"/>
                </a:lnTo>
                <a:lnTo>
                  <a:pt x="156" y="134"/>
                </a:lnTo>
                <a:lnTo>
                  <a:pt x="154" y="128"/>
                </a:lnTo>
                <a:lnTo>
                  <a:pt x="150" y="115"/>
                </a:lnTo>
                <a:lnTo>
                  <a:pt x="148" y="108"/>
                </a:lnTo>
                <a:lnTo>
                  <a:pt x="145" y="101"/>
                </a:lnTo>
                <a:lnTo>
                  <a:pt x="142" y="93"/>
                </a:lnTo>
                <a:lnTo>
                  <a:pt x="140" y="86"/>
                </a:lnTo>
                <a:lnTo>
                  <a:pt x="138" y="79"/>
                </a:lnTo>
                <a:lnTo>
                  <a:pt x="137" y="71"/>
                </a:lnTo>
                <a:lnTo>
                  <a:pt x="136" y="64"/>
                </a:lnTo>
                <a:lnTo>
                  <a:pt x="135" y="56"/>
                </a:lnTo>
                <a:lnTo>
                  <a:pt x="133" y="49"/>
                </a:lnTo>
                <a:lnTo>
                  <a:pt x="131" y="43"/>
                </a:lnTo>
                <a:lnTo>
                  <a:pt x="130" y="37"/>
                </a:lnTo>
                <a:lnTo>
                  <a:pt x="128" y="32"/>
                </a:lnTo>
                <a:lnTo>
                  <a:pt x="127" y="28"/>
                </a:lnTo>
                <a:lnTo>
                  <a:pt x="127" y="24"/>
                </a:lnTo>
                <a:lnTo>
                  <a:pt x="128" y="20"/>
                </a:lnTo>
                <a:lnTo>
                  <a:pt x="130" y="16"/>
                </a:lnTo>
                <a:lnTo>
                  <a:pt x="135" y="11"/>
                </a:lnTo>
                <a:lnTo>
                  <a:pt x="138" y="8"/>
                </a:lnTo>
                <a:lnTo>
                  <a:pt x="142" y="6"/>
                </a:lnTo>
                <a:lnTo>
                  <a:pt x="145" y="4"/>
                </a:lnTo>
                <a:lnTo>
                  <a:pt x="149" y="3"/>
                </a:lnTo>
                <a:lnTo>
                  <a:pt x="152" y="2"/>
                </a:lnTo>
                <a:lnTo>
                  <a:pt x="156" y="1"/>
                </a:lnTo>
                <a:lnTo>
                  <a:pt x="160" y="1"/>
                </a:lnTo>
                <a:lnTo>
                  <a:pt x="164" y="1"/>
                </a:lnTo>
                <a:lnTo>
                  <a:pt x="175"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09" name="SMARTPenAnnotation37"/>
          <p:cNvSpPr>
            <a:spLocks/>
          </p:cNvSpPr>
          <p:nvPr/>
        </p:nvSpPr>
        <p:spPr bwMode="auto">
          <a:xfrm>
            <a:off x="3448050" y="4268788"/>
            <a:ext cx="174625" cy="196850"/>
          </a:xfrm>
          <a:custGeom>
            <a:avLst/>
            <a:gdLst>
              <a:gd name="T0" fmla="*/ 47 w 110"/>
              <a:gd name="T1" fmla="*/ 0 h 124"/>
              <a:gd name="T2" fmla="*/ 40 w 110"/>
              <a:gd name="T3" fmla="*/ 1 h 124"/>
              <a:gd name="T4" fmla="*/ 34 w 110"/>
              <a:gd name="T5" fmla="*/ 5 h 124"/>
              <a:gd name="T6" fmla="*/ 26 w 110"/>
              <a:gd name="T7" fmla="*/ 14 h 124"/>
              <a:gd name="T8" fmla="*/ 19 w 110"/>
              <a:gd name="T9" fmla="*/ 23 h 124"/>
              <a:gd name="T10" fmla="*/ 13 w 110"/>
              <a:gd name="T11" fmla="*/ 34 h 124"/>
              <a:gd name="T12" fmla="*/ 6 w 110"/>
              <a:gd name="T13" fmla="*/ 45 h 124"/>
              <a:gd name="T14" fmla="*/ 2 w 110"/>
              <a:gd name="T15" fmla="*/ 58 h 124"/>
              <a:gd name="T16" fmla="*/ 1 w 110"/>
              <a:gd name="T17" fmla="*/ 71 h 124"/>
              <a:gd name="T18" fmla="*/ 0 w 110"/>
              <a:gd name="T19" fmla="*/ 83 h 124"/>
              <a:gd name="T20" fmla="*/ 1 w 110"/>
              <a:gd name="T21" fmla="*/ 95 h 124"/>
              <a:gd name="T22" fmla="*/ 4 w 110"/>
              <a:gd name="T23" fmla="*/ 105 h 124"/>
              <a:gd name="T24" fmla="*/ 10 w 110"/>
              <a:gd name="T25" fmla="*/ 112 h 124"/>
              <a:gd name="T26" fmla="*/ 17 w 110"/>
              <a:gd name="T27" fmla="*/ 117 h 124"/>
              <a:gd name="T28" fmla="*/ 24 w 110"/>
              <a:gd name="T29" fmla="*/ 121 h 124"/>
              <a:gd name="T30" fmla="*/ 31 w 110"/>
              <a:gd name="T31" fmla="*/ 122 h 124"/>
              <a:gd name="T32" fmla="*/ 39 w 110"/>
              <a:gd name="T33" fmla="*/ 123 h 124"/>
              <a:gd name="T34" fmla="*/ 47 w 110"/>
              <a:gd name="T35" fmla="*/ 122 h 124"/>
              <a:gd name="T36" fmla="*/ 57 w 110"/>
              <a:gd name="T37" fmla="*/ 117 h 124"/>
              <a:gd name="T38" fmla="*/ 66 w 110"/>
              <a:gd name="T39" fmla="*/ 111 h 124"/>
              <a:gd name="T40" fmla="*/ 74 w 110"/>
              <a:gd name="T41" fmla="*/ 104 h 124"/>
              <a:gd name="T42" fmla="*/ 89 w 110"/>
              <a:gd name="T43" fmla="*/ 89 h 124"/>
              <a:gd name="T44" fmla="*/ 98 w 110"/>
              <a:gd name="T45" fmla="*/ 78 h 124"/>
              <a:gd name="T46" fmla="*/ 102 w 110"/>
              <a:gd name="T47" fmla="*/ 67 h 124"/>
              <a:gd name="T48" fmla="*/ 108 w 110"/>
              <a:gd name="T49" fmla="*/ 42 h 124"/>
              <a:gd name="T50" fmla="*/ 109 w 110"/>
              <a:gd name="T51" fmla="*/ 29 h 124"/>
              <a:gd name="T52" fmla="*/ 106 w 110"/>
              <a:gd name="T53" fmla="*/ 18 h 124"/>
              <a:gd name="T54" fmla="*/ 101 w 110"/>
              <a:gd name="T55" fmla="*/ 9 h 124"/>
              <a:gd name="T56" fmla="*/ 92 w 110"/>
              <a:gd name="T57" fmla="*/ 4 h 124"/>
              <a:gd name="T58" fmla="*/ 83 w 110"/>
              <a:gd name="T59" fmla="*/ 1 h 124"/>
              <a:gd name="T60" fmla="*/ 72 w 110"/>
              <a:gd name="T61" fmla="*/ 1 h 124"/>
              <a:gd name="T62" fmla="*/ 61 w 110"/>
              <a:gd name="T63" fmla="*/ 2 h 124"/>
              <a:gd name="T64" fmla="*/ 51 w 110"/>
              <a:gd name="T65" fmla="*/ 4 h 124"/>
              <a:gd name="T66" fmla="*/ 39 w 110"/>
              <a:gd name="T67" fmla="*/ 5 h 12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0"/>
              <a:gd name="T103" fmla="*/ 0 h 124"/>
              <a:gd name="T104" fmla="*/ 110 w 110"/>
              <a:gd name="T105" fmla="*/ 124 h 12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0" h="124">
                <a:moveTo>
                  <a:pt x="56" y="0"/>
                </a:moveTo>
                <a:lnTo>
                  <a:pt x="47" y="0"/>
                </a:lnTo>
                <a:lnTo>
                  <a:pt x="43" y="0"/>
                </a:lnTo>
                <a:lnTo>
                  <a:pt x="40" y="1"/>
                </a:lnTo>
                <a:lnTo>
                  <a:pt x="38" y="3"/>
                </a:lnTo>
                <a:lnTo>
                  <a:pt x="34" y="5"/>
                </a:lnTo>
                <a:lnTo>
                  <a:pt x="30" y="9"/>
                </a:lnTo>
                <a:lnTo>
                  <a:pt x="26" y="14"/>
                </a:lnTo>
                <a:lnTo>
                  <a:pt x="22" y="18"/>
                </a:lnTo>
                <a:lnTo>
                  <a:pt x="19" y="23"/>
                </a:lnTo>
                <a:lnTo>
                  <a:pt x="16" y="29"/>
                </a:lnTo>
                <a:lnTo>
                  <a:pt x="13" y="34"/>
                </a:lnTo>
                <a:lnTo>
                  <a:pt x="10" y="39"/>
                </a:lnTo>
                <a:lnTo>
                  <a:pt x="6" y="45"/>
                </a:lnTo>
                <a:lnTo>
                  <a:pt x="4" y="51"/>
                </a:lnTo>
                <a:lnTo>
                  <a:pt x="2" y="58"/>
                </a:lnTo>
                <a:lnTo>
                  <a:pt x="1" y="65"/>
                </a:lnTo>
                <a:lnTo>
                  <a:pt x="1" y="71"/>
                </a:lnTo>
                <a:lnTo>
                  <a:pt x="0" y="77"/>
                </a:lnTo>
                <a:lnTo>
                  <a:pt x="0" y="83"/>
                </a:lnTo>
                <a:lnTo>
                  <a:pt x="0" y="89"/>
                </a:lnTo>
                <a:lnTo>
                  <a:pt x="1" y="95"/>
                </a:lnTo>
                <a:lnTo>
                  <a:pt x="2" y="101"/>
                </a:lnTo>
                <a:lnTo>
                  <a:pt x="4" y="105"/>
                </a:lnTo>
                <a:lnTo>
                  <a:pt x="7" y="109"/>
                </a:lnTo>
                <a:lnTo>
                  <a:pt x="10" y="112"/>
                </a:lnTo>
                <a:lnTo>
                  <a:pt x="13" y="114"/>
                </a:lnTo>
                <a:lnTo>
                  <a:pt x="17" y="117"/>
                </a:lnTo>
                <a:lnTo>
                  <a:pt x="20" y="119"/>
                </a:lnTo>
                <a:lnTo>
                  <a:pt x="24" y="121"/>
                </a:lnTo>
                <a:lnTo>
                  <a:pt x="28" y="122"/>
                </a:lnTo>
                <a:lnTo>
                  <a:pt x="31" y="122"/>
                </a:lnTo>
                <a:lnTo>
                  <a:pt x="35" y="123"/>
                </a:lnTo>
                <a:lnTo>
                  <a:pt x="39" y="123"/>
                </a:lnTo>
                <a:lnTo>
                  <a:pt x="42" y="123"/>
                </a:lnTo>
                <a:lnTo>
                  <a:pt x="47" y="122"/>
                </a:lnTo>
                <a:lnTo>
                  <a:pt x="52" y="120"/>
                </a:lnTo>
                <a:lnTo>
                  <a:pt x="57" y="117"/>
                </a:lnTo>
                <a:lnTo>
                  <a:pt x="61" y="114"/>
                </a:lnTo>
                <a:lnTo>
                  <a:pt x="66" y="111"/>
                </a:lnTo>
                <a:lnTo>
                  <a:pt x="70" y="108"/>
                </a:lnTo>
                <a:lnTo>
                  <a:pt x="74" y="104"/>
                </a:lnTo>
                <a:lnTo>
                  <a:pt x="85" y="94"/>
                </a:lnTo>
                <a:lnTo>
                  <a:pt x="89" y="89"/>
                </a:lnTo>
                <a:lnTo>
                  <a:pt x="94" y="84"/>
                </a:lnTo>
                <a:lnTo>
                  <a:pt x="98" y="78"/>
                </a:lnTo>
                <a:lnTo>
                  <a:pt x="101" y="73"/>
                </a:lnTo>
                <a:lnTo>
                  <a:pt x="102" y="67"/>
                </a:lnTo>
                <a:lnTo>
                  <a:pt x="105" y="55"/>
                </a:lnTo>
                <a:lnTo>
                  <a:pt x="108" y="42"/>
                </a:lnTo>
                <a:lnTo>
                  <a:pt x="109" y="35"/>
                </a:lnTo>
                <a:lnTo>
                  <a:pt x="109" y="29"/>
                </a:lnTo>
                <a:lnTo>
                  <a:pt x="108" y="23"/>
                </a:lnTo>
                <a:lnTo>
                  <a:pt x="106" y="18"/>
                </a:lnTo>
                <a:lnTo>
                  <a:pt x="104" y="13"/>
                </a:lnTo>
                <a:lnTo>
                  <a:pt x="101" y="9"/>
                </a:lnTo>
                <a:lnTo>
                  <a:pt x="97" y="6"/>
                </a:lnTo>
                <a:lnTo>
                  <a:pt x="92" y="4"/>
                </a:lnTo>
                <a:lnTo>
                  <a:pt x="88" y="2"/>
                </a:lnTo>
                <a:lnTo>
                  <a:pt x="83" y="1"/>
                </a:lnTo>
                <a:lnTo>
                  <a:pt x="77" y="1"/>
                </a:lnTo>
                <a:lnTo>
                  <a:pt x="72" y="1"/>
                </a:lnTo>
                <a:lnTo>
                  <a:pt x="66" y="1"/>
                </a:lnTo>
                <a:lnTo>
                  <a:pt x="61" y="2"/>
                </a:lnTo>
                <a:lnTo>
                  <a:pt x="55" y="3"/>
                </a:lnTo>
                <a:lnTo>
                  <a:pt x="51" y="4"/>
                </a:lnTo>
                <a:lnTo>
                  <a:pt x="48" y="4"/>
                </a:lnTo>
                <a:lnTo>
                  <a:pt x="39" y="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0" name="SMARTPenAnnotation38"/>
          <p:cNvSpPr>
            <a:spLocks/>
          </p:cNvSpPr>
          <p:nvPr/>
        </p:nvSpPr>
        <p:spPr bwMode="auto">
          <a:xfrm>
            <a:off x="2787650" y="5027613"/>
            <a:ext cx="179388" cy="420687"/>
          </a:xfrm>
          <a:custGeom>
            <a:avLst/>
            <a:gdLst>
              <a:gd name="T0" fmla="*/ 5 w 113"/>
              <a:gd name="T1" fmla="*/ 0 h 265"/>
              <a:gd name="T2" fmla="*/ 2 w 113"/>
              <a:gd name="T3" fmla="*/ 9 h 265"/>
              <a:gd name="T4" fmla="*/ 1 w 113"/>
              <a:gd name="T5" fmla="*/ 13 h 265"/>
              <a:gd name="T6" fmla="*/ 0 w 113"/>
              <a:gd name="T7" fmla="*/ 18 h 265"/>
              <a:gd name="T8" fmla="*/ 0 w 113"/>
              <a:gd name="T9" fmla="*/ 23 h 265"/>
              <a:gd name="T10" fmla="*/ 0 w 113"/>
              <a:gd name="T11" fmla="*/ 29 h 265"/>
              <a:gd name="T12" fmla="*/ 1 w 113"/>
              <a:gd name="T13" fmla="*/ 36 h 265"/>
              <a:gd name="T14" fmla="*/ 2 w 113"/>
              <a:gd name="T15" fmla="*/ 43 h 265"/>
              <a:gd name="T16" fmla="*/ 4 w 113"/>
              <a:gd name="T17" fmla="*/ 50 h 265"/>
              <a:gd name="T18" fmla="*/ 7 w 113"/>
              <a:gd name="T19" fmla="*/ 58 h 265"/>
              <a:gd name="T20" fmla="*/ 10 w 113"/>
              <a:gd name="T21" fmla="*/ 67 h 265"/>
              <a:gd name="T22" fmla="*/ 20 w 113"/>
              <a:gd name="T23" fmla="*/ 93 h 265"/>
              <a:gd name="T24" fmla="*/ 31 w 113"/>
              <a:gd name="T25" fmla="*/ 123 h 265"/>
              <a:gd name="T26" fmla="*/ 41 w 113"/>
              <a:gd name="T27" fmla="*/ 149 h 265"/>
              <a:gd name="T28" fmla="*/ 47 w 113"/>
              <a:gd name="T29" fmla="*/ 164 h 265"/>
              <a:gd name="T30" fmla="*/ 56 w 113"/>
              <a:gd name="T31" fmla="*/ 180 h 265"/>
              <a:gd name="T32" fmla="*/ 78 w 113"/>
              <a:gd name="T33" fmla="*/ 222 h 265"/>
              <a:gd name="T34" fmla="*/ 84 w 113"/>
              <a:gd name="T35" fmla="*/ 232 h 265"/>
              <a:gd name="T36" fmla="*/ 89 w 113"/>
              <a:gd name="T37" fmla="*/ 241 h 265"/>
              <a:gd name="T38" fmla="*/ 93 w 113"/>
              <a:gd name="T39" fmla="*/ 247 h 265"/>
              <a:gd name="T40" fmla="*/ 97 w 113"/>
              <a:gd name="T41" fmla="*/ 253 h 265"/>
              <a:gd name="T42" fmla="*/ 101 w 113"/>
              <a:gd name="T43" fmla="*/ 257 h 265"/>
              <a:gd name="T44" fmla="*/ 104 w 113"/>
              <a:gd name="T45" fmla="*/ 259 h 265"/>
              <a:gd name="T46" fmla="*/ 112 w 113"/>
              <a:gd name="T47" fmla="*/ 264 h 26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3"/>
              <a:gd name="T73" fmla="*/ 0 h 265"/>
              <a:gd name="T74" fmla="*/ 113 w 113"/>
              <a:gd name="T75" fmla="*/ 265 h 26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3" h="265">
                <a:moveTo>
                  <a:pt x="5" y="0"/>
                </a:moveTo>
                <a:lnTo>
                  <a:pt x="2" y="9"/>
                </a:lnTo>
                <a:lnTo>
                  <a:pt x="1" y="13"/>
                </a:lnTo>
                <a:lnTo>
                  <a:pt x="0" y="18"/>
                </a:lnTo>
                <a:lnTo>
                  <a:pt x="0" y="23"/>
                </a:lnTo>
                <a:lnTo>
                  <a:pt x="0" y="29"/>
                </a:lnTo>
                <a:lnTo>
                  <a:pt x="1" y="36"/>
                </a:lnTo>
                <a:lnTo>
                  <a:pt x="2" y="43"/>
                </a:lnTo>
                <a:lnTo>
                  <a:pt x="4" y="50"/>
                </a:lnTo>
                <a:lnTo>
                  <a:pt x="7" y="58"/>
                </a:lnTo>
                <a:lnTo>
                  <a:pt x="10" y="67"/>
                </a:lnTo>
                <a:lnTo>
                  <a:pt x="20" y="93"/>
                </a:lnTo>
                <a:lnTo>
                  <a:pt x="31" y="123"/>
                </a:lnTo>
                <a:lnTo>
                  <a:pt x="41" y="149"/>
                </a:lnTo>
                <a:lnTo>
                  <a:pt x="47" y="164"/>
                </a:lnTo>
                <a:lnTo>
                  <a:pt x="56" y="180"/>
                </a:lnTo>
                <a:lnTo>
                  <a:pt x="78" y="222"/>
                </a:lnTo>
                <a:lnTo>
                  <a:pt x="84" y="232"/>
                </a:lnTo>
                <a:lnTo>
                  <a:pt x="89" y="241"/>
                </a:lnTo>
                <a:lnTo>
                  <a:pt x="93" y="247"/>
                </a:lnTo>
                <a:lnTo>
                  <a:pt x="97" y="253"/>
                </a:lnTo>
                <a:lnTo>
                  <a:pt x="101" y="257"/>
                </a:lnTo>
                <a:lnTo>
                  <a:pt x="104" y="259"/>
                </a:lnTo>
                <a:lnTo>
                  <a:pt x="112" y="26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1" name="SMARTPenAnnotation39"/>
          <p:cNvSpPr>
            <a:spLocks/>
          </p:cNvSpPr>
          <p:nvPr/>
        </p:nvSpPr>
        <p:spPr bwMode="auto">
          <a:xfrm>
            <a:off x="2759075" y="4965700"/>
            <a:ext cx="196850" cy="295275"/>
          </a:xfrm>
          <a:custGeom>
            <a:avLst/>
            <a:gdLst>
              <a:gd name="T0" fmla="*/ 11 w 124"/>
              <a:gd name="T1" fmla="*/ 56 h 186"/>
              <a:gd name="T2" fmla="*/ 11 w 124"/>
              <a:gd name="T3" fmla="*/ 40 h 186"/>
              <a:gd name="T4" fmla="*/ 12 w 124"/>
              <a:gd name="T5" fmla="*/ 37 h 186"/>
              <a:gd name="T6" fmla="*/ 14 w 124"/>
              <a:gd name="T7" fmla="*/ 32 h 186"/>
              <a:gd name="T8" fmla="*/ 17 w 124"/>
              <a:gd name="T9" fmla="*/ 26 h 186"/>
              <a:gd name="T10" fmla="*/ 19 w 124"/>
              <a:gd name="T11" fmla="*/ 23 h 186"/>
              <a:gd name="T12" fmla="*/ 23 w 124"/>
              <a:gd name="T13" fmla="*/ 18 h 186"/>
              <a:gd name="T14" fmla="*/ 25 w 124"/>
              <a:gd name="T15" fmla="*/ 15 h 186"/>
              <a:gd name="T16" fmla="*/ 27 w 124"/>
              <a:gd name="T17" fmla="*/ 13 h 186"/>
              <a:gd name="T18" fmla="*/ 30 w 124"/>
              <a:gd name="T19" fmla="*/ 11 h 186"/>
              <a:gd name="T20" fmla="*/ 33 w 124"/>
              <a:gd name="T21" fmla="*/ 9 h 186"/>
              <a:gd name="T22" fmla="*/ 37 w 124"/>
              <a:gd name="T23" fmla="*/ 7 h 186"/>
              <a:gd name="T24" fmla="*/ 42 w 124"/>
              <a:gd name="T25" fmla="*/ 5 h 186"/>
              <a:gd name="T26" fmla="*/ 47 w 124"/>
              <a:gd name="T27" fmla="*/ 3 h 186"/>
              <a:gd name="T28" fmla="*/ 51 w 124"/>
              <a:gd name="T29" fmla="*/ 2 h 186"/>
              <a:gd name="T30" fmla="*/ 55 w 124"/>
              <a:gd name="T31" fmla="*/ 1 h 186"/>
              <a:gd name="T32" fmla="*/ 59 w 124"/>
              <a:gd name="T33" fmla="*/ 1 h 186"/>
              <a:gd name="T34" fmla="*/ 64 w 124"/>
              <a:gd name="T35" fmla="*/ 0 h 186"/>
              <a:gd name="T36" fmla="*/ 69 w 124"/>
              <a:gd name="T37" fmla="*/ 0 h 186"/>
              <a:gd name="T38" fmla="*/ 74 w 124"/>
              <a:gd name="T39" fmla="*/ 0 h 186"/>
              <a:gd name="T40" fmla="*/ 79 w 124"/>
              <a:gd name="T41" fmla="*/ 0 h 186"/>
              <a:gd name="T42" fmla="*/ 85 w 124"/>
              <a:gd name="T43" fmla="*/ 1 h 186"/>
              <a:gd name="T44" fmla="*/ 90 w 124"/>
              <a:gd name="T45" fmla="*/ 3 h 186"/>
              <a:gd name="T46" fmla="*/ 96 w 124"/>
              <a:gd name="T47" fmla="*/ 4 h 186"/>
              <a:gd name="T48" fmla="*/ 107 w 124"/>
              <a:gd name="T49" fmla="*/ 7 h 186"/>
              <a:gd name="T50" fmla="*/ 111 w 124"/>
              <a:gd name="T51" fmla="*/ 10 h 186"/>
              <a:gd name="T52" fmla="*/ 115 w 124"/>
              <a:gd name="T53" fmla="*/ 13 h 186"/>
              <a:gd name="T54" fmla="*/ 118 w 124"/>
              <a:gd name="T55" fmla="*/ 16 h 186"/>
              <a:gd name="T56" fmla="*/ 120 w 124"/>
              <a:gd name="T57" fmla="*/ 20 h 186"/>
              <a:gd name="T58" fmla="*/ 121 w 124"/>
              <a:gd name="T59" fmla="*/ 24 h 186"/>
              <a:gd name="T60" fmla="*/ 122 w 124"/>
              <a:gd name="T61" fmla="*/ 29 h 186"/>
              <a:gd name="T62" fmla="*/ 123 w 124"/>
              <a:gd name="T63" fmla="*/ 34 h 186"/>
              <a:gd name="T64" fmla="*/ 123 w 124"/>
              <a:gd name="T65" fmla="*/ 40 h 186"/>
              <a:gd name="T66" fmla="*/ 123 w 124"/>
              <a:gd name="T67" fmla="*/ 45 h 186"/>
              <a:gd name="T68" fmla="*/ 122 w 124"/>
              <a:gd name="T69" fmla="*/ 51 h 186"/>
              <a:gd name="T70" fmla="*/ 120 w 124"/>
              <a:gd name="T71" fmla="*/ 58 h 186"/>
              <a:gd name="T72" fmla="*/ 118 w 124"/>
              <a:gd name="T73" fmla="*/ 64 h 186"/>
              <a:gd name="T74" fmla="*/ 114 w 124"/>
              <a:gd name="T75" fmla="*/ 72 h 186"/>
              <a:gd name="T76" fmla="*/ 110 w 124"/>
              <a:gd name="T77" fmla="*/ 80 h 186"/>
              <a:gd name="T78" fmla="*/ 105 w 124"/>
              <a:gd name="T79" fmla="*/ 89 h 186"/>
              <a:gd name="T80" fmla="*/ 100 w 124"/>
              <a:gd name="T81" fmla="*/ 97 h 186"/>
              <a:gd name="T82" fmla="*/ 95 w 124"/>
              <a:gd name="T83" fmla="*/ 105 h 186"/>
              <a:gd name="T84" fmla="*/ 90 w 124"/>
              <a:gd name="T85" fmla="*/ 113 h 186"/>
              <a:gd name="T86" fmla="*/ 84 w 124"/>
              <a:gd name="T87" fmla="*/ 120 h 186"/>
              <a:gd name="T88" fmla="*/ 77 w 124"/>
              <a:gd name="T89" fmla="*/ 127 h 186"/>
              <a:gd name="T90" fmla="*/ 64 w 124"/>
              <a:gd name="T91" fmla="*/ 139 h 186"/>
              <a:gd name="T92" fmla="*/ 51 w 124"/>
              <a:gd name="T93" fmla="*/ 151 h 186"/>
              <a:gd name="T94" fmla="*/ 46 w 124"/>
              <a:gd name="T95" fmla="*/ 156 h 186"/>
              <a:gd name="T96" fmla="*/ 40 w 124"/>
              <a:gd name="T97" fmla="*/ 161 h 186"/>
              <a:gd name="T98" fmla="*/ 34 w 124"/>
              <a:gd name="T99" fmla="*/ 165 h 186"/>
              <a:gd name="T100" fmla="*/ 23 w 124"/>
              <a:gd name="T101" fmla="*/ 173 h 186"/>
              <a:gd name="T102" fmla="*/ 0 w 124"/>
              <a:gd name="T103" fmla="*/ 185 h 18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4"/>
              <a:gd name="T157" fmla="*/ 0 h 186"/>
              <a:gd name="T158" fmla="*/ 124 w 124"/>
              <a:gd name="T159" fmla="*/ 186 h 18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4" h="186">
                <a:moveTo>
                  <a:pt x="11" y="56"/>
                </a:moveTo>
                <a:lnTo>
                  <a:pt x="11" y="40"/>
                </a:lnTo>
                <a:lnTo>
                  <a:pt x="12" y="37"/>
                </a:lnTo>
                <a:lnTo>
                  <a:pt x="14" y="32"/>
                </a:lnTo>
                <a:lnTo>
                  <a:pt x="17" y="26"/>
                </a:lnTo>
                <a:lnTo>
                  <a:pt x="19" y="23"/>
                </a:lnTo>
                <a:lnTo>
                  <a:pt x="23" y="18"/>
                </a:lnTo>
                <a:lnTo>
                  <a:pt x="25" y="15"/>
                </a:lnTo>
                <a:lnTo>
                  <a:pt x="27" y="13"/>
                </a:lnTo>
                <a:lnTo>
                  <a:pt x="30" y="11"/>
                </a:lnTo>
                <a:lnTo>
                  <a:pt x="33" y="9"/>
                </a:lnTo>
                <a:lnTo>
                  <a:pt x="37" y="7"/>
                </a:lnTo>
                <a:lnTo>
                  <a:pt x="42" y="5"/>
                </a:lnTo>
                <a:lnTo>
                  <a:pt x="47" y="3"/>
                </a:lnTo>
                <a:lnTo>
                  <a:pt x="51" y="2"/>
                </a:lnTo>
                <a:lnTo>
                  <a:pt x="55" y="1"/>
                </a:lnTo>
                <a:lnTo>
                  <a:pt x="59" y="1"/>
                </a:lnTo>
                <a:lnTo>
                  <a:pt x="64" y="0"/>
                </a:lnTo>
                <a:lnTo>
                  <a:pt x="69" y="0"/>
                </a:lnTo>
                <a:lnTo>
                  <a:pt x="74" y="0"/>
                </a:lnTo>
                <a:lnTo>
                  <a:pt x="79" y="0"/>
                </a:lnTo>
                <a:lnTo>
                  <a:pt x="85" y="1"/>
                </a:lnTo>
                <a:lnTo>
                  <a:pt x="90" y="3"/>
                </a:lnTo>
                <a:lnTo>
                  <a:pt x="96" y="4"/>
                </a:lnTo>
                <a:lnTo>
                  <a:pt x="107" y="7"/>
                </a:lnTo>
                <a:lnTo>
                  <a:pt x="111" y="10"/>
                </a:lnTo>
                <a:lnTo>
                  <a:pt x="115" y="13"/>
                </a:lnTo>
                <a:lnTo>
                  <a:pt x="118" y="16"/>
                </a:lnTo>
                <a:lnTo>
                  <a:pt x="120" y="20"/>
                </a:lnTo>
                <a:lnTo>
                  <a:pt x="121" y="24"/>
                </a:lnTo>
                <a:lnTo>
                  <a:pt x="122" y="29"/>
                </a:lnTo>
                <a:lnTo>
                  <a:pt x="123" y="34"/>
                </a:lnTo>
                <a:lnTo>
                  <a:pt x="123" y="40"/>
                </a:lnTo>
                <a:lnTo>
                  <a:pt x="123" y="45"/>
                </a:lnTo>
                <a:lnTo>
                  <a:pt x="122" y="51"/>
                </a:lnTo>
                <a:lnTo>
                  <a:pt x="120" y="58"/>
                </a:lnTo>
                <a:lnTo>
                  <a:pt x="118" y="64"/>
                </a:lnTo>
                <a:lnTo>
                  <a:pt x="114" y="72"/>
                </a:lnTo>
                <a:lnTo>
                  <a:pt x="110" y="80"/>
                </a:lnTo>
                <a:lnTo>
                  <a:pt x="105" y="89"/>
                </a:lnTo>
                <a:lnTo>
                  <a:pt x="100" y="97"/>
                </a:lnTo>
                <a:lnTo>
                  <a:pt x="95" y="105"/>
                </a:lnTo>
                <a:lnTo>
                  <a:pt x="90" y="113"/>
                </a:lnTo>
                <a:lnTo>
                  <a:pt x="84" y="120"/>
                </a:lnTo>
                <a:lnTo>
                  <a:pt x="77" y="127"/>
                </a:lnTo>
                <a:lnTo>
                  <a:pt x="64" y="139"/>
                </a:lnTo>
                <a:lnTo>
                  <a:pt x="51" y="151"/>
                </a:lnTo>
                <a:lnTo>
                  <a:pt x="46" y="156"/>
                </a:lnTo>
                <a:lnTo>
                  <a:pt x="40" y="161"/>
                </a:lnTo>
                <a:lnTo>
                  <a:pt x="34" y="165"/>
                </a:lnTo>
                <a:lnTo>
                  <a:pt x="23" y="173"/>
                </a:lnTo>
                <a:lnTo>
                  <a:pt x="0" y="18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2" name="SMARTPenAnnotation40"/>
          <p:cNvSpPr>
            <a:spLocks/>
          </p:cNvSpPr>
          <p:nvPr/>
        </p:nvSpPr>
        <p:spPr bwMode="auto">
          <a:xfrm>
            <a:off x="2990850" y="4970463"/>
            <a:ext cx="323850" cy="290512"/>
          </a:xfrm>
          <a:custGeom>
            <a:avLst/>
            <a:gdLst>
              <a:gd name="T0" fmla="*/ 0 w 204"/>
              <a:gd name="T1" fmla="*/ 88 h 183"/>
              <a:gd name="T2" fmla="*/ 3 w 204"/>
              <a:gd name="T3" fmla="*/ 97 h 183"/>
              <a:gd name="T4" fmla="*/ 8 w 204"/>
              <a:gd name="T5" fmla="*/ 110 h 183"/>
              <a:gd name="T6" fmla="*/ 14 w 204"/>
              <a:gd name="T7" fmla="*/ 129 h 183"/>
              <a:gd name="T8" fmla="*/ 22 w 204"/>
              <a:gd name="T9" fmla="*/ 148 h 183"/>
              <a:gd name="T10" fmla="*/ 32 w 204"/>
              <a:gd name="T11" fmla="*/ 168 h 183"/>
              <a:gd name="T12" fmla="*/ 36 w 204"/>
              <a:gd name="T13" fmla="*/ 178 h 183"/>
              <a:gd name="T14" fmla="*/ 37 w 204"/>
              <a:gd name="T15" fmla="*/ 182 h 183"/>
              <a:gd name="T16" fmla="*/ 35 w 204"/>
              <a:gd name="T17" fmla="*/ 181 h 183"/>
              <a:gd name="T18" fmla="*/ 31 w 204"/>
              <a:gd name="T19" fmla="*/ 160 h 183"/>
              <a:gd name="T20" fmla="*/ 25 w 204"/>
              <a:gd name="T21" fmla="*/ 133 h 183"/>
              <a:gd name="T22" fmla="*/ 15 w 204"/>
              <a:gd name="T23" fmla="*/ 104 h 183"/>
              <a:gd name="T24" fmla="*/ 13 w 204"/>
              <a:gd name="T25" fmla="*/ 92 h 183"/>
              <a:gd name="T26" fmla="*/ 12 w 204"/>
              <a:gd name="T27" fmla="*/ 79 h 183"/>
              <a:gd name="T28" fmla="*/ 12 w 204"/>
              <a:gd name="T29" fmla="*/ 74 h 183"/>
              <a:gd name="T30" fmla="*/ 15 w 204"/>
              <a:gd name="T31" fmla="*/ 71 h 183"/>
              <a:gd name="T32" fmla="*/ 19 w 204"/>
              <a:gd name="T33" fmla="*/ 70 h 183"/>
              <a:gd name="T34" fmla="*/ 49 w 204"/>
              <a:gd name="T35" fmla="*/ 76 h 183"/>
              <a:gd name="T36" fmla="*/ 67 w 204"/>
              <a:gd name="T37" fmla="*/ 79 h 183"/>
              <a:gd name="T38" fmla="*/ 82 w 204"/>
              <a:gd name="T39" fmla="*/ 79 h 183"/>
              <a:gd name="T40" fmla="*/ 95 w 204"/>
              <a:gd name="T41" fmla="*/ 77 h 183"/>
              <a:gd name="T42" fmla="*/ 105 w 204"/>
              <a:gd name="T43" fmla="*/ 76 h 183"/>
              <a:gd name="T44" fmla="*/ 114 w 204"/>
              <a:gd name="T45" fmla="*/ 74 h 183"/>
              <a:gd name="T46" fmla="*/ 122 w 204"/>
              <a:gd name="T47" fmla="*/ 69 h 183"/>
              <a:gd name="T48" fmla="*/ 133 w 204"/>
              <a:gd name="T49" fmla="*/ 60 h 183"/>
              <a:gd name="T50" fmla="*/ 142 w 204"/>
              <a:gd name="T51" fmla="*/ 50 h 183"/>
              <a:gd name="T52" fmla="*/ 145 w 204"/>
              <a:gd name="T53" fmla="*/ 43 h 183"/>
              <a:gd name="T54" fmla="*/ 147 w 204"/>
              <a:gd name="T55" fmla="*/ 36 h 183"/>
              <a:gd name="T56" fmla="*/ 150 w 204"/>
              <a:gd name="T57" fmla="*/ 28 h 183"/>
              <a:gd name="T58" fmla="*/ 151 w 204"/>
              <a:gd name="T59" fmla="*/ 21 h 183"/>
              <a:gd name="T60" fmla="*/ 150 w 204"/>
              <a:gd name="T61" fmla="*/ 15 h 183"/>
              <a:gd name="T62" fmla="*/ 147 w 204"/>
              <a:gd name="T63" fmla="*/ 10 h 183"/>
              <a:gd name="T64" fmla="*/ 138 w 204"/>
              <a:gd name="T65" fmla="*/ 4 h 183"/>
              <a:gd name="T66" fmla="*/ 131 w 204"/>
              <a:gd name="T67" fmla="*/ 0 h 183"/>
              <a:gd name="T68" fmla="*/ 126 w 204"/>
              <a:gd name="T69" fmla="*/ 0 h 183"/>
              <a:gd name="T70" fmla="*/ 117 w 204"/>
              <a:gd name="T71" fmla="*/ 5 h 183"/>
              <a:gd name="T72" fmla="*/ 110 w 204"/>
              <a:gd name="T73" fmla="*/ 11 h 183"/>
              <a:gd name="T74" fmla="*/ 100 w 204"/>
              <a:gd name="T75" fmla="*/ 22 h 183"/>
              <a:gd name="T76" fmla="*/ 95 w 204"/>
              <a:gd name="T77" fmla="*/ 32 h 183"/>
              <a:gd name="T78" fmla="*/ 93 w 204"/>
              <a:gd name="T79" fmla="*/ 42 h 183"/>
              <a:gd name="T80" fmla="*/ 92 w 204"/>
              <a:gd name="T81" fmla="*/ 53 h 183"/>
              <a:gd name="T82" fmla="*/ 94 w 204"/>
              <a:gd name="T83" fmla="*/ 64 h 183"/>
              <a:gd name="T84" fmla="*/ 98 w 204"/>
              <a:gd name="T85" fmla="*/ 75 h 183"/>
              <a:gd name="T86" fmla="*/ 105 w 204"/>
              <a:gd name="T87" fmla="*/ 86 h 183"/>
              <a:gd name="T88" fmla="*/ 111 w 204"/>
              <a:gd name="T89" fmla="*/ 95 h 183"/>
              <a:gd name="T90" fmla="*/ 119 w 204"/>
              <a:gd name="T91" fmla="*/ 101 h 183"/>
              <a:gd name="T92" fmla="*/ 126 w 204"/>
              <a:gd name="T93" fmla="*/ 106 h 183"/>
              <a:gd name="T94" fmla="*/ 134 w 204"/>
              <a:gd name="T95" fmla="*/ 107 h 183"/>
              <a:gd name="T96" fmla="*/ 143 w 204"/>
              <a:gd name="T97" fmla="*/ 108 h 183"/>
              <a:gd name="T98" fmla="*/ 152 w 204"/>
              <a:gd name="T99" fmla="*/ 108 h 183"/>
              <a:gd name="T100" fmla="*/ 161 w 204"/>
              <a:gd name="T101" fmla="*/ 106 h 183"/>
              <a:gd name="T102" fmla="*/ 169 w 204"/>
              <a:gd name="T103" fmla="*/ 101 h 183"/>
              <a:gd name="T104" fmla="*/ 203 w 204"/>
              <a:gd name="T105" fmla="*/ 75 h 18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04"/>
              <a:gd name="T160" fmla="*/ 0 h 183"/>
              <a:gd name="T161" fmla="*/ 204 w 204"/>
              <a:gd name="T162" fmla="*/ 183 h 183"/>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04" h="183">
                <a:moveTo>
                  <a:pt x="0" y="75"/>
                </a:moveTo>
                <a:lnTo>
                  <a:pt x="0" y="88"/>
                </a:lnTo>
                <a:lnTo>
                  <a:pt x="2" y="94"/>
                </a:lnTo>
                <a:lnTo>
                  <a:pt x="3" y="97"/>
                </a:lnTo>
                <a:lnTo>
                  <a:pt x="6" y="105"/>
                </a:lnTo>
                <a:lnTo>
                  <a:pt x="8" y="110"/>
                </a:lnTo>
                <a:lnTo>
                  <a:pt x="10" y="116"/>
                </a:lnTo>
                <a:lnTo>
                  <a:pt x="14" y="129"/>
                </a:lnTo>
                <a:lnTo>
                  <a:pt x="17" y="138"/>
                </a:lnTo>
                <a:lnTo>
                  <a:pt x="22" y="148"/>
                </a:lnTo>
                <a:lnTo>
                  <a:pt x="28" y="160"/>
                </a:lnTo>
                <a:lnTo>
                  <a:pt x="32" y="168"/>
                </a:lnTo>
                <a:lnTo>
                  <a:pt x="35" y="174"/>
                </a:lnTo>
                <a:lnTo>
                  <a:pt x="36" y="178"/>
                </a:lnTo>
                <a:lnTo>
                  <a:pt x="37" y="181"/>
                </a:lnTo>
                <a:lnTo>
                  <a:pt x="37" y="182"/>
                </a:lnTo>
                <a:lnTo>
                  <a:pt x="36" y="182"/>
                </a:lnTo>
                <a:lnTo>
                  <a:pt x="35" y="181"/>
                </a:lnTo>
                <a:lnTo>
                  <a:pt x="34" y="172"/>
                </a:lnTo>
                <a:lnTo>
                  <a:pt x="31" y="160"/>
                </a:lnTo>
                <a:lnTo>
                  <a:pt x="26" y="140"/>
                </a:lnTo>
                <a:lnTo>
                  <a:pt x="25" y="133"/>
                </a:lnTo>
                <a:lnTo>
                  <a:pt x="21" y="121"/>
                </a:lnTo>
                <a:lnTo>
                  <a:pt x="15" y="104"/>
                </a:lnTo>
                <a:lnTo>
                  <a:pt x="14" y="98"/>
                </a:lnTo>
                <a:lnTo>
                  <a:pt x="13" y="92"/>
                </a:lnTo>
                <a:lnTo>
                  <a:pt x="12" y="82"/>
                </a:lnTo>
                <a:lnTo>
                  <a:pt x="12" y="79"/>
                </a:lnTo>
                <a:lnTo>
                  <a:pt x="12" y="76"/>
                </a:lnTo>
                <a:lnTo>
                  <a:pt x="12" y="74"/>
                </a:lnTo>
                <a:lnTo>
                  <a:pt x="13" y="72"/>
                </a:lnTo>
                <a:lnTo>
                  <a:pt x="15" y="71"/>
                </a:lnTo>
                <a:lnTo>
                  <a:pt x="18" y="70"/>
                </a:lnTo>
                <a:lnTo>
                  <a:pt x="19" y="70"/>
                </a:lnTo>
                <a:lnTo>
                  <a:pt x="26" y="71"/>
                </a:lnTo>
                <a:lnTo>
                  <a:pt x="49" y="76"/>
                </a:lnTo>
                <a:lnTo>
                  <a:pt x="59" y="77"/>
                </a:lnTo>
                <a:lnTo>
                  <a:pt x="67" y="79"/>
                </a:lnTo>
                <a:lnTo>
                  <a:pt x="75" y="79"/>
                </a:lnTo>
                <a:lnTo>
                  <a:pt x="82" y="79"/>
                </a:lnTo>
                <a:lnTo>
                  <a:pt x="89" y="79"/>
                </a:lnTo>
                <a:lnTo>
                  <a:pt x="95" y="77"/>
                </a:lnTo>
                <a:lnTo>
                  <a:pt x="100" y="77"/>
                </a:lnTo>
                <a:lnTo>
                  <a:pt x="105" y="76"/>
                </a:lnTo>
                <a:lnTo>
                  <a:pt x="110" y="76"/>
                </a:lnTo>
                <a:lnTo>
                  <a:pt x="114" y="74"/>
                </a:lnTo>
                <a:lnTo>
                  <a:pt x="118" y="72"/>
                </a:lnTo>
                <a:lnTo>
                  <a:pt x="122" y="69"/>
                </a:lnTo>
                <a:lnTo>
                  <a:pt x="128" y="65"/>
                </a:lnTo>
                <a:lnTo>
                  <a:pt x="133" y="60"/>
                </a:lnTo>
                <a:lnTo>
                  <a:pt x="140" y="54"/>
                </a:lnTo>
                <a:lnTo>
                  <a:pt x="142" y="50"/>
                </a:lnTo>
                <a:lnTo>
                  <a:pt x="144" y="47"/>
                </a:lnTo>
                <a:lnTo>
                  <a:pt x="145" y="43"/>
                </a:lnTo>
                <a:lnTo>
                  <a:pt x="146" y="39"/>
                </a:lnTo>
                <a:lnTo>
                  <a:pt x="147" y="36"/>
                </a:lnTo>
                <a:lnTo>
                  <a:pt x="149" y="32"/>
                </a:lnTo>
                <a:lnTo>
                  <a:pt x="150" y="28"/>
                </a:lnTo>
                <a:lnTo>
                  <a:pt x="151" y="25"/>
                </a:lnTo>
                <a:lnTo>
                  <a:pt x="151" y="21"/>
                </a:lnTo>
                <a:lnTo>
                  <a:pt x="151" y="18"/>
                </a:lnTo>
                <a:lnTo>
                  <a:pt x="150" y="15"/>
                </a:lnTo>
                <a:lnTo>
                  <a:pt x="149" y="13"/>
                </a:lnTo>
                <a:lnTo>
                  <a:pt x="147" y="10"/>
                </a:lnTo>
                <a:lnTo>
                  <a:pt x="141" y="6"/>
                </a:lnTo>
                <a:lnTo>
                  <a:pt x="138" y="4"/>
                </a:lnTo>
                <a:lnTo>
                  <a:pt x="135" y="2"/>
                </a:lnTo>
                <a:lnTo>
                  <a:pt x="131" y="0"/>
                </a:lnTo>
                <a:lnTo>
                  <a:pt x="128" y="0"/>
                </a:lnTo>
                <a:lnTo>
                  <a:pt x="126" y="0"/>
                </a:lnTo>
                <a:lnTo>
                  <a:pt x="123" y="1"/>
                </a:lnTo>
                <a:lnTo>
                  <a:pt x="117" y="5"/>
                </a:lnTo>
                <a:lnTo>
                  <a:pt x="114" y="8"/>
                </a:lnTo>
                <a:lnTo>
                  <a:pt x="110" y="11"/>
                </a:lnTo>
                <a:lnTo>
                  <a:pt x="103" y="18"/>
                </a:lnTo>
                <a:lnTo>
                  <a:pt x="100" y="22"/>
                </a:lnTo>
                <a:lnTo>
                  <a:pt x="98" y="27"/>
                </a:lnTo>
                <a:lnTo>
                  <a:pt x="95" y="32"/>
                </a:lnTo>
                <a:lnTo>
                  <a:pt x="94" y="37"/>
                </a:lnTo>
                <a:lnTo>
                  <a:pt x="93" y="42"/>
                </a:lnTo>
                <a:lnTo>
                  <a:pt x="92" y="48"/>
                </a:lnTo>
                <a:lnTo>
                  <a:pt x="92" y="53"/>
                </a:lnTo>
                <a:lnTo>
                  <a:pt x="93" y="59"/>
                </a:lnTo>
                <a:lnTo>
                  <a:pt x="94" y="64"/>
                </a:lnTo>
                <a:lnTo>
                  <a:pt x="96" y="70"/>
                </a:lnTo>
                <a:lnTo>
                  <a:pt x="98" y="75"/>
                </a:lnTo>
                <a:lnTo>
                  <a:pt x="101" y="81"/>
                </a:lnTo>
                <a:lnTo>
                  <a:pt x="105" y="86"/>
                </a:lnTo>
                <a:lnTo>
                  <a:pt x="108" y="90"/>
                </a:lnTo>
                <a:lnTo>
                  <a:pt x="111" y="95"/>
                </a:lnTo>
                <a:lnTo>
                  <a:pt x="115" y="98"/>
                </a:lnTo>
                <a:lnTo>
                  <a:pt x="119" y="101"/>
                </a:lnTo>
                <a:lnTo>
                  <a:pt x="122" y="104"/>
                </a:lnTo>
                <a:lnTo>
                  <a:pt x="126" y="106"/>
                </a:lnTo>
                <a:lnTo>
                  <a:pt x="130" y="107"/>
                </a:lnTo>
                <a:lnTo>
                  <a:pt x="134" y="107"/>
                </a:lnTo>
                <a:lnTo>
                  <a:pt x="138" y="108"/>
                </a:lnTo>
                <a:lnTo>
                  <a:pt x="143" y="108"/>
                </a:lnTo>
                <a:lnTo>
                  <a:pt x="148" y="109"/>
                </a:lnTo>
                <a:lnTo>
                  <a:pt x="152" y="108"/>
                </a:lnTo>
                <a:lnTo>
                  <a:pt x="157" y="107"/>
                </a:lnTo>
                <a:lnTo>
                  <a:pt x="161" y="106"/>
                </a:lnTo>
                <a:lnTo>
                  <a:pt x="165" y="104"/>
                </a:lnTo>
                <a:lnTo>
                  <a:pt x="169" y="101"/>
                </a:lnTo>
                <a:lnTo>
                  <a:pt x="184" y="90"/>
                </a:lnTo>
                <a:lnTo>
                  <a:pt x="203" y="7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3" name="SMARTPenAnnotation41"/>
          <p:cNvSpPr>
            <a:spLocks/>
          </p:cNvSpPr>
          <p:nvPr/>
        </p:nvSpPr>
        <p:spPr bwMode="auto">
          <a:xfrm>
            <a:off x="3286125" y="4875213"/>
            <a:ext cx="152400" cy="211137"/>
          </a:xfrm>
          <a:custGeom>
            <a:avLst/>
            <a:gdLst>
              <a:gd name="T0" fmla="*/ 45 w 96"/>
              <a:gd name="T1" fmla="*/ 0 h 133"/>
              <a:gd name="T2" fmla="*/ 38 w 96"/>
              <a:gd name="T3" fmla="*/ 2 h 133"/>
              <a:gd name="T4" fmla="*/ 32 w 96"/>
              <a:gd name="T5" fmla="*/ 5 h 133"/>
              <a:gd name="T6" fmla="*/ 27 w 96"/>
              <a:gd name="T7" fmla="*/ 8 h 133"/>
              <a:gd name="T8" fmla="*/ 21 w 96"/>
              <a:gd name="T9" fmla="*/ 13 h 133"/>
              <a:gd name="T10" fmla="*/ 10 w 96"/>
              <a:gd name="T11" fmla="*/ 24 h 133"/>
              <a:gd name="T12" fmla="*/ 6 w 96"/>
              <a:gd name="T13" fmla="*/ 30 h 133"/>
              <a:gd name="T14" fmla="*/ 3 w 96"/>
              <a:gd name="T15" fmla="*/ 36 h 133"/>
              <a:gd name="T16" fmla="*/ 4 w 96"/>
              <a:gd name="T17" fmla="*/ 41 h 133"/>
              <a:gd name="T18" fmla="*/ 8 w 96"/>
              <a:gd name="T19" fmla="*/ 47 h 133"/>
              <a:gd name="T20" fmla="*/ 13 w 96"/>
              <a:gd name="T21" fmla="*/ 49 h 133"/>
              <a:gd name="T22" fmla="*/ 20 w 96"/>
              <a:gd name="T23" fmla="*/ 51 h 133"/>
              <a:gd name="T24" fmla="*/ 30 w 96"/>
              <a:gd name="T25" fmla="*/ 54 h 133"/>
              <a:gd name="T26" fmla="*/ 51 w 96"/>
              <a:gd name="T27" fmla="*/ 59 h 133"/>
              <a:gd name="T28" fmla="*/ 64 w 96"/>
              <a:gd name="T29" fmla="*/ 62 h 133"/>
              <a:gd name="T30" fmla="*/ 73 w 96"/>
              <a:gd name="T31" fmla="*/ 66 h 133"/>
              <a:gd name="T32" fmla="*/ 82 w 96"/>
              <a:gd name="T33" fmla="*/ 70 h 133"/>
              <a:gd name="T34" fmla="*/ 88 w 96"/>
              <a:gd name="T35" fmla="*/ 73 h 133"/>
              <a:gd name="T36" fmla="*/ 92 w 96"/>
              <a:gd name="T37" fmla="*/ 78 h 133"/>
              <a:gd name="T38" fmla="*/ 94 w 96"/>
              <a:gd name="T39" fmla="*/ 84 h 133"/>
              <a:gd name="T40" fmla="*/ 95 w 96"/>
              <a:gd name="T41" fmla="*/ 91 h 133"/>
              <a:gd name="T42" fmla="*/ 94 w 96"/>
              <a:gd name="T43" fmla="*/ 98 h 133"/>
              <a:gd name="T44" fmla="*/ 90 w 96"/>
              <a:gd name="T45" fmla="*/ 105 h 133"/>
              <a:gd name="T46" fmla="*/ 83 w 96"/>
              <a:gd name="T47" fmla="*/ 113 h 133"/>
              <a:gd name="T48" fmla="*/ 76 w 96"/>
              <a:gd name="T49" fmla="*/ 120 h 133"/>
              <a:gd name="T50" fmla="*/ 66 w 96"/>
              <a:gd name="T51" fmla="*/ 125 h 133"/>
              <a:gd name="T52" fmla="*/ 56 w 96"/>
              <a:gd name="T53" fmla="*/ 129 h 133"/>
              <a:gd name="T54" fmla="*/ 45 w 96"/>
              <a:gd name="T55" fmla="*/ 132 h 133"/>
              <a:gd name="T56" fmla="*/ 37 w 96"/>
              <a:gd name="T57" fmla="*/ 131 h 133"/>
              <a:gd name="T58" fmla="*/ 27 w 96"/>
              <a:gd name="T59" fmla="*/ 129 h 133"/>
              <a:gd name="T60" fmla="*/ 18 w 96"/>
              <a:gd name="T61" fmla="*/ 125 h 133"/>
              <a:gd name="T62" fmla="*/ 9 w 96"/>
              <a:gd name="T63" fmla="*/ 116 h 13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6"/>
              <a:gd name="T97" fmla="*/ 0 h 133"/>
              <a:gd name="T98" fmla="*/ 96 w 96"/>
              <a:gd name="T99" fmla="*/ 133 h 13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6" h="133">
                <a:moveTo>
                  <a:pt x="51" y="0"/>
                </a:moveTo>
                <a:lnTo>
                  <a:pt x="45" y="0"/>
                </a:lnTo>
                <a:lnTo>
                  <a:pt x="42" y="1"/>
                </a:lnTo>
                <a:lnTo>
                  <a:pt x="38" y="2"/>
                </a:lnTo>
                <a:lnTo>
                  <a:pt x="35" y="3"/>
                </a:lnTo>
                <a:lnTo>
                  <a:pt x="32" y="5"/>
                </a:lnTo>
                <a:lnTo>
                  <a:pt x="29" y="6"/>
                </a:lnTo>
                <a:lnTo>
                  <a:pt x="27" y="8"/>
                </a:lnTo>
                <a:lnTo>
                  <a:pt x="24" y="10"/>
                </a:lnTo>
                <a:lnTo>
                  <a:pt x="21" y="13"/>
                </a:lnTo>
                <a:lnTo>
                  <a:pt x="13" y="22"/>
                </a:lnTo>
                <a:lnTo>
                  <a:pt x="10" y="24"/>
                </a:lnTo>
                <a:lnTo>
                  <a:pt x="8" y="27"/>
                </a:lnTo>
                <a:lnTo>
                  <a:pt x="6" y="30"/>
                </a:lnTo>
                <a:lnTo>
                  <a:pt x="4" y="33"/>
                </a:lnTo>
                <a:lnTo>
                  <a:pt x="3" y="36"/>
                </a:lnTo>
                <a:lnTo>
                  <a:pt x="3" y="38"/>
                </a:lnTo>
                <a:lnTo>
                  <a:pt x="4" y="41"/>
                </a:lnTo>
                <a:lnTo>
                  <a:pt x="5" y="43"/>
                </a:lnTo>
                <a:lnTo>
                  <a:pt x="8" y="47"/>
                </a:lnTo>
                <a:lnTo>
                  <a:pt x="10" y="48"/>
                </a:lnTo>
                <a:lnTo>
                  <a:pt x="13" y="49"/>
                </a:lnTo>
                <a:lnTo>
                  <a:pt x="16" y="50"/>
                </a:lnTo>
                <a:lnTo>
                  <a:pt x="20" y="51"/>
                </a:lnTo>
                <a:lnTo>
                  <a:pt x="25" y="52"/>
                </a:lnTo>
                <a:lnTo>
                  <a:pt x="30" y="54"/>
                </a:lnTo>
                <a:lnTo>
                  <a:pt x="36" y="55"/>
                </a:lnTo>
                <a:lnTo>
                  <a:pt x="51" y="59"/>
                </a:lnTo>
                <a:lnTo>
                  <a:pt x="58" y="60"/>
                </a:lnTo>
                <a:lnTo>
                  <a:pt x="64" y="62"/>
                </a:lnTo>
                <a:lnTo>
                  <a:pt x="69" y="64"/>
                </a:lnTo>
                <a:lnTo>
                  <a:pt x="73" y="66"/>
                </a:lnTo>
                <a:lnTo>
                  <a:pt x="78" y="68"/>
                </a:lnTo>
                <a:lnTo>
                  <a:pt x="82" y="70"/>
                </a:lnTo>
                <a:lnTo>
                  <a:pt x="85" y="72"/>
                </a:lnTo>
                <a:lnTo>
                  <a:pt x="88" y="73"/>
                </a:lnTo>
                <a:lnTo>
                  <a:pt x="91" y="75"/>
                </a:lnTo>
                <a:lnTo>
                  <a:pt x="92" y="78"/>
                </a:lnTo>
                <a:lnTo>
                  <a:pt x="93" y="81"/>
                </a:lnTo>
                <a:lnTo>
                  <a:pt x="94" y="84"/>
                </a:lnTo>
                <a:lnTo>
                  <a:pt x="95" y="87"/>
                </a:lnTo>
                <a:lnTo>
                  <a:pt x="95" y="91"/>
                </a:lnTo>
                <a:lnTo>
                  <a:pt x="95" y="94"/>
                </a:lnTo>
                <a:lnTo>
                  <a:pt x="94" y="98"/>
                </a:lnTo>
                <a:lnTo>
                  <a:pt x="92" y="102"/>
                </a:lnTo>
                <a:lnTo>
                  <a:pt x="90" y="105"/>
                </a:lnTo>
                <a:lnTo>
                  <a:pt x="87" y="109"/>
                </a:lnTo>
                <a:lnTo>
                  <a:pt x="83" y="113"/>
                </a:lnTo>
                <a:lnTo>
                  <a:pt x="80" y="117"/>
                </a:lnTo>
                <a:lnTo>
                  <a:pt x="76" y="120"/>
                </a:lnTo>
                <a:lnTo>
                  <a:pt x="71" y="122"/>
                </a:lnTo>
                <a:lnTo>
                  <a:pt x="66" y="125"/>
                </a:lnTo>
                <a:lnTo>
                  <a:pt x="61" y="127"/>
                </a:lnTo>
                <a:lnTo>
                  <a:pt x="56" y="129"/>
                </a:lnTo>
                <a:lnTo>
                  <a:pt x="50" y="131"/>
                </a:lnTo>
                <a:lnTo>
                  <a:pt x="45" y="132"/>
                </a:lnTo>
                <a:lnTo>
                  <a:pt x="41" y="132"/>
                </a:lnTo>
                <a:lnTo>
                  <a:pt x="37" y="131"/>
                </a:lnTo>
                <a:lnTo>
                  <a:pt x="32" y="130"/>
                </a:lnTo>
                <a:lnTo>
                  <a:pt x="27" y="129"/>
                </a:lnTo>
                <a:lnTo>
                  <a:pt x="22" y="127"/>
                </a:lnTo>
                <a:lnTo>
                  <a:pt x="18" y="125"/>
                </a:lnTo>
                <a:lnTo>
                  <a:pt x="14" y="122"/>
                </a:lnTo>
                <a:lnTo>
                  <a:pt x="9" y="116"/>
                </a:lnTo>
                <a:lnTo>
                  <a:pt x="0" y="107"/>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4" name="SMARTPenAnnotation42"/>
          <p:cNvSpPr>
            <a:spLocks/>
          </p:cNvSpPr>
          <p:nvPr/>
        </p:nvSpPr>
        <p:spPr bwMode="auto">
          <a:xfrm>
            <a:off x="3446463" y="4286250"/>
            <a:ext cx="600075" cy="652463"/>
          </a:xfrm>
          <a:custGeom>
            <a:avLst/>
            <a:gdLst>
              <a:gd name="T0" fmla="*/ 14 w 378"/>
              <a:gd name="T1" fmla="*/ 381 h 411"/>
              <a:gd name="T2" fmla="*/ 38 w 378"/>
              <a:gd name="T3" fmla="*/ 354 h 411"/>
              <a:gd name="T4" fmla="*/ 58 w 378"/>
              <a:gd name="T5" fmla="*/ 324 h 411"/>
              <a:gd name="T6" fmla="*/ 72 w 378"/>
              <a:gd name="T7" fmla="*/ 296 h 411"/>
              <a:gd name="T8" fmla="*/ 71 w 378"/>
              <a:gd name="T9" fmla="*/ 289 h 411"/>
              <a:gd name="T10" fmla="*/ 60 w 378"/>
              <a:gd name="T11" fmla="*/ 288 h 411"/>
              <a:gd name="T12" fmla="*/ 39 w 378"/>
              <a:gd name="T13" fmla="*/ 306 h 411"/>
              <a:gd name="T14" fmla="*/ 20 w 378"/>
              <a:gd name="T15" fmla="*/ 339 h 411"/>
              <a:gd name="T16" fmla="*/ 18 w 378"/>
              <a:gd name="T17" fmla="*/ 370 h 411"/>
              <a:gd name="T18" fmla="*/ 23 w 378"/>
              <a:gd name="T19" fmla="*/ 391 h 411"/>
              <a:gd name="T20" fmla="*/ 44 w 378"/>
              <a:gd name="T21" fmla="*/ 408 h 411"/>
              <a:gd name="T22" fmla="*/ 66 w 378"/>
              <a:gd name="T23" fmla="*/ 409 h 411"/>
              <a:gd name="T24" fmla="*/ 94 w 378"/>
              <a:gd name="T25" fmla="*/ 380 h 411"/>
              <a:gd name="T26" fmla="*/ 106 w 378"/>
              <a:gd name="T27" fmla="*/ 349 h 411"/>
              <a:gd name="T28" fmla="*/ 107 w 378"/>
              <a:gd name="T29" fmla="*/ 307 h 411"/>
              <a:gd name="T30" fmla="*/ 102 w 378"/>
              <a:gd name="T31" fmla="*/ 286 h 411"/>
              <a:gd name="T32" fmla="*/ 108 w 378"/>
              <a:gd name="T33" fmla="*/ 292 h 411"/>
              <a:gd name="T34" fmla="*/ 132 w 378"/>
              <a:gd name="T35" fmla="*/ 321 h 411"/>
              <a:gd name="T36" fmla="*/ 159 w 378"/>
              <a:gd name="T37" fmla="*/ 349 h 411"/>
              <a:gd name="T38" fmla="*/ 168 w 378"/>
              <a:gd name="T39" fmla="*/ 353 h 411"/>
              <a:gd name="T40" fmla="*/ 163 w 378"/>
              <a:gd name="T41" fmla="*/ 334 h 411"/>
              <a:gd name="T42" fmla="*/ 149 w 378"/>
              <a:gd name="T43" fmla="*/ 312 h 411"/>
              <a:gd name="T44" fmla="*/ 126 w 378"/>
              <a:gd name="T45" fmla="*/ 275 h 411"/>
              <a:gd name="T46" fmla="*/ 103 w 378"/>
              <a:gd name="T47" fmla="*/ 240 h 411"/>
              <a:gd name="T48" fmla="*/ 108 w 378"/>
              <a:gd name="T49" fmla="*/ 231 h 411"/>
              <a:gd name="T50" fmla="*/ 123 w 378"/>
              <a:gd name="T51" fmla="*/ 221 h 411"/>
              <a:gd name="T52" fmla="*/ 128 w 378"/>
              <a:gd name="T53" fmla="*/ 218 h 411"/>
              <a:gd name="T54" fmla="*/ 135 w 378"/>
              <a:gd name="T55" fmla="*/ 209 h 411"/>
              <a:gd name="T56" fmla="*/ 156 w 378"/>
              <a:gd name="T57" fmla="*/ 226 h 411"/>
              <a:gd name="T58" fmla="*/ 174 w 378"/>
              <a:gd name="T59" fmla="*/ 243 h 411"/>
              <a:gd name="T60" fmla="*/ 205 w 378"/>
              <a:gd name="T61" fmla="*/ 265 h 411"/>
              <a:gd name="T62" fmla="*/ 226 w 378"/>
              <a:gd name="T63" fmla="*/ 275 h 411"/>
              <a:gd name="T64" fmla="*/ 229 w 378"/>
              <a:gd name="T65" fmla="*/ 274 h 411"/>
              <a:gd name="T66" fmla="*/ 228 w 378"/>
              <a:gd name="T67" fmla="*/ 256 h 411"/>
              <a:gd name="T68" fmla="*/ 215 w 378"/>
              <a:gd name="T69" fmla="*/ 225 h 411"/>
              <a:gd name="T70" fmla="*/ 193 w 378"/>
              <a:gd name="T71" fmla="*/ 173 h 411"/>
              <a:gd name="T72" fmla="*/ 198 w 378"/>
              <a:gd name="T73" fmla="*/ 174 h 411"/>
              <a:gd name="T74" fmla="*/ 210 w 378"/>
              <a:gd name="T75" fmla="*/ 182 h 411"/>
              <a:gd name="T76" fmla="*/ 233 w 378"/>
              <a:gd name="T77" fmla="*/ 196 h 411"/>
              <a:gd name="T78" fmla="*/ 242 w 378"/>
              <a:gd name="T79" fmla="*/ 191 h 411"/>
              <a:gd name="T80" fmla="*/ 276 w 378"/>
              <a:gd name="T81" fmla="*/ 159 h 411"/>
              <a:gd name="T82" fmla="*/ 293 w 378"/>
              <a:gd name="T83" fmla="*/ 140 h 411"/>
              <a:gd name="T84" fmla="*/ 301 w 378"/>
              <a:gd name="T85" fmla="*/ 116 h 411"/>
              <a:gd name="T86" fmla="*/ 298 w 378"/>
              <a:gd name="T87" fmla="*/ 98 h 411"/>
              <a:gd name="T88" fmla="*/ 292 w 378"/>
              <a:gd name="T89" fmla="*/ 92 h 411"/>
              <a:gd name="T90" fmla="*/ 287 w 378"/>
              <a:gd name="T91" fmla="*/ 92 h 411"/>
              <a:gd name="T92" fmla="*/ 268 w 378"/>
              <a:gd name="T93" fmla="*/ 112 h 411"/>
              <a:gd name="T94" fmla="*/ 265 w 378"/>
              <a:gd name="T95" fmla="*/ 133 h 411"/>
              <a:gd name="T96" fmla="*/ 272 w 378"/>
              <a:gd name="T97" fmla="*/ 152 h 411"/>
              <a:gd name="T98" fmla="*/ 297 w 378"/>
              <a:gd name="T99" fmla="*/ 178 h 411"/>
              <a:gd name="T100" fmla="*/ 322 w 378"/>
              <a:gd name="T101" fmla="*/ 189 h 411"/>
              <a:gd name="T102" fmla="*/ 340 w 378"/>
              <a:gd name="T103" fmla="*/ 190 h 411"/>
              <a:gd name="T104" fmla="*/ 355 w 378"/>
              <a:gd name="T105" fmla="*/ 184 h 411"/>
              <a:gd name="T106" fmla="*/ 359 w 378"/>
              <a:gd name="T107" fmla="*/ 180 h 411"/>
              <a:gd name="T108" fmla="*/ 360 w 378"/>
              <a:gd name="T109" fmla="*/ 159 h 411"/>
              <a:gd name="T110" fmla="*/ 352 w 378"/>
              <a:gd name="T111" fmla="*/ 132 h 411"/>
              <a:gd name="T112" fmla="*/ 346 w 378"/>
              <a:gd name="T113" fmla="*/ 109 h 411"/>
              <a:gd name="T114" fmla="*/ 344 w 378"/>
              <a:gd name="T115" fmla="*/ 86 h 411"/>
              <a:gd name="T116" fmla="*/ 345 w 378"/>
              <a:gd name="T117" fmla="*/ 57 h 411"/>
              <a:gd name="T118" fmla="*/ 351 w 378"/>
              <a:gd name="T119" fmla="*/ 28 h 411"/>
              <a:gd name="T120" fmla="*/ 367 w 378"/>
              <a:gd name="T121" fmla="*/ 5 h 4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78"/>
              <a:gd name="T184" fmla="*/ 0 h 411"/>
              <a:gd name="T185" fmla="*/ 378 w 378"/>
              <a:gd name="T186" fmla="*/ 411 h 4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78" h="411">
                <a:moveTo>
                  <a:pt x="0" y="399"/>
                </a:moveTo>
                <a:lnTo>
                  <a:pt x="5" y="394"/>
                </a:lnTo>
                <a:lnTo>
                  <a:pt x="14" y="381"/>
                </a:lnTo>
                <a:lnTo>
                  <a:pt x="25" y="370"/>
                </a:lnTo>
                <a:lnTo>
                  <a:pt x="32" y="362"/>
                </a:lnTo>
                <a:lnTo>
                  <a:pt x="38" y="354"/>
                </a:lnTo>
                <a:lnTo>
                  <a:pt x="45" y="344"/>
                </a:lnTo>
                <a:lnTo>
                  <a:pt x="52" y="333"/>
                </a:lnTo>
                <a:lnTo>
                  <a:pt x="58" y="324"/>
                </a:lnTo>
                <a:lnTo>
                  <a:pt x="63" y="316"/>
                </a:lnTo>
                <a:lnTo>
                  <a:pt x="69" y="306"/>
                </a:lnTo>
                <a:lnTo>
                  <a:pt x="72" y="296"/>
                </a:lnTo>
                <a:lnTo>
                  <a:pt x="73" y="291"/>
                </a:lnTo>
                <a:lnTo>
                  <a:pt x="72" y="290"/>
                </a:lnTo>
                <a:lnTo>
                  <a:pt x="71" y="289"/>
                </a:lnTo>
                <a:lnTo>
                  <a:pt x="70" y="288"/>
                </a:lnTo>
                <a:lnTo>
                  <a:pt x="63" y="287"/>
                </a:lnTo>
                <a:lnTo>
                  <a:pt x="60" y="288"/>
                </a:lnTo>
                <a:lnTo>
                  <a:pt x="55" y="290"/>
                </a:lnTo>
                <a:lnTo>
                  <a:pt x="46" y="298"/>
                </a:lnTo>
                <a:lnTo>
                  <a:pt x="39" y="306"/>
                </a:lnTo>
                <a:lnTo>
                  <a:pt x="32" y="316"/>
                </a:lnTo>
                <a:lnTo>
                  <a:pt x="25" y="327"/>
                </a:lnTo>
                <a:lnTo>
                  <a:pt x="20" y="339"/>
                </a:lnTo>
                <a:lnTo>
                  <a:pt x="19" y="346"/>
                </a:lnTo>
                <a:lnTo>
                  <a:pt x="18" y="359"/>
                </a:lnTo>
                <a:lnTo>
                  <a:pt x="18" y="370"/>
                </a:lnTo>
                <a:lnTo>
                  <a:pt x="17" y="379"/>
                </a:lnTo>
                <a:lnTo>
                  <a:pt x="19" y="383"/>
                </a:lnTo>
                <a:lnTo>
                  <a:pt x="23" y="391"/>
                </a:lnTo>
                <a:lnTo>
                  <a:pt x="33" y="403"/>
                </a:lnTo>
                <a:lnTo>
                  <a:pt x="36" y="406"/>
                </a:lnTo>
                <a:lnTo>
                  <a:pt x="44" y="408"/>
                </a:lnTo>
                <a:lnTo>
                  <a:pt x="55" y="410"/>
                </a:lnTo>
                <a:lnTo>
                  <a:pt x="63" y="410"/>
                </a:lnTo>
                <a:lnTo>
                  <a:pt x="66" y="409"/>
                </a:lnTo>
                <a:lnTo>
                  <a:pt x="76" y="402"/>
                </a:lnTo>
                <a:lnTo>
                  <a:pt x="86" y="391"/>
                </a:lnTo>
                <a:lnTo>
                  <a:pt x="94" y="380"/>
                </a:lnTo>
                <a:lnTo>
                  <a:pt x="100" y="370"/>
                </a:lnTo>
                <a:lnTo>
                  <a:pt x="104" y="359"/>
                </a:lnTo>
                <a:lnTo>
                  <a:pt x="106" y="349"/>
                </a:lnTo>
                <a:lnTo>
                  <a:pt x="107" y="337"/>
                </a:lnTo>
                <a:lnTo>
                  <a:pt x="107" y="326"/>
                </a:lnTo>
                <a:lnTo>
                  <a:pt x="107" y="307"/>
                </a:lnTo>
                <a:lnTo>
                  <a:pt x="105" y="299"/>
                </a:lnTo>
                <a:lnTo>
                  <a:pt x="103" y="289"/>
                </a:lnTo>
                <a:lnTo>
                  <a:pt x="102" y="286"/>
                </a:lnTo>
                <a:lnTo>
                  <a:pt x="103" y="286"/>
                </a:lnTo>
                <a:lnTo>
                  <a:pt x="104" y="287"/>
                </a:lnTo>
                <a:lnTo>
                  <a:pt x="108" y="292"/>
                </a:lnTo>
                <a:lnTo>
                  <a:pt x="118" y="303"/>
                </a:lnTo>
                <a:lnTo>
                  <a:pt x="125" y="312"/>
                </a:lnTo>
                <a:lnTo>
                  <a:pt x="132" y="321"/>
                </a:lnTo>
                <a:lnTo>
                  <a:pt x="142" y="329"/>
                </a:lnTo>
                <a:lnTo>
                  <a:pt x="149" y="337"/>
                </a:lnTo>
                <a:lnTo>
                  <a:pt x="159" y="349"/>
                </a:lnTo>
                <a:lnTo>
                  <a:pt x="161" y="351"/>
                </a:lnTo>
                <a:lnTo>
                  <a:pt x="168" y="354"/>
                </a:lnTo>
                <a:lnTo>
                  <a:pt x="168" y="353"/>
                </a:lnTo>
                <a:lnTo>
                  <a:pt x="169" y="348"/>
                </a:lnTo>
                <a:lnTo>
                  <a:pt x="168" y="346"/>
                </a:lnTo>
                <a:lnTo>
                  <a:pt x="163" y="334"/>
                </a:lnTo>
                <a:lnTo>
                  <a:pt x="161" y="330"/>
                </a:lnTo>
                <a:lnTo>
                  <a:pt x="156" y="321"/>
                </a:lnTo>
                <a:lnTo>
                  <a:pt x="149" y="312"/>
                </a:lnTo>
                <a:lnTo>
                  <a:pt x="139" y="294"/>
                </a:lnTo>
                <a:lnTo>
                  <a:pt x="131" y="282"/>
                </a:lnTo>
                <a:lnTo>
                  <a:pt x="126" y="275"/>
                </a:lnTo>
                <a:lnTo>
                  <a:pt x="105" y="247"/>
                </a:lnTo>
                <a:lnTo>
                  <a:pt x="103" y="242"/>
                </a:lnTo>
                <a:lnTo>
                  <a:pt x="103" y="240"/>
                </a:lnTo>
                <a:lnTo>
                  <a:pt x="103" y="238"/>
                </a:lnTo>
                <a:lnTo>
                  <a:pt x="104" y="236"/>
                </a:lnTo>
                <a:lnTo>
                  <a:pt x="108" y="231"/>
                </a:lnTo>
                <a:lnTo>
                  <a:pt x="109" y="229"/>
                </a:lnTo>
                <a:lnTo>
                  <a:pt x="118" y="223"/>
                </a:lnTo>
                <a:lnTo>
                  <a:pt x="123" y="221"/>
                </a:lnTo>
                <a:lnTo>
                  <a:pt x="125" y="220"/>
                </a:lnTo>
                <a:lnTo>
                  <a:pt x="127" y="219"/>
                </a:lnTo>
                <a:lnTo>
                  <a:pt x="128" y="218"/>
                </a:lnTo>
                <a:lnTo>
                  <a:pt x="128" y="217"/>
                </a:lnTo>
                <a:lnTo>
                  <a:pt x="134" y="209"/>
                </a:lnTo>
                <a:lnTo>
                  <a:pt x="135" y="209"/>
                </a:lnTo>
                <a:lnTo>
                  <a:pt x="140" y="208"/>
                </a:lnTo>
                <a:lnTo>
                  <a:pt x="149" y="218"/>
                </a:lnTo>
                <a:lnTo>
                  <a:pt x="156" y="226"/>
                </a:lnTo>
                <a:lnTo>
                  <a:pt x="162" y="233"/>
                </a:lnTo>
                <a:lnTo>
                  <a:pt x="168" y="238"/>
                </a:lnTo>
                <a:lnTo>
                  <a:pt x="174" y="243"/>
                </a:lnTo>
                <a:lnTo>
                  <a:pt x="187" y="254"/>
                </a:lnTo>
                <a:lnTo>
                  <a:pt x="194" y="259"/>
                </a:lnTo>
                <a:lnTo>
                  <a:pt x="205" y="265"/>
                </a:lnTo>
                <a:lnTo>
                  <a:pt x="214" y="268"/>
                </a:lnTo>
                <a:lnTo>
                  <a:pt x="224" y="275"/>
                </a:lnTo>
                <a:lnTo>
                  <a:pt x="226" y="275"/>
                </a:lnTo>
                <a:lnTo>
                  <a:pt x="228" y="275"/>
                </a:lnTo>
                <a:lnTo>
                  <a:pt x="229" y="275"/>
                </a:lnTo>
                <a:lnTo>
                  <a:pt x="229" y="274"/>
                </a:lnTo>
                <a:lnTo>
                  <a:pt x="230" y="271"/>
                </a:lnTo>
                <a:lnTo>
                  <a:pt x="231" y="268"/>
                </a:lnTo>
                <a:lnTo>
                  <a:pt x="228" y="256"/>
                </a:lnTo>
                <a:lnTo>
                  <a:pt x="225" y="246"/>
                </a:lnTo>
                <a:lnTo>
                  <a:pt x="221" y="236"/>
                </a:lnTo>
                <a:lnTo>
                  <a:pt x="215" y="225"/>
                </a:lnTo>
                <a:lnTo>
                  <a:pt x="210" y="214"/>
                </a:lnTo>
                <a:lnTo>
                  <a:pt x="193" y="174"/>
                </a:lnTo>
                <a:lnTo>
                  <a:pt x="193" y="173"/>
                </a:lnTo>
                <a:lnTo>
                  <a:pt x="194" y="173"/>
                </a:lnTo>
                <a:lnTo>
                  <a:pt x="195" y="173"/>
                </a:lnTo>
                <a:lnTo>
                  <a:pt x="198" y="174"/>
                </a:lnTo>
                <a:lnTo>
                  <a:pt x="200" y="174"/>
                </a:lnTo>
                <a:lnTo>
                  <a:pt x="205" y="178"/>
                </a:lnTo>
                <a:lnTo>
                  <a:pt x="210" y="182"/>
                </a:lnTo>
                <a:lnTo>
                  <a:pt x="219" y="187"/>
                </a:lnTo>
                <a:lnTo>
                  <a:pt x="229" y="195"/>
                </a:lnTo>
                <a:lnTo>
                  <a:pt x="233" y="196"/>
                </a:lnTo>
                <a:lnTo>
                  <a:pt x="235" y="196"/>
                </a:lnTo>
                <a:lnTo>
                  <a:pt x="236" y="195"/>
                </a:lnTo>
                <a:lnTo>
                  <a:pt x="242" y="191"/>
                </a:lnTo>
                <a:lnTo>
                  <a:pt x="253" y="182"/>
                </a:lnTo>
                <a:lnTo>
                  <a:pt x="264" y="172"/>
                </a:lnTo>
                <a:lnTo>
                  <a:pt x="276" y="159"/>
                </a:lnTo>
                <a:lnTo>
                  <a:pt x="285" y="149"/>
                </a:lnTo>
                <a:lnTo>
                  <a:pt x="290" y="144"/>
                </a:lnTo>
                <a:lnTo>
                  <a:pt x="293" y="140"/>
                </a:lnTo>
                <a:lnTo>
                  <a:pt x="297" y="128"/>
                </a:lnTo>
                <a:lnTo>
                  <a:pt x="301" y="120"/>
                </a:lnTo>
                <a:lnTo>
                  <a:pt x="301" y="116"/>
                </a:lnTo>
                <a:lnTo>
                  <a:pt x="299" y="106"/>
                </a:lnTo>
                <a:lnTo>
                  <a:pt x="299" y="100"/>
                </a:lnTo>
                <a:lnTo>
                  <a:pt x="298" y="98"/>
                </a:lnTo>
                <a:lnTo>
                  <a:pt x="296" y="94"/>
                </a:lnTo>
                <a:lnTo>
                  <a:pt x="294" y="93"/>
                </a:lnTo>
                <a:lnTo>
                  <a:pt x="292" y="92"/>
                </a:lnTo>
                <a:lnTo>
                  <a:pt x="291" y="91"/>
                </a:lnTo>
                <a:lnTo>
                  <a:pt x="289" y="91"/>
                </a:lnTo>
                <a:lnTo>
                  <a:pt x="287" y="92"/>
                </a:lnTo>
                <a:lnTo>
                  <a:pt x="281" y="96"/>
                </a:lnTo>
                <a:lnTo>
                  <a:pt x="274" y="103"/>
                </a:lnTo>
                <a:lnTo>
                  <a:pt x="268" y="112"/>
                </a:lnTo>
                <a:lnTo>
                  <a:pt x="266" y="119"/>
                </a:lnTo>
                <a:lnTo>
                  <a:pt x="265" y="130"/>
                </a:lnTo>
                <a:lnTo>
                  <a:pt x="265" y="133"/>
                </a:lnTo>
                <a:lnTo>
                  <a:pt x="266" y="141"/>
                </a:lnTo>
                <a:lnTo>
                  <a:pt x="268" y="144"/>
                </a:lnTo>
                <a:lnTo>
                  <a:pt x="272" y="152"/>
                </a:lnTo>
                <a:lnTo>
                  <a:pt x="282" y="163"/>
                </a:lnTo>
                <a:lnTo>
                  <a:pt x="293" y="174"/>
                </a:lnTo>
                <a:lnTo>
                  <a:pt x="297" y="178"/>
                </a:lnTo>
                <a:lnTo>
                  <a:pt x="300" y="181"/>
                </a:lnTo>
                <a:lnTo>
                  <a:pt x="312" y="185"/>
                </a:lnTo>
                <a:lnTo>
                  <a:pt x="322" y="189"/>
                </a:lnTo>
                <a:lnTo>
                  <a:pt x="327" y="190"/>
                </a:lnTo>
                <a:lnTo>
                  <a:pt x="337" y="191"/>
                </a:lnTo>
                <a:lnTo>
                  <a:pt x="340" y="190"/>
                </a:lnTo>
                <a:lnTo>
                  <a:pt x="349" y="187"/>
                </a:lnTo>
                <a:lnTo>
                  <a:pt x="351" y="186"/>
                </a:lnTo>
                <a:lnTo>
                  <a:pt x="355" y="184"/>
                </a:lnTo>
                <a:lnTo>
                  <a:pt x="356" y="183"/>
                </a:lnTo>
                <a:lnTo>
                  <a:pt x="358" y="181"/>
                </a:lnTo>
                <a:lnTo>
                  <a:pt x="359" y="180"/>
                </a:lnTo>
                <a:lnTo>
                  <a:pt x="359" y="176"/>
                </a:lnTo>
                <a:lnTo>
                  <a:pt x="360" y="165"/>
                </a:lnTo>
                <a:lnTo>
                  <a:pt x="360" y="159"/>
                </a:lnTo>
                <a:lnTo>
                  <a:pt x="357" y="146"/>
                </a:lnTo>
                <a:lnTo>
                  <a:pt x="355" y="139"/>
                </a:lnTo>
                <a:lnTo>
                  <a:pt x="352" y="132"/>
                </a:lnTo>
                <a:lnTo>
                  <a:pt x="349" y="123"/>
                </a:lnTo>
                <a:lnTo>
                  <a:pt x="347" y="116"/>
                </a:lnTo>
                <a:lnTo>
                  <a:pt x="346" y="109"/>
                </a:lnTo>
                <a:lnTo>
                  <a:pt x="345" y="103"/>
                </a:lnTo>
                <a:lnTo>
                  <a:pt x="345" y="95"/>
                </a:lnTo>
                <a:lnTo>
                  <a:pt x="344" y="86"/>
                </a:lnTo>
                <a:lnTo>
                  <a:pt x="344" y="76"/>
                </a:lnTo>
                <a:lnTo>
                  <a:pt x="344" y="66"/>
                </a:lnTo>
                <a:lnTo>
                  <a:pt x="345" y="57"/>
                </a:lnTo>
                <a:lnTo>
                  <a:pt x="347" y="47"/>
                </a:lnTo>
                <a:lnTo>
                  <a:pt x="348" y="40"/>
                </a:lnTo>
                <a:lnTo>
                  <a:pt x="351" y="28"/>
                </a:lnTo>
                <a:lnTo>
                  <a:pt x="356" y="18"/>
                </a:lnTo>
                <a:lnTo>
                  <a:pt x="365" y="8"/>
                </a:lnTo>
                <a:lnTo>
                  <a:pt x="367" y="5"/>
                </a:lnTo>
                <a:lnTo>
                  <a:pt x="369" y="3"/>
                </a:lnTo>
                <a:lnTo>
                  <a:pt x="377"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5" name="SMARTPenAnnotation43"/>
          <p:cNvSpPr>
            <a:spLocks/>
          </p:cNvSpPr>
          <p:nvPr/>
        </p:nvSpPr>
        <p:spPr bwMode="auto">
          <a:xfrm>
            <a:off x="5019675" y="4367213"/>
            <a:ext cx="268288" cy="396875"/>
          </a:xfrm>
          <a:custGeom>
            <a:avLst/>
            <a:gdLst>
              <a:gd name="T0" fmla="*/ 117 w 169"/>
              <a:gd name="T1" fmla="*/ 137 h 250"/>
              <a:gd name="T2" fmla="*/ 114 w 169"/>
              <a:gd name="T3" fmla="*/ 134 h 250"/>
              <a:gd name="T4" fmla="*/ 108 w 169"/>
              <a:gd name="T5" fmla="*/ 125 h 250"/>
              <a:gd name="T6" fmla="*/ 100 w 169"/>
              <a:gd name="T7" fmla="*/ 114 h 250"/>
              <a:gd name="T8" fmla="*/ 96 w 169"/>
              <a:gd name="T9" fmla="*/ 106 h 250"/>
              <a:gd name="T10" fmla="*/ 90 w 169"/>
              <a:gd name="T11" fmla="*/ 101 h 250"/>
              <a:gd name="T12" fmla="*/ 83 w 169"/>
              <a:gd name="T13" fmla="*/ 94 h 250"/>
              <a:gd name="T14" fmla="*/ 77 w 169"/>
              <a:gd name="T15" fmla="*/ 91 h 250"/>
              <a:gd name="T16" fmla="*/ 70 w 169"/>
              <a:gd name="T17" fmla="*/ 90 h 250"/>
              <a:gd name="T18" fmla="*/ 63 w 169"/>
              <a:gd name="T19" fmla="*/ 90 h 250"/>
              <a:gd name="T20" fmla="*/ 55 w 169"/>
              <a:gd name="T21" fmla="*/ 91 h 250"/>
              <a:gd name="T22" fmla="*/ 48 w 169"/>
              <a:gd name="T23" fmla="*/ 95 h 250"/>
              <a:gd name="T24" fmla="*/ 40 w 169"/>
              <a:gd name="T25" fmla="*/ 100 h 250"/>
              <a:gd name="T26" fmla="*/ 33 w 169"/>
              <a:gd name="T27" fmla="*/ 109 h 250"/>
              <a:gd name="T28" fmla="*/ 25 w 169"/>
              <a:gd name="T29" fmla="*/ 119 h 250"/>
              <a:gd name="T30" fmla="*/ 18 w 169"/>
              <a:gd name="T31" fmla="*/ 132 h 250"/>
              <a:gd name="T32" fmla="*/ 12 w 169"/>
              <a:gd name="T33" fmla="*/ 147 h 250"/>
              <a:gd name="T34" fmla="*/ 7 w 169"/>
              <a:gd name="T35" fmla="*/ 161 h 250"/>
              <a:gd name="T36" fmla="*/ 2 w 169"/>
              <a:gd name="T37" fmla="*/ 183 h 250"/>
              <a:gd name="T38" fmla="*/ 0 w 169"/>
              <a:gd name="T39" fmla="*/ 198 h 250"/>
              <a:gd name="T40" fmla="*/ 1 w 169"/>
              <a:gd name="T41" fmla="*/ 212 h 250"/>
              <a:gd name="T42" fmla="*/ 5 w 169"/>
              <a:gd name="T43" fmla="*/ 223 h 250"/>
              <a:gd name="T44" fmla="*/ 10 w 169"/>
              <a:gd name="T45" fmla="*/ 233 h 250"/>
              <a:gd name="T46" fmla="*/ 17 w 169"/>
              <a:gd name="T47" fmla="*/ 239 h 250"/>
              <a:gd name="T48" fmla="*/ 24 w 169"/>
              <a:gd name="T49" fmla="*/ 244 h 250"/>
              <a:gd name="T50" fmla="*/ 31 w 169"/>
              <a:gd name="T51" fmla="*/ 249 h 250"/>
              <a:gd name="T52" fmla="*/ 39 w 169"/>
              <a:gd name="T53" fmla="*/ 249 h 250"/>
              <a:gd name="T54" fmla="*/ 46 w 169"/>
              <a:gd name="T55" fmla="*/ 247 h 250"/>
              <a:gd name="T56" fmla="*/ 54 w 169"/>
              <a:gd name="T57" fmla="*/ 245 h 250"/>
              <a:gd name="T58" fmla="*/ 62 w 169"/>
              <a:gd name="T59" fmla="*/ 236 h 250"/>
              <a:gd name="T60" fmla="*/ 68 w 169"/>
              <a:gd name="T61" fmla="*/ 230 h 250"/>
              <a:gd name="T62" fmla="*/ 75 w 169"/>
              <a:gd name="T63" fmla="*/ 221 h 250"/>
              <a:gd name="T64" fmla="*/ 82 w 169"/>
              <a:gd name="T65" fmla="*/ 209 h 250"/>
              <a:gd name="T66" fmla="*/ 89 w 169"/>
              <a:gd name="T67" fmla="*/ 194 h 250"/>
              <a:gd name="T68" fmla="*/ 104 w 169"/>
              <a:gd name="T69" fmla="*/ 158 h 250"/>
              <a:gd name="T70" fmla="*/ 110 w 169"/>
              <a:gd name="T71" fmla="*/ 142 h 250"/>
              <a:gd name="T72" fmla="*/ 115 w 169"/>
              <a:gd name="T73" fmla="*/ 125 h 250"/>
              <a:gd name="T74" fmla="*/ 120 w 169"/>
              <a:gd name="T75" fmla="*/ 98 h 250"/>
              <a:gd name="T76" fmla="*/ 122 w 169"/>
              <a:gd name="T77" fmla="*/ 80 h 250"/>
              <a:gd name="T78" fmla="*/ 123 w 169"/>
              <a:gd name="T79" fmla="*/ 55 h 250"/>
              <a:gd name="T80" fmla="*/ 121 w 169"/>
              <a:gd name="T81" fmla="*/ 39 h 250"/>
              <a:gd name="T82" fmla="*/ 118 w 169"/>
              <a:gd name="T83" fmla="*/ 25 h 250"/>
              <a:gd name="T84" fmla="*/ 115 w 169"/>
              <a:gd name="T85" fmla="*/ 15 h 250"/>
              <a:gd name="T86" fmla="*/ 113 w 169"/>
              <a:gd name="T87" fmla="*/ 5 h 250"/>
              <a:gd name="T88" fmla="*/ 111 w 169"/>
              <a:gd name="T89" fmla="*/ 2 h 250"/>
              <a:gd name="T90" fmla="*/ 105 w 169"/>
              <a:gd name="T91" fmla="*/ 3 h 250"/>
              <a:gd name="T92" fmla="*/ 102 w 169"/>
              <a:gd name="T93" fmla="*/ 9 h 250"/>
              <a:gd name="T94" fmla="*/ 101 w 169"/>
              <a:gd name="T95" fmla="*/ 18 h 250"/>
              <a:gd name="T96" fmla="*/ 101 w 169"/>
              <a:gd name="T97" fmla="*/ 34 h 250"/>
              <a:gd name="T98" fmla="*/ 101 w 169"/>
              <a:gd name="T99" fmla="*/ 61 h 250"/>
              <a:gd name="T100" fmla="*/ 104 w 169"/>
              <a:gd name="T101" fmla="*/ 78 h 250"/>
              <a:gd name="T102" fmla="*/ 108 w 169"/>
              <a:gd name="T103" fmla="*/ 94 h 250"/>
              <a:gd name="T104" fmla="*/ 114 w 169"/>
              <a:gd name="T105" fmla="*/ 110 h 250"/>
              <a:gd name="T106" fmla="*/ 119 w 169"/>
              <a:gd name="T107" fmla="*/ 125 h 250"/>
              <a:gd name="T108" fmla="*/ 129 w 169"/>
              <a:gd name="T109" fmla="*/ 150 h 250"/>
              <a:gd name="T110" fmla="*/ 143 w 169"/>
              <a:gd name="T111" fmla="*/ 178 h 250"/>
              <a:gd name="T112" fmla="*/ 153 w 169"/>
              <a:gd name="T113" fmla="*/ 196 h 250"/>
              <a:gd name="T114" fmla="*/ 160 w 169"/>
              <a:gd name="T115" fmla="*/ 207 h 25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9"/>
              <a:gd name="T175" fmla="*/ 0 h 250"/>
              <a:gd name="T176" fmla="*/ 169 w 169"/>
              <a:gd name="T177" fmla="*/ 250 h 25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9" h="250">
                <a:moveTo>
                  <a:pt x="123" y="140"/>
                </a:moveTo>
                <a:lnTo>
                  <a:pt x="117" y="137"/>
                </a:lnTo>
                <a:lnTo>
                  <a:pt x="115" y="136"/>
                </a:lnTo>
                <a:lnTo>
                  <a:pt x="114" y="134"/>
                </a:lnTo>
                <a:lnTo>
                  <a:pt x="112" y="131"/>
                </a:lnTo>
                <a:lnTo>
                  <a:pt x="108" y="125"/>
                </a:lnTo>
                <a:lnTo>
                  <a:pt x="104" y="121"/>
                </a:lnTo>
                <a:lnTo>
                  <a:pt x="100" y="114"/>
                </a:lnTo>
                <a:lnTo>
                  <a:pt x="99" y="110"/>
                </a:lnTo>
                <a:lnTo>
                  <a:pt x="96" y="106"/>
                </a:lnTo>
                <a:lnTo>
                  <a:pt x="93" y="103"/>
                </a:lnTo>
                <a:lnTo>
                  <a:pt x="90" y="101"/>
                </a:lnTo>
                <a:lnTo>
                  <a:pt x="85" y="96"/>
                </a:lnTo>
                <a:lnTo>
                  <a:pt x="83" y="94"/>
                </a:lnTo>
                <a:lnTo>
                  <a:pt x="80" y="92"/>
                </a:lnTo>
                <a:lnTo>
                  <a:pt x="77" y="91"/>
                </a:lnTo>
                <a:lnTo>
                  <a:pt x="73" y="91"/>
                </a:lnTo>
                <a:lnTo>
                  <a:pt x="70" y="90"/>
                </a:lnTo>
                <a:lnTo>
                  <a:pt x="66" y="90"/>
                </a:lnTo>
                <a:lnTo>
                  <a:pt x="63" y="90"/>
                </a:lnTo>
                <a:lnTo>
                  <a:pt x="59" y="90"/>
                </a:lnTo>
                <a:lnTo>
                  <a:pt x="55" y="91"/>
                </a:lnTo>
                <a:lnTo>
                  <a:pt x="52" y="93"/>
                </a:lnTo>
                <a:lnTo>
                  <a:pt x="48" y="95"/>
                </a:lnTo>
                <a:lnTo>
                  <a:pt x="44" y="97"/>
                </a:lnTo>
                <a:lnTo>
                  <a:pt x="40" y="100"/>
                </a:lnTo>
                <a:lnTo>
                  <a:pt x="37" y="104"/>
                </a:lnTo>
                <a:lnTo>
                  <a:pt x="33" y="109"/>
                </a:lnTo>
                <a:lnTo>
                  <a:pt x="29" y="114"/>
                </a:lnTo>
                <a:lnTo>
                  <a:pt x="25" y="119"/>
                </a:lnTo>
                <a:lnTo>
                  <a:pt x="22" y="126"/>
                </a:lnTo>
                <a:lnTo>
                  <a:pt x="18" y="132"/>
                </a:lnTo>
                <a:lnTo>
                  <a:pt x="15" y="139"/>
                </a:lnTo>
                <a:lnTo>
                  <a:pt x="12" y="147"/>
                </a:lnTo>
                <a:lnTo>
                  <a:pt x="10" y="154"/>
                </a:lnTo>
                <a:lnTo>
                  <a:pt x="7" y="161"/>
                </a:lnTo>
                <a:lnTo>
                  <a:pt x="3" y="176"/>
                </a:lnTo>
                <a:lnTo>
                  <a:pt x="2" y="183"/>
                </a:lnTo>
                <a:lnTo>
                  <a:pt x="1" y="191"/>
                </a:lnTo>
                <a:lnTo>
                  <a:pt x="0" y="198"/>
                </a:lnTo>
                <a:lnTo>
                  <a:pt x="1" y="205"/>
                </a:lnTo>
                <a:lnTo>
                  <a:pt x="1" y="212"/>
                </a:lnTo>
                <a:lnTo>
                  <a:pt x="3" y="218"/>
                </a:lnTo>
                <a:lnTo>
                  <a:pt x="5" y="223"/>
                </a:lnTo>
                <a:lnTo>
                  <a:pt x="7" y="228"/>
                </a:lnTo>
                <a:lnTo>
                  <a:pt x="10" y="233"/>
                </a:lnTo>
                <a:lnTo>
                  <a:pt x="13" y="236"/>
                </a:lnTo>
                <a:lnTo>
                  <a:pt x="17" y="239"/>
                </a:lnTo>
                <a:lnTo>
                  <a:pt x="20" y="242"/>
                </a:lnTo>
                <a:lnTo>
                  <a:pt x="24" y="244"/>
                </a:lnTo>
                <a:lnTo>
                  <a:pt x="28" y="246"/>
                </a:lnTo>
                <a:lnTo>
                  <a:pt x="31" y="249"/>
                </a:lnTo>
                <a:lnTo>
                  <a:pt x="35" y="249"/>
                </a:lnTo>
                <a:lnTo>
                  <a:pt x="39" y="249"/>
                </a:lnTo>
                <a:lnTo>
                  <a:pt x="42" y="249"/>
                </a:lnTo>
                <a:lnTo>
                  <a:pt x="46" y="247"/>
                </a:lnTo>
                <a:lnTo>
                  <a:pt x="50" y="246"/>
                </a:lnTo>
                <a:lnTo>
                  <a:pt x="54" y="245"/>
                </a:lnTo>
                <a:lnTo>
                  <a:pt x="57" y="242"/>
                </a:lnTo>
                <a:lnTo>
                  <a:pt x="62" y="236"/>
                </a:lnTo>
                <a:lnTo>
                  <a:pt x="65" y="233"/>
                </a:lnTo>
                <a:lnTo>
                  <a:pt x="68" y="230"/>
                </a:lnTo>
                <a:lnTo>
                  <a:pt x="71" y="226"/>
                </a:lnTo>
                <a:lnTo>
                  <a:pt x="75" y="221"/>
                </a:lnTo>
                <a:lnTo>
                  <a:pt x="78" y="215"/>
                </a:lnTo>
                <a:lnTo>
                  <a:pt x="82" y="209"/>
                </a:lnTo>
                <a:lnTo>
                  <a:pt x="86" y="202"/>
                </a:lnTo>
                <a:lnTo>
                  <a:pt x="89" y="194"/>
                </a:lnTo>
                <a:lnTo>
                  <a:pt x="97" y="177"/>
                </a:lnTo>
                <a:lnTo>
                  <a:pt x="104" y="158"/>
                </a:lnTo>
                <a:lnTo>
                  <a:pt x="107" y="150"/>
                </a:lnTo>
                <a:lnTo>
                  <a:pt x="110" y="142"/>
                </a:lnTo>
                <a:lnTo>
                  <a:pt x="113" y="134"/>
                </a:lnTo>
                <a:lnTo>
                  <a:pt x="115" y="125"/>
                </a:lnTo>
                <a:lnTo>
                  <a:pt x="119" y="108"/>
                </a:lnTo>
                <a:lnTo>
                  <a:pt x="120" y="98"/>
                </a:lnTo>
                <a:lnTo>
                  <a:pt x="121" y="89"/>
                </a:lnTo>
                <a:lnTo>
                  <a:pt x="122" y="80"/>
                </a:lnTo>
                <a:lnTo>
                  <a:pt x="122" y="63"/>
                </a:lnTo>
                <a:lnTo>
                  <a:pt x="123" y="55"/>
                </a:lnTo>
                <a:lnTo>
                  <a:pt x="122" y="47"/>
                </a:lnTo>
                <a:lnTo>
                  <a:pt x="121" y="39"/>
                </a:lnTo>
                <a:lnTo>
                  <a:pt x="120" y="32"/>
                </a:lnTo>
                <a:lnTo>
                  <a:pt x="118" y="25"/>
                </a:lnTo>
                <a:lnTo>
                  <a:pt x="117" y="20"/>
                </a:lnTo>
                <a:lnTo>
                  <a:pt x="115" y="15"/>
                </a:lnTo>
                <a:lnTo>
                  <a:pt x="113" y="8"/>
                </a:lnTo>
                <a:lnTo>
                  <a:pt x="113" y="5"/>
                </a:lnTo>
                <a:lnTo>
                  <a:pt x="112" y="3"/>
                </a:lnTo>
                <a:lnTo>
                  <a:pt x="111" y="2"/>
                </a:lnTo>
                <a:lnTo>
                  <a:pt x="107" y="0"/>
                </a:lnTo>
                <a:lnTo>
                  <a:pt x="105" y="3"/>
                </a:lnTo>
                <a:lnTo>
                  <a:pt x="103" y="6"/>
                </a:lnTo>
                <a:lnTo>
                  <a:pt x="102" y="9"/>
                </a:lnTo>
                <a:lnTo>
                  <a:pt x="102" y="14"/>
                </a:lnTo>
                <a:lnTo>
                  <a:pt x="101" y="18"/>
                </a:lnTo>
                <a:lnTo>
                  <a:pt x="101" y="23"/>
                </a:lnTo>
                <a:lnTo>
                  <a:pt x="101" y="34"/>
                </a:lnTo>
                <a:lnTo>
                  <a:pt x="101" y="53"/>
                </a:lnTo>
                <a:lnTo>
                  <a:pt x="101" y="61"/>
                </a:lnTo>
                <a:lnTo>
                  <a:pt x="102" y="69"/>
                </a:lnTo>
                <a:lnTo>
                  <a:pt x="104" y="78"/>
                </a:lnTo>
                <a:lnTo>
                  <a:pt x="106" y="86"/>
                </a:lnTo>
                <a:lnTo>
                  <a:pt x="108" y="94"/>
                </a:lnTo>
                <a:lnTo>
                  <a:pt x="111" y="102"/>
                </a:lnTo>
                <a:lnTo>
                  <a:pt x="114" y="110"/>
                </a:lnTo>
                <a:lnTo>
                  <a:pt x="116" y="117"/>
                </a:lnTo>
                <a:lnTo>
                  <a:pt x="119" y="125"/>
                </a:lnTo>
                <a:lnTo>
                  <a:pt x="123" y="136"/>
                </a:lnTo>
                <a:lnTo>
                  <a:pt x="129" y="150"/>
                </a:lnTo>
                <a:lnTo>
                  <a:pt x="137" y="166"/>
                </a:lnTo>
                <a:lnTo>
                  <a:pt x="143" y="178"/>
                </a:lnTo>
                <a:lnTo>
                  <a:pt x="148" y="188"/>
                </a:lnTo>
                <a:lnTo>
                  <a:pt x="153" y="196"/>
                </a:lnTo>
                <a:lnTo>
                  <a:pt x="157" y="203"/>
                </a:lnTo>
                <a:lnTo>
                  <a:pt x="160" y="207"/>
                </a:lnTo>
                <a:lnTo>
                  <a:pt x="168" y="219"/>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6" name="SMARTPenAnnotation44"/>
          <p:cNvSpPr>
            <a:spLocks/>
          </p:cNvSpPr>
          <p:nvPr/>
        </p:nvSpPr>
        <p:spPr bwMode="auto">
          <a:xfrm>
            <a:off x="5268913" y="4448175"/>
            <a:ext cx="188912" cy="211138"/>
          </a:xfrm>
          <a:custGeom>
            <a:avLst/>
            <a:gdLst>
              <a:gd name="T0" fmla="*/ 0 w 119"/>
              <a:gd name="T1" fmla="*/ 101 h 133"/>
              <a:gd name="T2" fmla="*/ 9 w 119"/>
              <a:gd name="T3" fmla="*/ 95 h 133"/>
              <a:gd name="T4" fmla="*/ 12 w 119"/>
              <a:gd name="T5" fmla="*/ 92 h 133"/>
              <a:gd name="T6" fmla="*/ 15 w 119"/>
              <a:gd name="T7" fmla="*/ 90 h 133"/>
              <a:gd name="T8" fmla="*/ 17 w 119"/>
              <a:gd name="T9" fmla="*/ 88 h 133"/>
              <a:gd name="T10" fmla="*/ 28 w 119"/>
              <a:gd name="T11" fmla="*/ 77 h 133"/>
              <a:gd name="T12" fmla="*/ 52 w 119"/>
              <a:gd name="T13" fmla="*/ 54 h 133"/>
              <a:gd name="T14" fmla="*/ 58 w 119"/>
              <a:gd name="T15" fmla="*/ 47 h 133"/>
              <a:gd name="T16" fmla="*/ 64 w 119"/>
              <a:gd name="T17" fmla="*/ 38 h 133"/>
              <a:gd name="T18" fmla="*/ 71 w 119"/>
              <a:gd name="T19" fmla="*/ 29 h 133"/>
              <a:gd name="T20" fmla="*/ 75 w 119"/>
              <a:gd name="T21" fmla="*/ 22 h 133"/>
              <a:gd name="T22" fmla="*/ 78 w 119"/>
              <a:gd name="T23" fmla="*/ 15 h 133"/>
              <a:gd name="T24" fmla="*/ 83 w 119"/>
              <a:gd name="T25" fmla="*/ 2 h 133"/>
              <a:gd name="T26" fmla="*/ 83 w 119"/>
              <a:gd name="T27" fmla="*/ 1 h 133"/>
              <a:gd name="T28" fmla="*/ 82 w 119"/>
              <a:gd name="T29" fmla="*/ 1 h 133"/>
              <a:gd name="T30" fmla="*/ 81 w 119"/>
              <a:gd name="T31" fmla="*/ 0 h 133"/>
              <a:gd name="T32" fmla="*/ 78 w 119"/>
              <a:gd name="T33" fmla="*/ 0 h 133"/>
              <a:gd name="T34" fmla="*/ 76 w 119"/>
              <a:gd name="T35" fmla="*/ 0 h 133"/>
              <a:gd name="T36" fmla="*/ 74 w 119"/>
              <a:gd name="T37" fmla="*/ 1 h 133"/>
              <a:gd name="T38" fmla="*/ 73 w 119"/>
              <a:gd name="T39" fmla="*/ 3 h 133"/>
              <a:gd name="T40" fmla="*/ 71 w 119"/>
              <a:gd name="T41" fmla="*/ 5 h 133"/>
              <a:gd name="T42" fmla="*/ 68 w 119"/>
              <a:gd name="T43" fmla="*/ 8 h 133"/>
              <a:gd name="T44" fmla="*/ 66 w 119"/>
              <a:gd name="T45" fmla="*/ 12 h 133"/>
              <a:gd name="T46" fmla="*/ 62 w 119"/>
              <a:gd name="T47" fmla="*/ 15 h 133"/>
              <a:gd name="T48" fmla="*/ 59 w 119"/>
              <a:gd name="T49" fmla="*/ 19 h 133"/>
              <a:gd name="T50" fmla="*/ 55 w 119"/>
              <a:gd name="T51" fmla="*/ 24 h 133"/>
              <a:gd name="T52" fmla="*/ 52 w 119"/>
              <a:gd name="T53" fmla="*/ 29 h 133"/>
              <a:gd name="T54" fmla="*/ 49 w 119"/>
              <a:gd name="T55" fmla="*/ 35 h 133"/>
              <a:gd name="T56" fmla="*/ 46 w 119"/>
              <a:gd name="T57" fmla="*/ 41 h 133"/>
              <a:gd name="T58" fmla="*/ 44 w 119"/>
              <a:gd name="T59" fmla="*/ 48 h 133"/>
              <a:gd name="T60" fmla="*/ 42 w 119"/>
              <a:gd name="T61" fmla="*/ 55 h 133"/>
              <a:gd name="T62" fmla="*/ 34 w 119"/>
              <a:gd name="T63" fmla="*/ 82 h 133"/>
              <a:gd name="T64" fmla="*/ 32 w 119"/>
              <a:gd name="T65" fmla="*/ 88 h 133"/>
              <a:gd name="T66" fmla="*/ 31 w 119"/>
              <a:gd name="T67" fmla="*/ 94 h 133"/>
              <a:gd name="T68" fmla="*/ 31 w 119"/>
              <a:gd name="T69" fmla="*/ 100 h 133"/>
              <a:gd name="T70" fmla="*/ 32 w 119"/>
              <a:gd name="T71" fmla="*/ 106 h 133"/>
              <a:gd name="T72" fmla="*/ 33 w 119"/>
              <a:gd name="T73" fmla="*/ 110 h 133"/>
              <a:gd name="T74" fmla="*/ 34 w 119"/>
              <a:gd name="T75" fmla="*/ 114 h 133"/>
              <a:gd name="T76" fmla="*/ 36 w 119"/>
              <a:gd name="T77" fmla="*/ 117 h 133"/>
              <a:gd name="T78" fmla="*/ 38 w 119"/>
              <a:gd name="T79" fmla="*/ 120 h 133"/>
              <a:gd name="T80" fmla="*/ 41 w 119"/>
              <a:gd name="T81" fmla="*/ 124 h 133"/>
              <a:gd name="T82" fmla="*/ 44 w 119"/>
              <a:gd name="T83" fmla="*/ 127 h 133"/>
              <a:gd name="T84" fmla="*/ 48 w 119"/>
              <a:gd name="T85" fmla="*/ 130 h 133"/>
              <a:gd name="T86" fmla="*/ 53 w 119"/>
              <a:gd name="T87" fmla="*/ 131 h 133"/>
              <a:gd name="T88" fmla="*/ 57 w 119"/>
              <a:gd name="T89" fmla="*/ 132 h 133"/>
              <a:gd name="T90" fmla="*/ 62 w 119"/>
              <a:gd name="T91" fmla="*/ 132 h 133"/>
              <a:gd name="T92" fmla="*/ 66 w 119"/>
              <a:gd name="T93" fmla="*/ 132 h 133"/>
              <a:gd name="T94" fmla="*/ 70 w 119"/>
              <a:gd name="T95" fmla="*/ 131 h 133"/>
              <a:gd name="T96" fmla="*/ 75 w 119"/>
              <a:gd name="T97" fmla="*/ 129 h 133"/>
              <a:gd name="T98" fmla="*/ 85 w 119"/>
              <a:gd name="T99" fmla="*/ 126 h 133"/>
              <a:gd name="T100" fmla="*/ 90 w 119"/>
              <a:gd name="T101" fmla="*/ 124 h 133"/>
              <a:gd name="T102" fmla="*/ 96 w 119"/>
              <a:gd name="T103" fmla="*/ 121 h 133"/>
              <a:gd name="T104" fmla="*/ 101 w 119"/>
              <a:gd name="T105" fmla="*/ 118 h 133"/>
              <a:gd name="T106" fmla="*/ 106 w 119"/>
              <a:gd name="T107" fmla="*/ 115 h 133"/>
              <a:gd name="T108" fmla="*/ 109 w 119"/>
              <a:gd name="T109" fmla="*/ 113 h 133"/>
              <a:gd name="T110" fmla="*/ 118 w 119"/>
              <a:gd name="T111" fmla="*/ 106 h 13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9"/>
              <a:gd name="T169" fmla="*/ 0 h 133"/>
              <a:gd name="T170" fmla="*/ 119 w 119"/>
              <a:gd name="T171" fmla="*/ 133 h 13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9" h="133">
                <a:moveTo>
                  <a:pt x="0" y="101"/>
                </a:moveTo>
                <a:lnTo>
                  <a:pt x="9" y="95"/>
                </a:lnTo>
                <a:lnTo>
                  <a:pt x="12" y="92"/>
                </a:lnTo>
                <a:lnTo>
                  <a:pt x="15" y="90"/>
                </a:lnTo>
                <a:lnTo>
                  <a:pt x="17" y="88"/>
                </a:lnTo>
                <a:lnTo>
                  <a:pt x="28" y="77"/>
                </a:lnTo>
                <a:lnTo>
                  <a:pt x="52" y="54"/>
                </a:lnTo>
                <a:lnTo>
                  <a:pt x="58" y="47"/>
                </a:lnTo>
                <a:lnTo>
                  <a:pt x="64" y="38"/>
                </a:lnTo>
                <a:lnTo>
                  <a:pt x="71" y="29"/>
                </a:lnTo>
                <a:lnTo>
                  <a:pt x="75" y="22"/>
                </a:lnTo>
                <a:lnTo>
                  <a:pt x="78" y="15"/>
                </a:lnTo>
                <a:lnTo>
                  <a:pt x="83" y="2"/>
                </a:lnTo>
                <a:lnTo>
                  <a:pt x="83" y="1"/>
                </a:lnTo>
                <a:lnTo>
                  <a:pt x="82" y="1"/>
                </a:lnTo>
                <a:lnTo>
                  <a:pt x="81" y="0"/>
                </a:lnTo>
                <a:lnTo>
                  <a:pt x="78" y="0"/>
                </a:lnTo>
                <a:lnTo>
                  <a:pt x="76" y="0"/>
                </a:lnTo>
                <a:lnTo>
                  <a:pt x="74" y="1"/>
                </a:lnTo>
                <a:lnTo>
                  <a:pt x="73" y="3"/>
                </a:lnTo>
                <a:lnTo>
                  <a:pt x="71" y="5"/>
                </a:lnTo>
                <a:lnTo>
                  <a:pt x="68" y="8"/>
                </a:lnTo>
                <a:lnTo>
                  <a:pt x="66" y="12"/>
                </a:lnTo>
                <a:lnTo>
                  <a:pt x="62" y="15"/>
                </a:lnTo>
                <a:lnTo>
                  <a:pt x="59" y="19"/>
                </a:lnTo>
                <a:lnTo>
                  <a:pt x="55" y="24"/>
                </a:lnTo>
                <a:lnTo>
                  <a:pt x="52" y="29"/>
                </a:lnTo>
                <a:lnTo>
                  <a:pt x="49" y="35"/>
                </a:lnTo>
                <a:lnTo>
                  <a:pt x="46" y="41"/>
                </a:lnTo>
                <a:lnTo>
                  <a:pt x="44" y="48"/>
                </a:lnTo>
                <a:lnTo>
                  <a:pt x="42" y="55"/>
                </a:lnTo>
                <a:lnTo>
                  <a:pt x="34" y="82"/>
                </a:lnTo>
                <a:lnTo>
                  <a:pt x="32" y="88"/>
                </a:lnTo>
                <a:lnTo>
                  <a:pt x="31" y="94"/>
                </a:lnTo>
                <a:lnTo>
                  <a:pt x="31" y="100"/>
                </a:lnTo>
                <a:lnTo>
                  <a:pt x="32" y="106"/>
                </a:lnTo>
                <a:lnTo>
                  <a:pt x="33" y="110"/>
                </a:lnTo>
                <a:lnTo>
                  <a:pt x="34" y="114"/>
                </a:lnTo>
                <a:lnTo>
                  <a:pt x="36" y="117"/>
                </a:lnTo>
                <a:lnTo>
                  <a:pt x="38" y="120"/>
                </a:lnTo>
                <a:lnTo>
                  <a:pt x="41" y="124"/>
                </a:lnTo>
                <a:lnTo>
                  <a:pt x="44" y="127"/>
                </a:lnTo>
                <a:lnTo>
                  <a:pt x="48" y="130"/>
                </a:lnTo>
                <a:lnTo>
                  <a:pt x="53" y="131"/>
                </a:lnTo>
                <a:lnTo>
                  <a:pt x="57" y="132"/>
                </a:lnTo>
                <a:lnTo>
                  <a:pt x="62" y="132"/>
                </a:lnTo>
                <a:lnTo>
                  <a:pt x="66" y="132"/>
                </a:lnTo>
                <a:lnTo>
                  <a:pt x="70" y="131"/>
                </a:lnTo>
                <a:lnTo>
                  <a:pt x="75" y="129"/>
                </a:lnTo>
                <a:lnTo>
                  <a:pt x="85" y="126"/>
                </a:lnTo>
                <a:lnTo>
                  <a:pt x="90" y="124"/>
                </a:lnTo>
                <a:lnTo>
                  <a:pt x="96" y="121"/>
                </a:lnTo>
                <a:lnTo>
                  <a:pt x="101" y="118"/>
                </a:lnTo>
                <a:lnTo>
                  <a:pt x="106" y="115"/>
                </a:lnTo>
                <a:lnTo>
                  <a:pt x="109" y="113"/>
                </a:lnTo>
                <a:lnTo>
                  <a:pt x="118" y="106"/>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7" name="SMARTPenAnnotation45"/>
          <p:cNvSpPr>
            <a:spLocks/>
          </p:cNvSpPr>
          <p:nvPr/>
        </p:nvSpPr>
        <p:spPr bwMode="auto">
          <a:xfrm>
            <a:off x="5529263" y="4394200"/>
            <a:ext cx="149225" cy="223838"/>
          </a:xfrm>
          <a:custGeom>
            <a:avLst/>
            <a:gdLst>
              <a:gd name="T0" fmla="*/ 21 w 94"/>
              <a:gd name="T1" fmla="*/ 0 h 141"/>
              <a:gd name="T2" fmla="*/ 15 w 94"/>
              <a:gd name="T3" fmla="*/ 2 h 141"/>
              <a:gd name="T4" fmla="*/ 13 w 94"/>
              <a:gd name="T5" fmla="*/ 3 h 141"/>
              <a:gd name="T6" fmla="*/ 11 w 94"/>
              <a:gd name="T7" fmla="*/ 4 h 141"/>
              <a:gd name="T8" fmla="*/ 9 w 94"/>
              <a:gd name="T9" fmla="*/ 4 h 141"/>
              <a:gd name="T10" fmla="*/ 7 w 94"/>
              <a:gd name="T11" fmla="*/ 5 h 141"/>
              <a:gd name="T12" fmla="*/ 5 w 94"/>
              <a:gd name="T13" fmla="*/ 6 h 141"/>
              <a:gd name="T14" fmla="*/ 3 w 94"/>
              <a:gd name="T15" fmla="*/ 8 h 141"/>
              <a:gd name="T16" fmla="*/ 1 w 94"/>
              <a:gd name="T17" fmla="*/ 9 h 141"/>
              <a:gd name="T18" fmla="*/ 1 w 94"/>
              <a:gd name="T19" fmla="*/ 11 h 141"/>
              <a:gd name="T20" fmla="*/ 0 w 94"/>
              <a:gd name="T21" fmla="*/ 13 h 141"/>
              <a:gd name="T22" fmla="*/ 0 w 94"/>
              <a:gd name="T23" fmla="*/ 15 h 141"/>
              <a:gd name="T24" fmla="*/ 1 w 94"/>
              <a:gd name="T25" fmla="*/ 16 h 141"/>
              <a:gd name="T26" fmla="*/ 4 w 94"/>
              <a:gd name="T27" fmla="*/ 20 h 141"/>
              <a:gd name="T28" fmla="*/ 5 w 94"/>
              <a:gd name="T29" fmla="*/ 22 h 141"/>
              <a:gd name="T30" fmla="*/ 7 w 94"/>
              <a:gd name="T31" fmla="*/ 24 h 141"/>
              <a:gd name="T32" fmla="*/ 9 w 94"/>
              <a:gd name="T33" fmla="*/ 26 h 141"/>
              <a:gd name="T34" fmla="*/ 12 w 94"/>
              <a:gd name="T35" fmla="*/ 28 h 141"/>
              <a:gd name="T36" fmla="*/ 15 w 94"/>
              <a:gd name="T37" fmla="*/ 30 h 141"/>
              <a:gd name="T38" fmla="*/ 20 w 94"/>
              <a:gd name="T39" fmla="*/ 32 h 141"/>
              <a:gd name="T40" fmla="*/ 31 w 94"/>
              <a:gd name="T41" fmla="*/ 38 h 141"/>
              <a:gd name="T42" fmla="*/ 37 w 94"/>
              <a:gd name="T43" fmla="*/ 41 h 141"/>
              <a:gd name="T44" fmla="*/ 43 w 94"/>
              <a:gd name="T45" fmla="*/ 43 h 141"/>
              <a:gd name="T46" fmla="*/ 49 w 94"/>
              <a:gd name="T47" fmla="*/ 46 h 141"/>
              <a:gd name="T48" fmla="*/ 61 w 94"/>
              <a:gd name="T49" fmla="*/ 50 h 141"/>
              <a:gd name="T50" fmla="*/ 66 w 94"/>
              <a:gd name="T51" fmla="*/ 52 h 141"/>
              <a:gd name="T52" fmla="*/ 71 w 94"/>
              <a:gd name="T53" fmla="*/ 54 h 141"/>
              <a:gd name="T54" fmla="*/ 76 w 94"/>
              <a:gd name="T55" fmla="*/ 57 h 141"/>
              <a:gd name="T56" fmla="*/ 80 w 94"/>
              <a:gd name="T57" fmla="*/ 61 h 141"/>
              <a:gd name="T58" fmla="*/ 84 w 94"/>
              <a:gd name="T59" fmla="*/ 64 h 141"/>
              <a:gd name="T60" fmla="*/ 87 w 94"/>
              <a:gd name="T61" fmla="*/ 67 h 141"/>
              <a:gd name="T62" fmla="*/ 89 w 94"/>
              <a:gd name="T63" fmla="*/ 71 h 141"/>
              <a:gd name="T64" fmla="*/ 91 w 94"/>
              <a:gd name="T65" fmla="*/ 75 h 141"/>
              <a:gd name="T66" fmla="*/ 92 w 94"/>
              <a:gd name="T67" fmla="*/ 78 h 141"/>
              <a:gd name="T68" fmla="*/ 93 w 94"/>
              <a:gd name="T69" fmla="*/ 82 h 141"/>
              <a:gd name="T70" fmla="*/ 93 w 94"/>
              <a:gd name="T71" fmla="*/ 86 h 141"/>
              <a:gd name="T72" fmla="*/ 92 w 94"/>
              <a:gd name="T73" fmla="*/ 91 h 141"/>
              <a:gd name="T74" fmla="*/ 91 w 94"/>
              <a:gd name="T75" fmla="*/ 96 h 141"/>
              <a:gd name="T76" fmla="*/ 88 w 94"/>
              <a:gd name="T77" fmla="*/ 101 h 141"/>
              <a:gd name="T78" fmla="*/ 85 w 94"/>
              <a:gd name="T79" fmla="*/ 105 h 141"/>
              <a:gd name="T80" fmla="*/ 81 w 94"/>
              <a:gd name="T81" fmla="*/ 109 h 141"/>
              <a:gd name="T82" fmla="*/ 75 w 94"/>
              <a:gd name="T83" fmla="*/ 114 h 141"/>
              <a:gd name="T84" fmla="*/ 69 w 94"/>
              <a:gd name="T85" fmla="*/ 119 h 141"/>
              <a:gd name="T86" fmla="*/ 63 w 94"/>
              <a:gd name="T87" fmla="*/ 124 h 141"/>
              <a:gd name="T88" fmla="*/ 56 w 94"/>
              <a:gd name="T89" fmla="*/ 128 h 141"/>
              <a:gd name="T90" fmla="*/ 50 w 94"/>
              <a:gd name="T91" fmla="*/ 132 h 141"/>
              <a:gd name="T92" fmla="*/ 44 w 94"/>
              <a:gd name="T93" fmla="*/ 134 h 141"/>
              <a:gd name="T94" fmla="*/ 39 w 94"/>
              <a:gd name="T95" fmla="*/ 136 h 141"/>
              <a:gd name="T96" fmla="*/ 33 w 94"/>
              <a:gd name="T97" fmla="*/ 138 h 141"/>
              <a:gd name="T98" fmla="*/ 16 w 94"/>
              <a:gd name="T99" fmla="*/ 140 h 14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4"/>
              <a:gd name="T151" fmla="*/ 0 h 141"/>
              <a:gd name="T152" fmla="*/ 94 w 94"/>
              <a:gd name="T153" fmla="*/ 141 h 14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4" h="141">
                <a:moveTo>
                  <a:pt x="21" y="0"/>
                </a:moveTo>
                <a:lnTo>
                  <a:pt x="15" y="2"/>
                </a:lnTo>
                <a:lnTo>
                  <a:pt x="13" y="3"/>
                </a:lnTo>
                <a:lnTo>
                  <a:pt x="11" y="4"/>
                </a:lnTo>
                <a:lnTo>
                  <a:pt x="9" y="4"/>
                </a:lnTo>
                <a:lnTo>
                  <a:pt x="7" y="5"/>
                </a:lnTo>
                <a:lnTo>
                  <a:pt x="5" y="6"/>
                </a:lnTo>
                <a:lnTo>
                  <a:pt x="3" y="8"/>
                </a:lnTo>
                <a:lnTo>
                  <a:pt x="1" y="9"/>
                </a:lnTo>
                <a:lnTo>
                  <a:pt x="1" y="11"/>
                </a:lnTo>
                <a:lnTo>
                  <a:pt x="0" y="13"/>
                </a:lnTo>
                <a:lnTo>
                  <a:pt x="0" y="15"/>
                </a:lnTo>
                <a:lnTo>
                  <a:pt x="1" y="16"/>
                </a:lnTo>
                <a:lnTo>
                  <a:pt x="4" y="20"/>
                </a:lnTo>
                <a:lnTo>
                  <a:pt x="5" y="22"/>
                </a:lnTo>
                <a:lnTo>
                  <a:pt x="7" y="24"/>
                </a:lnTo>
                <a:lnTo>
                  <a:pt x="9" y="26"/>
                </a:lnTo>
                <a:lnTo>
                  <a:pt x="12" y="28"/>
                </a:lnTo>
                <a:lnTo>
                  <a:pt x="15" y="30"/>
                </a:lnTo>
                <a:lnTo>
                  <a:pt x="20" y="32"/>
                </a:lnTo>
                <a:lnTo>
                  <a:pt x="31" y="38"/>
                </a:lnTo>
                <a:lnTo>
                  <a:pt x="37" y="41"/>
                </a:lnTo>
                <a:lnTo>
                  <a:pt x="43" y="43"/>
                </a:lnTo>
                <a:lnTo>
                  <a:pt x="49" y="46"/>
                </a:lnTo>
                <a:lnTo>
                  <a:pt x="61" y="50"/>
                </a:lnTo>
                <a:lnTo>
                  <a:pt x="66" y="52"/>
                </a:lnTo>
                <a:lnTo>
                  <a:pt x="71" y="54"/>
                </a:lnTo>
                <a:lnTo>
                  <a:pt x="76" y="57"/>
                </a:lnTo>
                <a:lnTo>
                  <a:pt x="80" y="61"/>
                </a:lnTo>
                <a:lnTo>
                  <a:pt x="84" y="64"/>
                </a:lnTo>
                <a:lnTo>
                  <a:pt x="87" y="67"/>
                </a:lnTo>
                <a:lnTo>
                  <a:pt x="89" y="71"/>
                </a:lnTo>
                <a:lnTo>
                  <a:pt x="91" y="75"/>
                </a:lnTo>
                <a:lnTo>
                  <a:pt x="92" y="78"/>
                </a:lnTo>
                <a:lnTo>
                  <a:pt x="93" y="82"/>
                </a:lnTo>
                <a:lnTo>
                  <a:pt x="93" y="86"/>
                </a:lnTo>
                <a:lnTo>
                  <a:pt x="92" y="91"/>
                </a:lnTo>
                <a:lnTo>
                  <a:pt x="91" y="96"/>
                </a:lnTo>
                <a:lnTo>
                  <a:pt x="88" y="101"/>
                </a:lnTo>
                <a:lnTo>
                  <a:pt x="85" y="105"/>
                </a:lnTo>
                <a:lnTo>
                  <a:pt x="81" y="109"/>
                </a:lnTo>
                <a:lnTo>
                  <a:pt x="75" y="114"/>
                </a:lnTo>
                <a:lnTo>
                  <a:pt x="69" y="119"/>
                </a:lnTo>
                <a:lnTo>
                  <a:pt x="63" y="124"/>
                </a:lnTo>
                <a:lnTo>
                  <a:pt x="56" y="128"/>
                </a:lnTo>
                <a:lnTo>
                  <a:pt x="50" y="132"/>
                </a:lnTo>
                <a:lnTo>
                  <a:pt x="44" y="134"/>
                </a:lnTo>
                <a:lnTo>
                  <a:pt x="39" y="136"/>
                </a:lnTo>
                <a:lnTo>
                  <a:pt x="33" y="138"/>
                </a:lnTo>
                <a:lnTo>
                  <a:pt x="16" y="14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8" name="SMARTPenAnnotation46"/>
          <p:cNvSpPr>
            <a:spLocks/>
          </p:cNvSpPr>
          <p:nvPr/>
        </p:nvSpPr>
        <p:spPr bwMode="auto">
          <a:xfrm>
            <a:off x="5661025" y="4224338"/>
            <a:ext cx="517525" cy="314325"/>
          </a:xfrm>
          <a:custGeom>
            <a:avLst/>
            <a:gdLst>
              <a:gd name="T0" fmla="*/ 4 w 326"/>
              <a:gd name="T1" fmla="*/ 18 h 198"/>
              <a:gd name="T2" fmla="*/ 6 w 326"/>
              <a:gd name="T3" fmla="*/ 38 h 198"/>
              <a:gd name="T4" fmla="*/ 11 w 326"/>
              <a:gd name="T5" fmla="*/ 61 h 198"/>
              <a:gd name="T6" fmla="*/ 23 w 326"/>
              <a:gd name="T7" fmla="*/ 96 h 198"/>
              <a:gd name="T8" fmla="*/ 45 w 326"/>
              <a:gd name="T9" fmla="*/ 148 h 198"/>
              <a:gd name="T10" fmla="*/ 66 w 326"/>
              <a:gd name="T11" fmla="*/ 182 h 198"/>
              <a:gd name="T12" fmla="*/ 78 w 326"/>
              <a:gd name="T13" fmla="*/ 196 h 198"/>
              <a:gd name="T14" fmla="*/ 79 w 326"/>
              <a:gd name="T15" fmla="*/ 191 h 198"/>
              <a:gd name="T16" fmla="*/ 70 w 326"/>
              <a:gd name="T17" fmla="*/ 167 h 198"/>
              <a:gd name="T18" fmla="*/ 57 w 326"/>
              <a:gd name="T19" fmla="*/ 149 h 198"/>
              <a:gd name="T20" fmla="*/ 42 w 326"/>
              <a:gd name="T21" fmla="*/ 131 h 198"/>
              <a:gd name="T22" fmla="*/ 22 w 326"/>
              <a:gd name="T23" fmla="*/ 116 h 198"/>
              <a:gd name="T24" fmla="*/ 15 w 326"/>
              <a:gd name="T25" fmla="*/ 107 h 198"/>
              <a:gd name="T26" fmla="*/ 17 w 326"/>
              <a:gd name="T27" fmla="*/ 96 h 198"/>
              <a:gd name="T28" fmla="*/ 25 w 326"/>
              <a:gd name="T29" fmla="*/ 84 h 198"/>
              <a:gd name="T30" fmla="*/ 52 w 326"/>
              <a:gd name="T31" fmla="*/ 71 h 198"/>
              <a:gd name="T32" fmla="*/ 77 w 326"/>
              <a:gd name="T33" fmla="*/ 67 h 198"/>
              <a:gd name="T34" fmla="*/ 97 w 326"/>
              <a:gd name="T35" fmla="*/ 72 h 198"/>
              <a:gd name="T36" fmla="*/ 119 w 326"/>
              <a:gd name="T37" fmla="*/ 80 h 198"/>
              <a:gd name="T38" fmla="*/ 134 w 326"/>
              <a:gd name="T39" fmla="*/ 92 h 198"/>
              <a:gd name="T40" fmla="*/ 144 w 326"/>
              <a:gd name="T41" fmla="*/ 105 h 198"/>
              <a:gd name="T42" fmla="*/ 160 w 326"/>
              <a:gd name="T43" fmla="*/ 127 h 198"/>
              <a:gd name="T44" fmla="*/ 168 w 326"/>
              <a:gd name="T45" fmla="*/ 144 h 198"/>
              <a:gd name="T46" fmla="*/ 165 w 326"/>
              <a:gd name="T47" fmla="*/ 139 h 198"/>
              <a:gd name="T48" fmla="*/ 163 w 326"/>
              <a:gd name="T49" fmla="*/ 123 h 198"/>
              <a:gd name="T50" fmla="*/ 160 w 326"/>
              <a:gd name="T51" fmla="*/ 106 h 198"/>
              <a:gd name="T52" fmla="*/ 158 w 326"/>
              <a:gd name="T53" fmla="*/ 90 h 198"/>
              <a:gd name="T54" fmla="*/ 158 w 326"/>
              <a:gd name="T55" fmla="*/ 56 h 198"/>
              <a:gd name="T56" fmla="*/ 162 w 326"/>
              <a:gd name="T57" fmla="*/ 44 h 198"/>
              <a:gd name="T58" fmla="*/ 166 w 326"/>
              <a:gd name="T59" fmla="*/ 32 h 198"/>
              <a:gd name="T60" fmla="*/ 181 w 326"/>
              <a:gd name="T61" fmla="*/ 23 h 198"/>
              <a:gd name="T62" fmla="*/ 199 w 326"/>
              <a:gd name="T63" fmla="*/ 22 h 198"/>
              <a:gd name="T64" fmla="*/ 219 w 326"/>
              <a:gd name="T65" fmla="*/ 25 h 198"/>
              <a:gd name="T66" fmla="*/ 251 w 326"/>
              <a:gd name="T67" fmla="*/ 28 h 198"/>
              <a:gd name="T68" fmla="*/ 271 w 326"/>
              <a:gd name="T69" fmla="*/ 23 h 198"/>
              <a:gd name="T70" fmla="*/ 279 w 326"/>
              <a:gd name="T71" fmla="*/ 18 h 198"/>
              <a:gd name="T72" fmla="*/ 281 w 326"/>
              <a:gd name="T73" fmla="*/ 11 h 198"/>
              <a:gd name="T74" fmla="*/ 274 w 326"/>
              <a:gd name="T75" fmla="*/ 6 h 198"/>
              <a:gd name="T76" fmla="*/ 263 w 326"/>
              <a:gd name="T77" fmla="*/ 13 h 198"/>
              <a:gd name="T78" fmla="*/ 251 w 326"/>
              <a:gd name="T79" fmla="*/ 25 h 198"/>
              <a:gd name="T80" fmla="*/ 245 w 326"/>
              <a:gd name="T81" fmla="*/ 36 h 198"/>
              <a:gd name="T82" fmla="*/ 239 w 326"/>
              <a:gd name="T83" fmla="*/ 51 h 198"/>
              <a:gd name="T84" fmla="*/ 238 w 326"/>
              <a:gd name="T85" fmla="*/ 67 h 198"/>
              <a:gd name="T86" fmla="*/ 241 w 326"/>
              <a:gd name="T87" fmla="*/ 80 h 198"/>
              <a:gd name="T88" fmla="*/ 247 w 326"/>
              <a:gd name="T89" fmla="*/ 91 h 198"/>
              <a:gd name="T90" fmla="*/ 256 w 326"/>
              <a:gd name="T91" fmla="*/ 101 h 198"/>
              <a:gd name="T92" fmla="*/ 274 w 326"/>
              <a:gd name="T93" fmla="*/ 106 h 198"/>
              <a:gd name="T94" fmla="*/ 297 w 326"/>
              <a:gd name="T95" fmla="*/ 99 h 198"/>
              <a:gd name="T96" fmla="*/ 311 w 326"/>
              <a:gd name="T97" fmla="*/ 87 h 198"/>
              <a:gd name="T98" fmla="*/ 318 w 326"/>
              <a:gd name="T99" fmla="*/ 76 h 198"/>
              <a:gd name="T100" fmla="*/ 324 w 326"/>
              <a:gd name="T101" fmla="*/ 65 h 198"/>
              <a:gd name="T102" fmla="*/ 325 w 326"/>
              <a:gd name="T103" fmla="*/ 53 h 198"/>
              <a:gd name="T104" fmla="*/ 321 w 326"/>
              <a:gd name="T105" fmla="*/ 39 h 198"/>
              <a:gd name="T106" fmla="*/ 312 w 326"/>
              <a:gd name="T107" fmla="*/ 26 h 198"/>
              <a:gd name="T108" fmla="*/ 297 w 326"/>
              <a:gd name="T109" fmla="*/ 13 h 198"/>
              <a:gd name="T110" fmla="*/ 281 w 326"/>
              <a:gd name="T111" fmla="*/ 6 h 198"/>
              <a:gd name="T112" fmla="*/ 258 w 326"/>
              <a:gd name="T113" fmla="*/ 0 h 198"/>
              <a:gd name="T114" fmla="*/ 237 w 326"/>
              <a:gd name="T115" fmla="*/ 0 h 1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6"/>
              <a:gd name="T175" fmla="*/ 0 h 198"/>
              <a:gd name="T176" fmla="*/ 326 w 326"/>
              <a:gd name="T177" fmla="*/ 198 h 1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6" h="198">
                <a:moveTo>
                  <a:pt x="0" y="0"/>
                </a:moveTo>
                <a:lnTo>
                  <a:pt x="3" y="12"/>
                </a:lnTo>
                <a:lnTo>
                  <a:pt x="4" y="18"/>
                </a:lnTo>
                <a:lnTo>
                  <a:pt x="5" y="24"/>
                </a:lnTo>
                <a:lnTo>
                  <a:pt x="5" y="31"/>
                </a:lnTo>
                <a:lnTo>
                  <a:pt x="6" y="38"/>
                </a:lnTo>
                <a:lnTo>
                  <a:pt x="7" y="45"/>
                </a:lnTo>
                <a:lnTo>
                  <a:pt x="9" y="53"/>
                </a:lnTo>
                <a:lnTo>
                  <a:pt x="11" y="61"/>
                </a:lnTo>
                <a:lnTo>
                  <a:pt x="14" y="69"/>
                </a:lnTo>
                <a:lnTo>
                  <a:pt x="17" y="78"/>
                </a:lnTo>
                <a:lnTo>
                  <a:pt x="23" y="96"/>
                </a:lnTo>
                <a:lnTo>
                  <a:pt x="38" y="133"/>
                </a:lnTo>
                <a:lnTo>
                  <a:pt x="42" y="141"/>
                </a:lnTo>
                <a:lnTo>
                  <a:pt x="45" y="148"/>
                </a:lnTo>
                <a:lnTo>
                  <a:pt x="49" y="155"/>
                </a:lnTo>
                <a:lnTo>
                  <a:pt x="54" y="163"/>
                </a:lnTo>
                <a:lnTo>
                  <a:pt x="66" y="182"/>
                </a:lnTo>
                <a:lnTo>
                  <a:pt x="71" y="189"/>
                </a:lnTo>
                <a:lnTo>
                  <a:pt x="75" y="193"/>
                </a:lnTo>
                <a:lnTo>
                  <a:pt x="78" y="196"/>
                </a:lnTo>
                <a:lnTo>
                  <a:pt x="80" y="197"/>
                </a:lnTo>
                <a:lnTo>
                  <a:pt x="80" y="196"/>
                </a:lnTo>
                <a:lnTo>
                  <a:pt x="79" y="191"/>
                </a:lnTo>
                <a:lnTo>
                  <a:pt x="76" y="180"/>
                </a:lnTo>
                <a:lnTo>
                  <a:pt x="73" y="174"/>
                </a:lnTo>
                <a:lnTo>
                  <a:pt x="70" y="167"/>
                </a:lnTo>
                <a:lnTo>
                  <a:pt x="65" y="160"/>
                </a:lnTo>
                <a:lnTo>
                  <a:pt x="61" y="154"/>
                </a:lnTo>
                <a:lnTo>
                  <a:pt x="57" y="149"/>
                </a:lnTo>
                <a:lnTo>
                  <a:pt x="53" y="144"/>
                </a:lnTo>
                <a:lnTo>
                  <a:pt x="49" y="140"/>
                </a:lnTo>
                <a:lnTo>
                  <a:pt x="42" y="131"/>
                </a:lnTo>
                <a:lnTo>
                  <a:pt x="34" y="125"/>
                </a:lnTo>
                <a:lnTo>
                  <a:pt x="27" y="120"/>
                </a:lnTo>
                <a:lnTo>
                  <a:pt x="22" y="116"/>
                </a:lnTo>
                <a:lnTo>
                  <a:pt x="16" y="110"/>
                </a:lnTo>
                <a:lnTo>
                  <a:pt x="15" y="108"/>
                </a:lnTo>
                <a:lnTo>
                  <a:pt x="15" y="107"/>
                </a:lnTo>
                <a:lnTo>
                  <a:pt x="16" y="105"/>
                </a:lnTo>
                <a:lnTo>
                  <a:pt x="16" y="99"/>
                </a:lnTo>
                <a:lnTo>
                  <a:pt x="17" y="96"/>
                </a:lnTo>
                <a:lnTo>
                  <a:pt x="17" y="93"/>
                </a:lnTo>
                <a:lnTo>
                  <a:pt x="20" y="89"/>
                </a:lnTo>
                <a:lnTo>
                  <a:pt x="25" y="84"/>
                </a:lnTo>
                <a:lnTo>
                  <a:pt x="35" y="78"/>
                </a:lnTo>
                <a:lnTo>
                  <a:pt x="42" y="75"/>
                </a:lnTo>
                <a:lnTo>
                  <a:pt x="52" y="71"/>
                </a:lnTo>
                <a:lnTo>
                  <a:pt x="61" y="69"/>
                </a:lnTo>
                <a:lnTo>
                  <a:pt x="69" y="68"/>
                </a:lnTo>
                <a:lnTo>
                  <a:pt x="77" y="67"/>
                </a:lnTo>
                <a:lnTo>
                  <a:pt x="86" y="69"/>
                </a:lnTo>
                <a:lnTo>
                  <a:pt x="91" y="70"/>
                </a:lnTo>
                <a:lnTo>
                  <a:pt x="97" y="72"/>
                </a:lnTo>
                <a:lnTo>
                  <a:pt x="107" y="75"/>
                </a:lnTo>
                <a:lnTo>
                  <a:pt x="113" y="77"/>
                </a:lnTo>
                <a:lnTo>
                  <a:pt x="119" y="80"/>
                </a:lnTo>
                <a:lnTo>
                  <a:pt x="124" y="83"/>
                </a:lnTo>
                <a:lnTo>
                  <a:pt x="129" y="87"/>
                </a:lnTo>
                <a:lnTo>
                  <a:pt x="134" y="92"/>
                </a:lnTo>
                <a:lnTo>
                  <a:pt x="138" y="97"/>
                </a:lnTo>
                <a:lnTo>
                  <a:pt x="141" y="101"/>
                </a:lnTo>
                <a:lnTo>
                  <a:pt x="144" y="105"/>
                </a:lnTo>
                <a:lnTo>
                  <a:pt x="147" y="110"/>
                </a:lnTo>
                <a:lnTo>
                  <a:pt x="151" y="115"/>
                </a:lnTo>
                <a:lnTo>
                  <a:pt x="160" y="127"/>
                </a:lnTo>
                <a:lnTo>
                  <a:pt x="163" y="132"/>
                </a:lnTo>
                <a:lnTo>
                  <a:pt x="165" y="136"/>
                </a:lnTo>
                <a:lnTo>
                  <a:pt x="168" y="144"/>
                </a:lnTo>
                <a:lnTo>
                  <a:pt x="166" y="142"/>
                </a:lnTo>
                <a:lnTo>
                  <a:pt x="165" y="139"/>
                </a:lnTo>
                <a:lnTo>
                  <a:pt x="164" y="135"/>
                </a:lnTo>
                <a:lnTo>
                  <a:pt x="164" y="129"/>
                </a:lnTo>
                <a:lnTo>
                  <a:pt x="163" y="123"/>
                </a:lnTo>
                <a:lnTo>
                  <a:pt x="162" y="118"/>
                </a:lnTo>
                <a:lnTo>
                  <a:pt x="161" y="112"/>
                </a:lnTo>
                <a:lnTo>
                  <a:pt x="160" y="106"/>
                </a:lnTo>
                <a:lnTo>
                  <a:pt x="159" y="101"/>
                </a:lnTo>
                <a:lnTo>
                  <a:pt x="159" y="95"/>
                </a:lnTo>
                <a:lnTo>
                  <a:pt x="158" y="90"/>
                </a:lnTo>
                <a:lnTo>
                  <a:pt x="158" y="78"/>
                </a:lnTo>
                <a:lnTo>
                  <a:pt x="158" y="61"/>
                </a:lnTo>
                <a:lnTo>
                  <a:pt x="158" y="56"/>
                </a:lnTo>
                <a:lnTo>
                  <a:pt x="159" y="52"/>
                </a:lnTo>
                <a:lnTo>
                  <a:pt x="161" y="48"/>
                </a:lnTo>
                <a:lnTo>
                  <a:pt x="162" y="44"/>
                </a:lnTo>
                <a:lnTo>
                  <a:pt x="163" y="39"/>
                </a:lnTo>
                <a:lnTo>
                  <a:pt x="165" y="34"/>
                </a:lnTo>
                <a:lnTo>
                  <a:pt x="166" y="32"/>
                </a:lnTo>
                <a:lnTo>
                  <a:pt x="171" y="28"/>
                </a:lnTo>
                <a:lnTo>
                  <a:pt x="177" y="25"/>
                </a:lnTo>
                <a:lnTo>
                  <a:pt x="181" y="23"/>
                </a:lnTo>
                <a:lnTo>
                  <a:pt x="186" y="23"/>
                </a:lnTo>
                <a:lnTo>
                  <a:pt x="192" y="23"/>
                </a:lnTo>
                <a:lnTo>
                  <a:pt x="199" y="22"/>
                </a:lnTo>
                <a:lnTo>
                  <a:pt x="206" y="23"/>
                </a:lnTo>
                <a:lnTo>
                  <a:pt x="213" y="24"/>
                </a:lnTo>
                <a:lnTo>
                  <a:pt x="219" y="25"/>
                </a:lnTo>
                <a:lnTo>
                  <a:pt x="229" y="27"/>
                </a:lnTo>
                <a:lnTo>
                  <a:pt x="239" y="27"/>
                </a:lnTo>
                <a:lnTo>
                  <a:pt x="251" y="28"/>
                </a:lnTo>
                <a:lnTo>
                  <a:pt x="260" y="26"/>
                </a:lnTo>
                <a:lnTo>
                  <a:pt x="267" y="24"/>
                </a:lnTo>
                <a:lnTo>
                  <a:pt x="271" y="23"/>
                </a:lnTo>
                <a:lnTo>
                  <a:pt x="276" y="21"/>
                </a:lnTo>
                <a:lnTo>
                  <a:pt x="278" y="19"/>
                </a:lnTo>
                <a:lnTo>
                  <a:pt x="279" y="18"/>
                </a:lnTo>
                <a:lnTo>
                  <a:pt x="280" y="16"/>
                </a:lnTo>
                <a:lnTo>
                  <a:pt x="281" y="12"/>
                </a:lnTo>
                <a:lnTo>
                  <a:pt x="281" y="11"/>
                </a:lnTo>
                <a:lnTo>
                  <a:pt x="278" y="8"/>
                </a:lnTo>
                <a:lnTo>
                  <a:pt x="277" y="7"/>
                </a:lnTo>
                <a:lnTo>
                  <a:pt x="274" y="6"/>
                </a:lnTo>
                <a:lnTo>
                  <a:pt x="272" y="6"/>
                </a:lnTo>
                <a:lnTo>
                  <a:pt x="268" y="8"/>
                </a:lnTo>
                <a:lnTo>
                  <a:pt x="263" y="13"/>
                </a:lnTo>
                <a:lnTo>
                  <a:pt x="257" y="18"/>
                </a:lnTo>
                <a:lnTo>
                  <a:pt x="254" y="21"/>
                </a:lnTo>
                <a:lnTo>
                  <a:pt x="251" y="25"/>
                </a:lnTo>
                <a:lnTo>
                  <a:pt x="249" y="28"/>
                </a:lnTo>
                <a:lnTo>
                  <a:pt x="247" y="32"/>
                </a:lnTo>
                <a:lnTo>
                  <a:pt x="245" y="36"/>
                </a:lnTo>
                <a:lnTo>
                  <a:pt x="242" y="41"/>
                </a:lnTo>
                <a:lnTo>
                  <a:pt x="240" y="46"/>
                </a:lnTo>
                <a:lnTo>
                  <a:pt x="239" y="51"/>
                </a:lnTo>
                <a:lnTo>
                  <a:pt x="238" y="56"/>
                </a:lnTo>
                <a:lnTo>
                  <a:pt x="238" y="62"/>
                </a:lnTo>
                <a:lnTo>
                  <a:pt x="238" y="67"/>
                </a:lnTo>
                <a:lnTo>
                  <a:pt x="239" y="71"/>
                </a:lnTo>
                <a:lnTo>
                  <a:pt x="240" y="75"/>
                </a:lnTo>
                <a:lnTo>
                  <a:pt x="241" y="80"/>
                </a:lnTo>
                <a:lnTo>
                  <a:pt x="243" y="84"/>
                </a:lnTo>
                <a:lnTo>
                  <a:pt x="244" y="87"/>
                </a:lnTo>
                <a:lnTo>
                  <a:pt x="247" y="91"/>
                </a:lnTo>
                <a:lnTo>
                  <a:pt x="250" y="95"/>
                </a:lnTo>
                <a:lnTo>
                  <a:pt x="253" y="99"/>
                </a:lnTo>
                <a:lnTo>
                  <a:pt x="256" y="101"/>
                </a:lnTo>
                <a:lnTo>
                  <a:pt x="263" y="104"/>
                </a:lnTo>
                <a:lnTo>
                  <a:pt x="270" y="106"/>
                </a:lnTo>
                <a:lnTo>
                  <a:pt x="274" y="106"/>
                </a:lnTo>
                <a:lnTo>
                  <a:pt x="282" y="105"/>
                </a:lnTo>
                <a:lnTo>
                  <a:pt x="289" y="102"/>
                </a:lnTo>
                <a:lnTo>
                  <a:pt x="297" y="99"/>
                </a:lnTo>
                <a:lnTo>
                  <a:pt x="304" y="93"/>
                </a:lnTo>
                <a:lnTo>
                  <a:pt x="308" y="90"/>
                </a:lnTo>
                <a:lnTo>
                  <a:pt x="311" y="87"/>
                </a:lnTo>
                <a:lnTo>
                  <a:pt x="314" y="83"/>
                </a:lnTo>
                <a:lnTo>
                  <a:pt x="316" y="80"/>
                </a:lnTo>
                <a:lnTo>
                  <a:pt x="318" y="76"/>
                </a:lnTo>
                <a:lnTo>
                  <a:pt x="320" y="73"/>
                </a:lnTo>
                <a:lnTo>
                  <a:pt x="322" y="69"/>
                </a:lnTo>
                <a:lnTo>
                  <a:pt x="324" y="65"/>
                </a:lnTo>
                <a:lnTo>
                  <a:pt x="325" y="61"/>
                </a:lnTo>
                <a:lnTo>
                  <a:pt x="325" y="58"/>
                </a:lnTo>
                <a:lnTo>
                  <a:pt x="325" y="53"/>
                </a:lnTo>
                <a:lnTo>
                  <a:pt x="324" y="49"/>
                </a:lnTo>
                <a:lnTo>
                  <a:pt x="323" y="44"/>
                </a:lnTo>
                <a:lnTo>
                  <a:pt x="321" y="39"/>
                </a:lnTo>
                <a:lnTo>
                  <a:pt x="319" y="35"/>
                </a:lnTo>
                <a:lnTo>
                  <a:pt x="316" y="30"/>
                </a:lnTo>
                <a:lnTo>
                  <a:pt x="312" y="26"/>
                </a:lnTo>
                <a:lnTo>
                  <a:pt x="309" y="22"/>
                </a:lnTo>
                <a:lnTo>
                  <a:pt x="305" y="19"/>
                </a:lnTo>
                <a:lnTo>
                  <a:pt x="297" y="13"/>
                </a:lnTo>
                <a:lnTo>
                  <a:pt x="292" y="10"/>
                </a:lnTo>
                <a:lnTo>
                  <a:pt x="286" y="8"/>
                </a:lnTo>
                <a:lnTo>
                  <a:pt x="281" y="6"/>
                </a:lnTo>
                <a:lnTo>
                  <a:pt x="276" y="4"/>
                </a:lnTo>
                <a:lnTo>
                  <a:pt x="266" y="1"/>
                </a:lnTo>
                <a:lnTo>
                  <a:pt x="258" y="0"/>
                </a:lnTo>
                <a:lnTo>
                  <a:pt x="250" y="0"/>
                </a:lnTo>
                <a:lnTo>
                  <a:pt x="240" y="0"/>
                </a:lnTo>
                <a:lnTo>
                  <a:pt x="237"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19" name="SMARTPenAnnotation47"/>
          <p:cNvSpPr>
            <a:spLocks/>
          </p:cNvSpPr>
          <p:nvPr/>
        </p:nvSpPr>
        <p:spPr bwMode="auto">
          <a:xfrm>
            <a:off x="6108700" y="4143375"/>
            <a:ext cx="336550" cy="619125"/>
          </a:xfrm>
          <a:custGeom>
            <a:avLst/>
            <a:gdLst>
              <a:gd name="T0" fmla="*/ 50 w 212"/>
              <a:gd name="T1" fmla="*/ 43 h 390"/>
              <a:gd name="T2" fmla="*/ 54 w 212"/>
              <a:gd name="T3" fmla="*/ 63 h 390"/>
              <a:gd name="T4" fmla="*/ 57 w 212"/>
              <a:gd name="T5" fmla="*/ 83 h 390"/>
              <a:gd name="T6" fmla="*/ 63 w 212"/>
              <a:gd name="T7" fmla="*/ 95 h 390"/>
              <a:gd name="T8" fmla="*/ 74 w 212"/>
              <a:gd name="T9" fmla="*/ 108 h 390"/>
              <a:gd name="T10" fmla="*/ 83 w 212"/>
              <a:gd name="T11" fmla="*/ 114 h 390"/>
              <a:gd name="T12" fmla="*/ 88 w 212"/>
              <a:gd name="T13" fmla="*/ 115 h 390"/>
              <a:gd name="T14" fmla="*/ 97 w 212"/>
              <a:gd name="T15" fmla="*/ 113 h 390"/>
              <a:gd name="T16" fmla="*/ 103 w 212"/>
              <a:gd name="T17" fmla="*/ 110 h 390"/>
              <a:gd name="T18" fmla="*/ 114 w 212"/>
              <a:gd name="T19" fmla="*/ 98 h 390"/>
              <a:gd name="T20" fmla="*/ 125 w 212"/>
              <a:gd name="T21" fmla="*/ 81 h 390"/>
              <a:gd name="T22" fmla="*/ 132 w 212"/>
              <a:gd name="T23" fmla="*/ 61 h 390"/>
              <a:gd name="T24" fmla="*/ 136 w 212"/>
              <a:gd name="T25" fmla="*/ 39 h 390"/>
              <a:gd name="T26" fmla="*/ 137 w 212"/>
              <a:gd name="T27" fmla="*/ 22 h 390"/>
              <a:gd name="T28" fmla="*/ 135 w 212"/>
              <a:gd name="T29" fmla="*/ 0 h 390"/>
              <a:gd name="T30" fmla="*/ 135 w 212"/>
              <a:gd name="T31" fmla="*/ 10 h 390"/>
              <a:gd name="T32" fmla="*/ 136 w 212"/>
              <a:gd name="T33" fmla="*/ 31 h 390"/>
              <a:gd name="T34" fmla="*/ 140 w 212"/>
              <a:gd name="T35" fmla="*/ 45 h 390"/>
              <a:gd name="T36" fmla="*/ 149 w 212"/>
              <a:gd name="T37" fmla="*/ 75 h 390"/>
              <a:gd name="T38" fmla="*/ 160 w 212"/>
              <a:gd name="T39" fmla="*/ 108 h 390"/>
              <a:gd name="T40" fmla="*/ 183 w 212"/>
              <a:gd name="T41" fmla="*/ 171 h 390"/>
              <a:gd name="T42" fmla="*/ 197 w 212"/>
              <a:gd name="T43" fmla="*/ 214 h 390"/>
              <a:gd name="T44" fmla="*/ 206 w 212"/>
              <a:gd name="T45" fmla="*/ 246 h 390"/>
              <a:gd name="T46" fmla="*/ 210 w 212"/>
              <a:gd name="T47" fmla="*/ 272 h 390"/>
              <a:gd name="T48" fmla="*/ 211 w 212"/>
              <a:gd name="T49" fmla="*/ 295 h 390"/>
              <a:gd name="T50" fmla="*/ 207 w 212"/>
              <a:gd name="T51" fmla="*/ 314 h 390"/>
              <a:gd name="T52" fmla="*/ 199 w 212"/>
              <a:gd name="T53" fmla="*/ 332 h 390"/>
              <a:gd name="T54" fmla="*/ 189 w 212"/>
              <a:gd name="T55" fmla="*/ 350 h 390"/>
              <a:gd name="T56" fmla="*/ 176 w 212"/>
              <a:gd name="T57" fmla="*/ 363 h 390"/>
              <a:gd name="T58" fmla="*/ 162 w 212"/>
              <a:gd name="T59" fmla="*/ 373 h 390"/>
              <a:gd name="T60" fmla="*/ 138 w 212"/>
              <a:gd name="T61" fmla="*/ 383 h 390"/>
              <a:gd name="T62" fmla="*/ 121 w 212"/>
              <a:gd name="T63" fmla="*/ 388 h 390"/>
              <a:gd name="T64" fmla="*/ 102 w 212"/>
              <a:gd name="T65" fmla="*/ 389 h 390"/>
              <a:gd name="T66" fmla="*/ 84 w 212"/>
              <a:gd name="T67" fmla="*/ 385 h 390"/>
              <a:gd name="T68" fmla="*/ 66 w 212"/>
              <a:gd name="T69" fmla="*/ 378 h 390"/>
              <a:gd name="T70" fmla="*/ 49 w 212"/>
              <a:gd name="T71" fmla="*/ 367 h 390"/>
              <a:gd name="T72" fmla="*/ 34 w 212"/>
              <a:gd name="T73" fmla="*/ 353 h 390"/>
              <a:gd name="T74" fmla="*/ 20 w 212"/>
              <a:gd name="T75" fmla="*/ 339 h 390"/>
              <a:gd name="T76" fmla="*/ 0 w 212"/>
              <a:gd name="T77" fmla="*/ 315 h 3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12"/>
              <a:gd name="T118" fmla="*/ 0 h 390"/>
              <a:gd name="T119" fmla="*/ 212 w 212"/>
              <a:gd name="T120" fmla="*/ 390 h 3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12" h="390">
                <a:moveTo>
                  <a:pt x="50" y="34"/>
                </a:moveTo>
                <a:lnTo>
                  <a:pt x="50" y="43"/>
                </a:lnTo>
                <a:lnTo>
                  <a:pt x="52" y="52"/>
                </a:lnTo>
                <a:lnTo>
                  <a:pt x="54" y="63"/>
                </a:lnTo>
                <a:lnTo>
                  <a:pt x="55" y="73"/>
                </a:lnTo>
                <a:lnTo>
                  <a:pt x="57" y="83"/>
                </a:lnTo>
                <a:lnTo>
                  <a:pt x="59" y="87"/>
                </a:lnTo>
                <a:lnTo>
                  <a:pt x="63" y="95"/>
                </a:lnTo>
                <a:lnTo>
                  <a:pt x="69" y="102"/>
                </a:lnTo>
                <a:lnTo>
                  <a:pt x="74" y="108"/>
                </a:lnTo>
                <a:lnTo>
                  <a:pt x="80" y="112"/>
                </a:lnTo>
                <a:lnTo>
                  <a:pt x="83" y="114"/>
                </a:lnTo>
                <a:lnTo>
                  <a:pt x="86" y="115"/>
                </a:lnTo>
                <a:lnTo>
                  <a:pt x="88" y="115"/>
                </a:lnTo>
                <a:lnTo>
                  <a:pt x="93" y="113"/>
                </a:lnTo>
                <a:lnTo>
                  <a:pt x="97" y="113"/>
                </a:lnTo>
                <a:lnTo>
                  <a:pt x="99" y="112"/>
                </a:lnTo>
                <a:lnTo>
                  <a:pt x="103" y="110"/>
                </a:lnTo>
                <a:lnTo>
                  <a:pt x="108" y="105"/>
                </a:lnTo>
                <a:lnTo>
                  <a:pt x="114" y="98"/>
                </a:lnTo>
                <a:lnTo>
                  <a:pt x="119" y="91"/>
                </a:lnTo>
                <a:lnTo>
                  <a:pt x="125" y="81"/>
                </a:lnTo>
                <a:lnTo>
                  <a:pt x="129" y="71"/>
                </a:lnTo>
                <a:lnTo>
                  <a:pt x="132" y="61"/>
                </a:lnTo>
                <a:lnTo>
                  <a:pt x="133" y="50"/>
                </a:lnTo>
                <a:lnTo>
                  <a:pt x="136" y="39"/>
                </a:lnTo>
                <a:lnTo>
                  <a:pt x="137" y="34"/>
                </a:lnTo>
                <a:lnTo>
                  <a:pt x="137" y="22"/>
                </a:lnTo>
                <a:lnTo>
                  <a:pt x="136" y="12"/>
                </a:lnTo>
                <a:lnTo>
                  <a:pt x="135" y="0"/>
                </a:lnTo>
                <a:lnTo>
                  <a:pt x="135" y="10"/>
                </a:lnTo>
                <a:lnTo>
                  <a:pt x="135" y="19"/>
                </a:lnTo>
                <a:lnTo>
                  <a:pt x="136" y="31"/>
                </a:lnTo>
                <a:lnTo>
                  <a:pt x="137" y="37"/>
                </a:lnTo>
                <a:lnTo>
                  <a:pt x="140" y="45"/>
                </a:lnTo>
                <a:lnTo>
                  <a:pt x="142" y="55"/>
                </a:lnTo>
                <a:lnTo>
                  <a:pt x="149" y="75"/>
                </a:lnTo>
                <a:lnTo>
                  <a:pt x="156" y="96"/>
                </a:lnTo>
                <a:lnTo>
                  <a:pt x="160" y="108"/>
                </a:lnTo>
                <a:lnTo>
                  <a:pt x="169" y="133"/>
                </a:lnTo>
                <a:lnTo>
                  <a:pt x="183" y="171"/>
                </a:lnTo>
                <a:lnTo>
                  <a:pt x="191" y="195"/>
                </a:lnTo>
                <a:lnTo>
                  <a:pt x="197" y="214"/>
                </a:lnTo>
                <a:lnTo>
                  <a:pt x="202" y="231"/>
                </a:lnTo>
                <a:lnTo>
                  <a:pt x="206" y="246"/>
                </a:lnTo>
                <a:lnTo>
                  <a:pt x="208" y="260"/>
                </a:lnTo>
                <a:lnTo>
                  <a:pt x="210" y="272"/>
                </a:lnTo>
                <a:lnTo>
                  <a:pt x="211" y="285"/>
                </a:lnTo>
                <a:lnTo>
                  <a:pt x="211" y="295"/>
                </a:lnTo>
                <a:lnTo>
                  <a:pt x="209" y="305"/>
                </a:lnTo>
                <a:lnTo>
                  <a:pt x="207" y="314"/>
                </a:lnTo>
                <a:lnTo>
                  <a:pt x="203" y="323"/>
                </a:lnTo>
                <a:lnTo>
                  <a:pt x="199" y="332"/>
                </a:lnTo>
                <a:lnTo>
                  <a:pt x="194" y="342"/>
                </a:lnTo>
                <a:lnTo>
                  <a:pt x="189" y="350"/>
                </a:lnTo>
                <a:lnTo>
                  <a:pt x="183" y="357"/>
                </a:lnTo>
                <a:lnTo>
                  <a:pt x="176" y="363"/>
                </a:lnTo>
                <a:lnTo>
                  <a:pt x="169" y="369"/>
                </a:lnTo>
                <a:lnTo>
                  <a:pt x="162" y="373"/>
                </a:lnTo>
                <a:lnTo>
                  <a:pt x="155" y="376"/>
                </a:lnTo>
                <a:lnTo>
                  <a:pt x="138" y="383"/>
                </a:lnTo>
                <a:lnTo>
                  <a:pt x="129" y="387"/>
                </a:lnTo>
                <a:lnTo>
                  <a:pt x="121" y="388"/>
                </a:lnTo>
                <a:lnTo>
                  <a:pt x="111" y="389"/>
                </a:lnTo>
                <a:lnTo>
                  <a:pt x="102" y="389"/>
                </a:lnTo>
                <a:lnTo>
                  <a:pt x="93" y="387"/>
                </a:lnTo>
                <a:lnTo>
                  <a:pt x="84" y="385"/>
                </a:lnTo>
                <a:lnTo>
                  <a:pt x="74" y="382"/>
                </a:lnTo>
                <a:lnTo>
                  <a:pt x="66" y="378"/>
                </a:lnTo>
                <a:lnTo>
                  <a:pt x="57" y="373"/>
                </a:lnTo>
                <a:lnTo>
                  <a:pt x="49" y="367"/>
                </a:lnTo>
                <a:lnTo>
                  <a:pt x="41" y="360"/>
                </a:lnTo>
                <a:lnTo>
                  <a:pt x="34" y="353"/>
                </a:lnTo>
                <a:lnTo>
                  <a:pt x="26" y="346"/>
                </a:lnTo>
                <a:lnTo>
                  <a:pt x="20" y="339"/>
                </a:lnTo>
                <a:lnTo>
                  <a:pt x="14" y="333"/>
                </a:lnTo>
                <a:lnTo>
                  <a:pt x="0" y="31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0" name="SMARTPenAnnotation48"/>
          <p:cNvSpPr>
            <a:spLocks/>
          </p:cNvSpPr>
          <p:nvPr/>
        </p:nvSpPr>
        <p:spPr bwMode="auto">
          <a:xfrm>
            <a:off x="6375400" y="3867150"/>
            <a:ext cx="314325" cy="379413"/>
          </a:xfrm>
          <a:custGeom>
            <a:avLst/>
            <a:gdLst>
              <a:gd name="T0" fmla="*/ 3 w 198"/>
              <a:gd name="T1" fmla="*/ 205 h 239"/>
              <a:gd name="T2" fmla="*/ 11 w 198"/>
              <a:gd name="T3" fmla="*/ 203 h 239"/>
              <a:gd name="T4" fmla="*/ 18 w 198"/>
              <a:gd name="T5" fmla="*/ 199 h 239"/>
              <a:gd name="T6" fmla="*/ 34 w 198"/>
              <a:gd name="T7" fmla="*/ 189 h 239"/>
              <a:gd name="T8" fmla="*/ 45 w 198"/>
              <a:gd name="T9" fmla="*/ 180 h 239"/>
              <a:gd name="T10" fmla="*/ 52 w 198"/>
              <a:gd name="T11" fmla="*/ 171 h 239"/>
              <a:gd name="T12" fmla="*/ 58 w 198"/>
              <a:gd name="T13" fmla="*/ 162 h 239"/>
              <a:gd name="T14" fmla="*/ 61 w 198"/>
              <a:gd name="T15" fmla="*/ 151 h 239"/>
              <a:gd name="T16" fmla="*/ 60 w 198"/>
              <a:gd name="T17" fmla="*/ 139 h 239"/>
              <a:gd name="T18" fmla="*/ 58 w 198"/>
              <a:gd name="T19" fmla="*/ 134 h 239"/>
              <a:gd name="T20" fmla="*/ 54 w 198"/>
              <a:gd name="T21" fmla="*/ 131 h 239"/>
              <a:gd name="T22" fmla="*/ 46 w 198"/>
              <a:gd name="T23" fmla="*/ 130 h 239"/>
              <a:gd name="T24" fmla="*/ 36 w 198"/>
              <a:gd name="T25" fmla="*/ 129 h 239"/>
              <a:gd name="T26" fmla="*/ 28 w 198"/>
              <a:gd name="T27" fmla="*/ 134 h 239"/>
              <a:gd name="T28" fmla="*/ 21 w 198"/>
              <a:gd name="T29" fmla="*/ 142 h 239"/>
              <a:gd name="T30" fmla="*/ 16 w 198"/>
              <a:gd name="T31" fmla="*/ 150 h 239"/>
              <a:gd name="T32" fmla="*/ 12 w 198"/>
              <a:gd name="T33" fmla="*/ 157 h 239"/>
              <a:gd name="T34" fmla="*/ 9 w 198"/>
              <a:gd name="T35" fmla="*/ 165 h 239"/>
              <a:gd name="T36" fmla="*/ 7 w 198"/>
              <a:gd name="T37" fmla="*/ 172 h 239"/>
              <a:gd name="T38" fmla="*/ 6 w 198"/>
              <a:gd name="T39" fmla="*/ 181 h 239"/>
              <a:gd name="T40" fmla="*/ 7 w 198"/>
              <a:gd name="T41" fmla="*/ 192 h 239"/>
              <a:gd name="T42" fmla="*/ 9 w 198"/>
              <a:gd name="T43" fmla="*/ 202 h 239"/>
              <a:gd name="T44" fmla="*/ 17 w 198"/>
              <a:gd name="T45" fmla="*/ 213 h 239"/>
              <a:gd name="T46" fmla="*/ 31 w 198"/>
              <a:gd name="T47" fmla="*/ 226 h 239"/>
              <a:gd name="T48" fmla="*/ 38 w 198"/>
              <a:gd name="T49" fmla="*/ 231 h 239"/>
              <a:gd name="T50" fmla="*/ 45 w 198"/>
              <a:gd name="T51" fmla="*/ 235 h 239"/>
              <a:gd name="T52" fmla="*/ 53 w 198"/>
              <a:gd name="T53" fmla="*/ 238 h 239"/>
              <a:gd name="T54" fmla="*/ 60 w 198"/>
              <a:gd name="T55" fmla="*/ 237 h 239"/>
              <a:gd name="T56" fmla="*/ 68 w 198"/>
              <a:gd name="T57" fmla="*/ 237 h 239"/>
              <a:gd name="T58" fmla="*/ 75 w 198"/>
              <a:gd name="T59" fmla="*/ 236 h 239"/>
              <a:gd name="T60" fmla="*/ 83 w 198"/>
              <a:gd name="T61" fmla="*/ 233 h 239"/>
              <a:gd name="T62" fmla="*/ 90 w 198"/>
              <a:gd name="T63" fmla="*/ 228 h 239"/>
              <a:gd name="T64" fmla="*/ 100 w 198"/>
              <a:gd name="T65" fmla="*/ 218 h 239"/>
              <a:gd name="T66" fmla="*/ 109 w 198"/>
              <a:gd name="T67" fmla="*/ 204 h 239"/>
              <a:gd name="T68" fmla="*/ 115 w 198"/>
              <a:gd name="T69" fmla="*/ 193 h 239"/>
              <a:gd name="T70" fmla="*/ 117 w 198"/>
              <a:gd name="T71" fmla="*/ 185 h 239"/>
              <a:gd name="T72" fmla="*/ 118 w 198"/>
              <a:gd name="T73" fmla="*/ 171 h 239"/>
              <a:gd name="T74" fmla="*/ 117 w 198"/>
              <a:gd name="T75" fmla="*/ 163 h 239"/>
              <a:gd name="T76" fmla="*/ 113 w 198"/>
              <a:gd name="T77" fmla="*/ 159 h 239"/>
              <a:gd name="T78" fmla="*/ 113 w 198"/>
              <a:gd name="T79" fmla="*/ 141 h 239"/>
              <a:gd name="T80" fmla="*/ 114 w 198"/>
              <a:gd name="T81" fmla="*/ 129 h 239"/>
              <a:gd name="T82" fmla="*/ 117 w 198"/>
              <a:gd name="T83" fmla="*/ 118 h 239"/>
              <a:gd name="T84" fmla="*/ 121 w 198"/>
              <a:gd name="T85" fmla="*/ 107 h 239"/>
              <a:gd name="T86" fmla="*/ 126 w 198"/>
              <a:gd name="T87" fmla="*/ 94 h 239"/>
              <a:gd name="T88" fmla="*/ 132 w 198"/>
              <a:gd name="T89" fmla="*/ 80 h 239"/>
              <a:gd name="T90" fmla="*/ 139 w 198"/>
              <a:gd name="T91" fmla="*/ 68 h 239"/>
              <a:gd name="T92" fmla="*/ 162 w 198"/>
              <a:gd name="T93" fmla="*/ 33 h 239"/>
              <a:gd name="T94" fmla="*/ 171 w 198"/>
              <a:gd name="T95" fmla="*/ 24 h 239"/>
              <a:gd name="T96" fmla="*/ 186 w 198"/>
              <a:gd name="T97" fmla="*/ 10 h 239"/>
              <a:gd name="T98" fmla="*/ 197 w 198"/>
              <a:gd name="T99" fmla="*/ 0 h 23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98"/>
              <a:gd name="T151" fmla="*/ 0 h 239"/>
              <a:gd name="T152" fmla="*/ 198 w 198"/>
              <a:gd name="T153" fmla="*/ 239 h 23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98" h="239">
                <a:moveTo>
                  <a:pt x="0" y="208"/>
                </a:moveTo>
                <a:lnTo>
                  <a:pt x="3" y="205"/>
                </a:lnTo>
                <a:lnTo>
                  <a:pt x="5" y="204"/>
                </a:lnTo>
                <a:lnTo>
                  <a:pt x="11" y="203"/>
                </a:lnTo>
                <a:lnTo>
                  <a:pt x="14" y="202"/>
                </a:lnTo>
                <a:lnTo>
                  <a:pt x="18" y="199"/>
                </a:lnTo>
                <a:lnTo>
                  <a:pt x="30" y="191"/>
                </a:lnTo>
                <a:lnTo>
                  <a:pt x="34" y="189"/>
                </a:lnTo>
                <a:lnTo>
                  <a:pt x="40" y="184"/>
                </a:lnTo>
                <a:lnTo>
                  <a:pt x="45" y="180"/>
                </a:lnTo>
                <a:lnTo>
                  <a:pt x="49" y="175"/>
                </a:lnTo>
                <a:lnTo>
                  <a:pt x="52" y="171"/>
                </a:lnTo>
                <a:lnTo>
                  <a:pt x="56" y="166"/>
                </a:lnTo>
                <a:lnTo>
                  <a:pt x="58" y="162"/>
                </a:lnTo>
                <a:lnTo>
                  <a:pt x="59" y="158"/>
                </a:lnTo>
                <a:lnTo>
                  <a:pt x="61" y="151"/>
                </a:lnTo>
                <a:lnTo>
                  <a:pt x="62" y="145"/>
                </a:lnTo>
                <a:lnTo>
                  <a:pt x="60" y="139"/>
                </a:lnTo>
                <a:lnTo>
                  <a:pt x="59" y="136"/>
                </a:lnTo>
                <a:lnTo>
                  <a:pt x="58" y="134"/>
                </a:lnTo>
                <a:lnTo>
                  <a:pt x="56" y="132"/>
                </a:lnTo>
                <a:lnTo>
                  <a:pt x="54" y="131"/>
                </a:lnTo>
                <a:lnTo>
                  <a:pt x="49" y="130"/>
                </a:lnTo>
                <a:lnTo>
                  <a:pt x="46" y="130"/>
                </a:lnTo>
                <a:lnTo>
                  <a:pt x="43" y="129"/>
                </a:lnTo>
                <a:lnTo>
                  <a:pt x="36" y="129"/>
                </a:lnTo>
                <a:lnTo>
                  <a:pt x="32" y="131"/>
                </a:lnTo>
                <a:lnTo>
                  <a:pt x="28" y="134"/>
                </a:lnTo>
                <a:lnTo>
                  <a:pt x="25" y="138"/>
                </a:lnTo>
                <a:lnTo>
                  <a:pt x="21" y="142"/>
                </a:lnTo>
                <a:lnTo>
                  <a:pt x="19" y="146"/>
                </a:lnTo>
                <a:lnTo>
                  <a:pt x="16" y="150"/>
                </a:lnTo>
                <a:lnTo>
                  <a:pt x="14" y="153"/>
                </a:lnTo>
                <a:lnTo>
                  <a:pt x="12" y="157"/>
                </a:lnTo>
                <a:lnTo>
                  <a:pt x="10" y="161"/>
                </a:lnTo>
                <a:lnTo>
                  <a:pt x="9" y="165"/>
                </a:lnTo>
                <a:lnTo>
                  <a:pt x="8" y="168"/>
                </a:lnTo>
                <a:lnTo>
                  <a:pt x="7" y="172"/>
                </a:lnTo>
                <a:lnTo>
                  <a:pt x="7" y="176"/>
                </a:lnTo>
                <a:lnTo>
                  <a:pt x="6" y="181"/>
                </a:lnTo>
                <a:lnTo>
                  <a:pt x="6" y="186"/>
                </a:lnTo>
                <a:lnTo>
                  <a:pt x="7" y="192"/>
                </a:lnTo>
                <a:lnTo>
                  <a:pt x="8" y="197"/>
                </a:lnTo>
                <a:lnTo>
                  <a:pt x="9" y="202"/>
                </a:lnTo>
                <a:lnTo>
                  <a:pt x="11" y="207"/>
                </a:lnTo>
                <a:lnTo>
                  <a:pt x="17" y="213"/>
                </a:lnTo>
                <a:lnTo>
                  <a:pt x="27" y="223"/>
                </a:lnTo>
                <a:lnTo>
                  <a:pt x="31" y="226"/>
                </a:lnTo>
                <a:lnTo>
                  <a:pt x="34" y="229"/>
                </a:lnTo>
                <a:lnTo>
                  <a:pt x="38" y="231"/>
                </a:lnTo>
                <a:lnTo>
                  <a:pt x="42" y="233"/>
                </a:lnTo>
                <a:lnTo>
                  <a:pt x="45" y="235"/>
                </a:lnTo>
                <a:lnTo>
                  <a:pt x="49" y="237"/>
                </a:lnTo>
                <a:lnTo>
                  <a:pt x="53" y="238"/>
                </a:lnTo>
                <a:lnTo>
                  <a:pt x="57" y="238"/>
                </a:lnTo>
                <a:lnTo>
                  <a:pt x="60" y="237"/>
                </a:lnTo>
                <a:lnTo>
                  <a:pt x="64" y="237"/>
                </a:lnTo>
                <a:lnTo>
                  <a:pt x="68" y="237"/>
                </a:lnTo>
                <a:lnTo>
                  <a:pt x="72" y="236"/>
                </a:lnTo>
                <a:lnTo>
                  <a:pt x="75" y="236"/>
                </a:lnTo>
                <a:lnTo>
                  <a:pt x="79" y="234"/>
                </a:lnTo>
                <a:lnTo>
                  <a:pt x="83" y="233"/>
                </a:lnTo>
                <a:lnTo>
                  <a:pt x="87" y="231"/>
                </a:lnTo>
                <a:lnTo>
                  <a:pt x="90" y="228"/>
                </a:lnTo>
                <a:lnTo>
                  <a:pt x="94" y="225"/>
                </a:lnTo>
                <a:lnTo>
                  <a:pt x="100" y="218"/>
                </a:lnTo>
                <a:lnTo>
                  <a:pt x="105" y="211"/>
                </a:lnTo>
                <a:lnTo>
                  <a:pt x="109" y="204"/>
                </a:lnTo>
                <a:lnTo>
                  <a:pt x="113" y="196"/>
                </a:lnTo>
                <a:lnTo>
                  <a:pt x="115" y="193"/>
                </a:lnTo>
                <a:lnTo>
                  <a:pt x="116" y="189"/>
                </a:lnTo>
                <a:lnTo>
                  <a:pt x="117" y="185"/>
                </a:lnTo>
                <a:lnTo>
                  <a:pt x="118" y="178"/>
                </a:lnTo>
                <a:lnTo>
                  <a:pt x="118" y="171"/>
                </a:lnTo>
                <a:lnTo>
                  <a:pt x="118" y="163"/>
                </a:lnTo>
                <a:lnTo>
                  <a:pt x="117" y="163"/>
                </a:lnTo>
                <a:lnTo>
                  <a:pt x="114" y="163"/>
                </a:lnTo>
                <a:lnTo>
                  <a:pt x="113" y="159"/>
                </a:lnTo>
                <a:lnTo>
                  <a:pt x="113" y="153"/>
                </a:lnTo>
                <a:lnTo>
                  <a:pt x="113" y="141"/>
                </a:lnTo>
                <a:lnTo>
                  <a:pt x="113" y="135"/>
                </a:lnTo>
                <a:lnTo>
                  <a:pt x="114" y="129"/>
                </a:lnTo>
                <a:lnTo>
                  <a:pt x="116" y="124"/>
                </a:lnTo>
                <a:lnTo>
                  <a:pt x="117" y="118"/>
                </a:lnTo>
                <a:lnTo>
                  <a:pt x="119" y="112"/>
                </a:lnTo>
                <a:lnTo>
                  <a:pt x="121" y="107"/>
                </a:lnTo>
                <a:lnTo>
                  <a:pt x="123" y="100"/>
                </a:lnTo>
                <a:lnTo>
                  <a:pt x="126" y="94"/>
                </a:lnTo>
                <a:lnTo>
                  <a:pt x="129" y="87"/>
                </a:lnTo>
                <a:lnTo>
                  <a:pt x="132" y="80"/>
                </a:lnTo>
                <a:lnTo>
                  <a:pt x="136" y="74"/>
                </a:lnTo>
                <a:lnTo>
                  <a:pt x="139" y="68"/>
                </a:lnTo>
                <a:lnTo>
                  <a:pt x="147" y="56"/>
                </a:lnTo>
                <a:lnTo>
                  <a:pt x="162" y="33"/>
                </a:lnTo>
                <a:lnTo>
                  <a:pt x="166" y="28"/>
                </a:lnTo>
                <a:lnTo>
                  <a:pt x="171" y="24"/>
                </a:lnTo>
                <a:lnTo>
                  <a:pt x="180" y="16"/>
                </a:lnTo>
                <a:lnTo>
                  <a:pt x="186" y="10"/>
                </a:lnTo>
                <a:lnTo>
                  <a:pt x="191" y="6"/>
                </a:lnTo>
                <a:lnTo>
                  <a:pt x="197"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1" name="SMARTPenAnnotation49"/>
          <p:cNvSpPr>
            <a:spLocks/>
          </p:cNvSpPr>
          <p:nvPr/>
        </p:nvSpPr>
        <p:spPr bwMode="auto">
          <a:xfrm>
            <a:off x="4841875" y="1039813"/>
            <a:ext cx="241300" cy="417512"/>
          </a:xfrm>
          <a:custGeom>
            <a:avLst/>
            <a:gdLst>
              <a:gd name="T0" fmla="*/ 111 w 152"/>
              <a:gd name="T1" fmla="*/ 17 h 263"/>
              <a:gd name="T2" fmla="*/ 104 w 152"/>
              <a:gd name="T3" fmla="*/ 8 h 263"/>
              <a:gd name="T4" fmla="*/ 99 w 152"/>
              <a:gd name="T5" fmla="*/ 5 h 263"/>
              <a:gd name="T6" fmla="*/ 92 w 152"/>
              <a:gd name="T7" fmla="*/ 3 h 263"/>
              <a:gd name="T8" fmla="*/ 85 w 152"/>
              <a:gd name="T9" fmla="*/ 1 h 263"/>
              <a:gd name="T10" fmla="*/ 76 w 152"/>
              <a:gd name="T11" fmla="*/ 1 h 263"/>
              <a:gd name="T12" fmla="*/ 66 w 152"/>
              <a:gd name="T13" fmla="*/ 3 h 263"/>
              <a:gd name="T14" fmla="*/ 58 w 152"/>
              <a:gd name="T15" fmla="*/ 6 h 263"/>
              <a:gd name="T16" fmla="*/ 48 w 152"/>
              <a:gd name="T17" fmla="*/ 11 h 263"/>
              <a:gd name="T18" fmla="*/ 38 w 152"/>
              <a:gd name="T19" fmla="*/ 18 h 263"/>
              <a:gd name="T20" fmla="*/ 30 w 152"/>
              <a:gd name="T21" fmla="*/ 30 h 263"/>
              <a:gd name="T22" fmla="*/ 15 w 152"/>
              <a:gd name="T23" fmla="*/ 54 h 263"/>
              <a:gd name="T24" fmla="*/ 7 w 152"/>
              <a:gd name="T25" fmla="*/ 71 h 263"/>
              <a:gd name="T26" fmla="*/ 3 w 152"/>
              <a:gd name="T27" fmla="*/ 90 h 263"/>
              <a:gd name="T28" fmla="*/ 0 w 152"/>
              <a:gd name="T29" fmla="*/ 111 h 263"/>
              <a:gd name="T30" fmla="*/ 1 w 152"/>
              <a:gd name="T31" fmla="*/ 130 h 263"/>
              <a:gd name="T32" fmla="*/ 4 w 152"/>
              <a:gd name="T33" fmla="*/ 146 h 263"/>
              <a:gd name="T34" fmla="*/ 10 w 152"/>
              <a:gd name="T35" fmla="*/ 162 h 263"/>
              <a:gd name="T36" fmla="*/ 16 w 152"/>
              <a:gd name="T37" fmla="*/ 174 h 263"/>
              <a:gd name="T38" fmla="*/ 24 w 152"/>
              <a:gd name="T39" fmla="*/ 183 h 263"/>
              <a:gd name="T40" fmla="*/ 34 w 152"/>
              <a:gd name="T41" fmla="*/ 192 h 263"/>
              <a:gd name="T42" fmla="*/ 44 w 152"/>
              <a:gd name="T43" fmla="*/ 198 h 263"/>
              <a:gd name="T44" fmla="*/ 55 w 152"/>
              <a:gd name="T45" fmla="*/ 202 h 263"/>
              <a:gd name="T46" fmla="*/ 63 w 152"/>
              <a:gd name="T47" fmla="*/ 204 h 263"/>
              <a:gd name="T48" fmla="*/ 71 w 152"/>
              <a:gd name="T49" fmla="*/ 203 h 263"/>
              <a:gd name="T50" fmla="*/ 79 w 152"/>
              <a:gd name="T51" fmla="*/ 201 h 263"/>
              <a:gd name="T52" fmla="*/ 87 w 152"/>
              <a:gd name="T53" fmla="*/ 198 h 263"/>
              <a:gd name="T54" fmla="*/ 94 w 152"/>
              <a:gd name="T55" fmla="*/ 193 h 263"/>
              <a:gd name="T56" fmla="*/ 101 w 152"/>
              <a:gd name="T57" fmla="*/ 186 h 263"/>
              <a:gd name="T58" fmla="*/ 109 w 152"/>
              <a:gd name="T59" fmla="*/ 175 h 263"/>
              <a:gd name="T60" fmla="*/ 114 w 152"/>
              <a:gd name="T61" fmla="*/ 164 h 263"/>
              <a:gd name="T62" fmla="*/ 116 w 152"/>
              <a:gd name="T63" fmla="*/ 154 h 263"/>
              <a:gd name="T64" fmla="*/ 117 w 152"/>
              <a:gd name="T65" fmla="*/ 139 h 263"/>
              <a:gd name="T66" fmla="*/ 116 w 152"/>
              <a:gd name="T67" fmla="*/ 136 h 263"/>
              <a:gd name="T68" fmla="*/ 114 w 152"/>
              <a:gd name="T69" fmla="*/ 137 h 263"/>
              <a:gd name="T70" fmla="*/ 112 w 152"/>
              <a:gd name="T71" fmla="*/ 144 h 263"/>
              <a:gd name="T72" fmla="*/ 111 w 152"/>
              <a:gd name="T73" fmla="*/ 164 h 263"/>
              <a:gd name="T74" fmla="*/ 113 w 152"/>
              <a:gd name="T75" fmla="*/ 195 h 263"/>
              <a:gd name="T76" fmla="*/ 117 w 152"/>
              <a:gd name="T77" fmla="*/ 217 h 263"/>
              <a:gd name="T78" fmla="*/ 122 w 152"/>
              <a:gd name="T79" fmla="*/ 233 h 263"/>
              <a:gd name="T80" fmla="*/ 127 w 152"/>
              <a:gd name="T81" fmla="*/ 243 h 263"/>
              <a:gd name="T82" fmla="*/ 133 w 152"/>
              <a:gd name="T83" fmla="*/ 250 h 263"/>
              <a:gd name="T84" fmla="*/ 138 w 152"/>
              <a:gd name="T85" fmla="*/ 254 h 263"/>
              <a:gd name="T86" fmla="*/ 145 w 152"/>
              <a:gd name="T87" fmla="*/ 257 h 2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52"/>
              <a:gd name="T133" fmla="*/ 0 h 263"/>
              <a:gd name="T134" fmla="*/ 152 w 152"/>
              <a:gd name="T135" fmla="*/ 263 h 26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52" h="263">
                <a:moveTo>
                  <a:pt x="117" y="26"/>
                </a:moveTo>
                <a:lnTo>
                  <a:pt x="111" y="17"/>
                </a:lnTo>
                <a:lnTo>
                  <a:pt x="106" y="11"/>
                </a:lnTo>
                <a:lnTo>
                  <a:pt x="104" y="8"/>
                </a:lnTo>
                <a:lnTo>
                  <a:pt x="102" y="6"/>
                </a:lnTo>
                <a:lnTo>
                  <a:pt x="99" y="5"/>
                </a:lnTo>
                <a:lnTo>
                  <a:pt x="95" y="5"/>
                </a:lnTo>
                <a:lnTo>
                  <a:pt x="92" y="3"/>
                </a:lnTo>
                <a:lnTo>
                  <a:pt x="88" y="2"/>
                </a:lnTo>
                <a:lnTo>
                  <a:pt x="85" y="1"/>
                </a:lnTo>
                <a:lnTo>
                  <a:pt x="80" y="0"/>
                </a:lnTo>
                <a:lnTo>
                  <a:pt x="76" y="1"/>
                </a:lnTo>
                <a:lnTo>
                  <a:pt x="71" y="1"/>
                </a:lnTo>
                <a:lnTo>
                  <a:pt x="66" y="3"/>
                </a:lnTo>
                <a:lnTo>
                  <a:pt x="62" y="4"/>
                </a:lnTo>
                <a:lnTo>
                  <a:pt x="58" y="6"/>
                </a:lnTo>
                <a:lnTo>
                  <a:pt x="53" y="8"/>
                </a:lnTo>
                <a:lnTo>
                  <a:pt x="48" y="11"/>
                </a:lnTo>
                <a:lnTo>
                  <a:pt x="43" y="14"/>
                </a:lnTo>
                <a:lnTo>
                  <a:pt x="38" y="18"/>
                </a:lnTo>
                <a:lnTo>
                  <a:pt x="34" y="24"/>
                </a:lnTo>
                <a:lnTo>
                  <a:pt x="30" y="30"/>
                </a:lnTo>
                <a:lnTo>
                  <a:pt x="20" y="45"/>
                </a:lnTo>
                <a:lnTo>
                  <a:pt x="15" y="54"/>
                </a:lnTo>
                <a:lnTo>
                  <a:pt x="11" y="63"/>
                </a:lnTo>
                <a:lnTo>
                  <a:pt x="7" y="71"/>
                </a:lnTo>
                <a:lnTo>
                  <a:pt x="4" y="81"/>
                </a:lnTo>
                <a:lnTo>
                  <a:pt x="3" y="90"/>
                </a:lnTo>
                <a:lnTo>
                  <a:pt x="1" y="101"/>
                </a:lnTo>
                <a:lnTo>
                  <a:pt x="0" y="111"/>
                </a:lnTo>
                <a:lnTo>
                  <a:pt x="1" y="121"/>
                </a:lnTo>
                <a:lnTo>
                  <a:pt x="1" y="130"/>
                </a:lnTo>
                <a:lnTo>
                  <a:pt x="2" y="138"/>
                </a:lnTo>
                <a:lnTo>
                  <a:pt x="4" y="146"/>
                </a:lnTo>
                <a:lnTo>
                  <a:pt x="7" y="154"/>
                </a:lnTo>
                <a:lnTo>
                  <a:pt x="10" y="162"/>
                </a:lnTo>
                <a:lnTo>
                  <a:pt x="13" y="168"/>
                </a:lnTo>
                <a:lnTo>
                  <a:pt x="16" y="174"/>
                </a:lnTo>
                <a:lnTo>
                  <a:pt x="20" y="179"/>
                </a:lnTo>
                <a:lnTo>
                  <a:pt x="24" y="183"/>
                </a:lnTo>
                <a:lnTo>
                  <a:pt x="29" y="188"/>
                </a:lnTo>
                <a:lnTo>
                  <a:pt x="34" y="192"/>
                </a:lnTo>
                <a:lnTo>
                  <a:pt x="39" y="195"/>
                </a:lnTo>
                <a:lnTo>
                  <a:pt x="44" y="198"/>
                </a:lnTo>
                <a:lnTo>
                  <a:pt x="50" y="201"/>
                </a:lnTo>
                <a:lnTo>
                  <a:pt x="55" y="202"/>
                </a:lnTo>
                <a:lnTo>
                  <a:pt x="59" y="203"/>
                </a:lnTo>
                <a:lnTo>
                  <a:pt x="63" y="204"/>
                </a:lnTo>
                <a:lnTo>
                  <a:pt x="67" y="204"/>
                </a:lnTo>
                <a:lnTo>
                  <a:pt x="71" y="203"/>
                </a:lnTo>
                <a:lnTo>
                  <a:pt x="75" y="202"/>
                </a:lnTo>
                <a:lnTo>
                  <a:pt x="79" y="201"/>
                </a:lnTo>
                <a:lnTo>
                  <a:pt x="83" y="199"/>
                </a:lnTo>
                <a:lnTo>
                  <a:pt x="87" y="198"/>
                </a:lnTo>
                <a:lnTo>
                  <a:pt x="91" y="195"/>
                </a:lnTo>
                <a:lnTo>
                  <a:pt x="94" y="193"/>
                </a:lnTo>
                <a:lnTo>
                  <a:pt x="98" y="189"/>
                </a:lnTo>
                <a:lnTo>
                  <a:pt x="101" y="186"/>
                </a:lnTo>
                <a:lnTo>
                  <a:pt x="104" y="183"/>
                </a:lnTo>
                <a:lnTo>
                  <a:pt x="109" y="175"/>
                </a:lnTo>
                <a:lnTo>
                  <a:pt x="113" y="168"/>
                </a:lnTo>
                <a:lnTo>
                  <a:pt x="114" y="164"/>
                </a:lnTo>
                <a:lnTo>
                  <a:pt x="115" y="159"/>
                </a:lnTo>
                <a:lnTo>
                  <a:pt x="116" y="154"/>
                </a:lnTo>
                <a:lnTo>
                  <a:pt x="116" y="147"/>
                </a:lnTo>
                <a:lnTo>
                  <a:pt x="117" y="139"/>
                </a:lnTo>
                <a:lnTo>
                  <a:pt x="117" y="137"/>
                </a:lnTo>
                <a:lnTo>
                  <a:pt x="116" y="136"/>
                </a:lnTo>
                <a:lnTo>
                  <a:pt x="115" y="136"/>
                </a:lnTo>
                <a:lnTo>
                  <a:pt x="114" y="137"/>
                </a:lnTo>
                <a:lnTo>
                  <a:pt x="113" y="138"/>
                </a:lnTo>
                <a:lnTo>
                  <a:pt x="112" y="144"/>
                </a:lnTo>
                <a:lnTo>
                  <a:pt x="112" y="152"/>
                </a:lnTo>
                <a:lnTo>
                  <a:pt x="111" y="164"/>
                </a:lnTo>
                <a:lnTo>
                  <a:pt x="111" y="184"/>
                </a:lnTo>
                <a:lnTo>
                  <a:pt x="113" y="195"/>
                </a:lnTo>
                <a:lnTo>
                  <a:pt x="115" y="206"/>
                </a:lnTo>
                <a:lnTo>
                  <a:pt x="117" y="217"/>
                </a:lnTo>
                <a:lnTo>
                  <a:pt x="120" y="226"/>
                </a:lnTo>
                <a:lnTo>
                  <a:pt x="122" y="233"/>
                </a:lnTo>
                <a:lnTo>
                  <a:pt x="124" y="239"/>
                </a:lnTo>
                <a:lnTo>
                  <a:pt x="127" y="243"/>
                </a:lnTo>
                <a:lnTo>
                  <a:pt x="130" y="247"/>
                </a:lnTo>
                <a:lnTo>
                  <a:pt x="133" y="250"/>
                </a:lnTo>
                <a:lnTo>
                  <a:pt x="136" y="252"/>
                </a:lnTo>
                <a:lnTo>
                  <a:pt x="138" y="254"/>
                </a:lnTo>
                <a:lnTo>
                  <a:pt x="143" y="256"/>
                </a:lnTo>
                <a:lnTo>
                  <a:pt x="145" y="257"/>
                </a:lnTo>
                <a:lnTo>
                  <a:pt x="151" y="262"/>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2" name="SMARTPenAnnotation50"/>
          <p:cNvSpPr>
            <a:spLocks/>
          </p:cNvSpPr>
          <p:nvPr/>
        </p:nvSpPr>
        <p:spPr bwMode="auto">
          <a:xfrm>
            <a:off x="5133975" y="1184275"/>
            <a:ext cx="100013" cy="177800"/>
          </a:xfrm>
          <a:custGeom>
            <a:avLst/>
            <a:gdLst>
              <a:gd name="T0" fmla="*/ 34 w 63"/>
              <a:gd name="T1" fmla="*/ 8 h 112"/>
              <a:gd name="T2" fmla="*/ 28 w 63"/>
              <a:gd name="T3" fmla="*/ 14 h 112"/>
              <a:gd name="T4" fmla="*/ 26 w 63"/>
              <a:gd name="T5" fmla="*/ 17 h 112"/>
              <a:gd name="T6" fmla="*/ 24 w 63"/>
              <a:gd name="T7" fmla="*/ 22 h 112"/>
              <a:gd name="T8" fmla="*/ 21 w 63"/>
              <a:gd name="T9" fmla="*/ 26 h 112"/>
              <a:gd name="T10" fmla="*/ 10 w 63"/>
              <a:gd name="T11" fmla="*/ 51 h 112"/>
              <a:gd name="T12" fmla="*/ 6 w 63"/>
              <a:gd name="T13" fmla="*/ 59 h 112"/>
              <a:gd name="T14" fmla="*/ 4 w 63"/>
              <a:gd name="T15" fmla="*/ 66 h 112"/>
              <a:gd name="T16" fmla="*/ 3 w 63"/>
              <a:gd name="T17" fmla="*/ 73 h 112"/>
              <a:gd name="T18" fmla="*/ 3 w 63"/>
              <a:gd name="T19" fmla="*/ 79 h 112"/>
              <a:gd name="T20" fmla="*/ 3 w 63"/>
              <a:gd name="T21" fmla="*/ 84 h 112"/>
              <a:gd name="T22" fmla="*/ 4 w 63"/>
              <a:gd name="T23" fmla="*/ 88 h 112"/>
              <a:gd name="T24" fmla="*/ 5 w 63"/>
              <a:gd name="T25" fmla="*/ 92 h 112"/>
              <a:gd name="T26" fmla="*/ 7 w 63"/>
              <a:gd name="T27" fmla="*/ 95 h 112"/>
              <a:gd name="T28" fmla="*/ 8 w 63"/>
              <a:gd name="T29" fmla="*/ 98 h 112"/>
              <a:gd name="T30" fmla="*/ 10 w 63"/>
              <a:gd name="T31" fmla="*/ 100 h 112"/>
              <a:gd name="T32" fmla="*/ 12 w 63"/>
              <a:gd name="T33" fmla="*/ 103 h 112"/>
              <a:gd name="T34" fmla="*/ 14 w 63"/>
              <a:gd name="T35" fmla="*/ 105 h 112"/>
              <a:gd name="T36" fmla="*/ 16 w 63"/>
              <a:gd name="T37" fmla="*/ 107 h 112"/>
              <a:gd name="T38" fmla="*/ 19 w 63"/>
              <a:gd name="T39" fmla="*/ 109 h 112"/>
              <a:gd name="T40" fmla="*/ 22 w 63"/>
              <a:gd name="T41" fmla="*/ 111 h 112"/>
              <a:gd name="T42" fmla="*/ 26 w 63"/>
              <a:gd name="T43" fmla="*/ 111 h 112"/>
              <a:gd name="T44" fmla="*/ 29 w 63"/>
              <a:gd name="T45" fmla="*/ 111 h 112"/>
              <a:gd name="T46" fmla="*/ 33 w 63"/>
              <a:gd name="T47" fmla="*/ 110 h 112"/>
              <a:gd name="T48" fmla="*/ 36 w 63"/>
              <a:gd name="T49" fmla="*/ 109 h 112"/>
              <a:gd name="T50" fmla="*/ 38 w 63"/>
              <a:gd name="T51" fmla="*/ 108 h 112"/>
              <a:gd name="T52" fmla="*/ 41 w 63"/>
              <a:gd name="T53" fmla="*/ 106 h 112"/>
              <a:gd name="T54" fmla="*/ 43 w 63"/>
              <a:gd name="T55" fmla="*/ 104 h 112"/>
              <a:gd name="T56" fmla="*/ 47 w 63"/>
              <a:gd name="T57" fmla="*/ 101 h 112"/>
              <a:gd name="T58" fmla="*/ 50 w 63"/>
              <a:gd name="T59" fmla="*/ 98 h 112"/>
              <a:gd name="T60" fmla="*/ 53 w 63"/>
              <a:gd name="T61" fmla="*/ 95 h 112"/>
              <a:gd name="T62" fmla="*/ 55 w 63"/>
              <a:gd name="T63" fmla="*/ 92 h 112"/>
              <a:gd name="T64" fmla="*/ 58 w 63"/>
              <a:gd name="T65" fmla="*/ 88 h 112"/>
              <a:gd name="T66" fmla="*/ 59 w 63"/>
              <a:gd name="T67" fmla="*/ 84 h 112"/>
              <a:gd name="T68" fmla="*/ 60 w 63"/>
              <a:gd name="T69" fmla="*/ 79 h 112"/>
              <a:gd name="T70" fmla="*/ 61 w 63"/>
              <a:gd name="T71" fmla="*/ 74 h 112"/>
              <a:gd name="T72" fmla="*/ 61 w 63"/>
              <a:gd name="T73" fmla="*/ 68 h 112"/>
              <a:gd name="T74" fmla="*/ 62 w 63"/>
              <a:gd name="T75" fmla="*/ 62 h 112"/>
              <a:gd name="T76" fmla="*/ 62 w 63"/>
              <a:gd name="T77" fmla="*/ 55 h 112"/>
              <a:gd name="T78" fmla="*/ 61 w 63"/>
              <a:gd name="T79" fmla="*/ 49 h 112"/>
              <a:gd name="T80" fmla="*/ 60 w 63"/>
              <a:gd name="T81" fmla="*/ 43 h 112"/>
              <a:gd name="T82" fmla="*/ 59 w 63"/>
              <a:gd name="T83" fmla="*/ 37 h 112"/>
              <a:gd name="T84" fmla="*/ 57 w 63"/>
              <a:gd name="T85" fmla="*/ 31 h 112"/>
              <a:gd name="T86" fmla="*/ 54 w 63"/>
              <a:gd name="T87" fmla="*/ 25 h 112"/>
              <a:gd name="T88" fmla="*/ 51 w 63"/>
              <a:gd name="T89" fmla="*/ 19 h 112"/>
              <a:gd name="T90" fmla="*/ 49 w 63"/>
              <a:gd name="T91" fmla="*/ 15 h 112"/>
              <a:gd name="T92" fmla="*/ 46 w 63"/>
              <a:gd name="T93" fmla="*/ 11 h 112"/>
              <a:gd name="T94" fmla="*/ 44 w 63"/>
              <a:gd name="T95" fmla="*/ 8 h 112"/>
              <a:gd name="T96" fmla="*/ 41 w 63"/>
              <a:gd name="T97" fmla="*/ 6 h 112"/>
              <a:gd name="T98" fmla="*/ 38 w 63"/>
              <a:gd name="T99" fmla="*/ 3 h 112"/>
              <a:gd name="T100" fmla="*/ 35 w 63"/>
              <a:gd name="T101" fmla="*/ 1 h 112"/>
              <a:gd name="T102" fmla="*/ 32 w 63"/>
              <a:gd name="T103" fmla="*/ 0 h 112"/>
              <a:gd name="T104" fmla="*/ 28 w 63"/>
              <a:gd name="T105" fmla="*/ 0 h 112"/>
              <a:gd name="T106" fmla="*/ 24 w 63"/>
              <a:gd name="T107" fmla="*/ 1 h 112"/>
              <a:gd name="T108" fmla="*/ 21 w 63"/>
              <a:gd name="T109" fmla="*/ 2 h 112"/>
              <a:gd name="T110" fmla="*/ 19 w 63"/>
              <a:gd name="T111" fmla="*/ 5 h 112"/>
              <a:gd name="T112" fmla="*/ 16 w 63"/>
              <a:gd name="T113" fmla="*/ 8 h 112"/>
              <a:gd name="T114" fmla="*/ 14 w 63"/>
              <a:gd name="T115" fmla="*/ 10 h 112"/>
              <a:gd name="T116" fmla="*/ 10 w 63"/>
              <a:gd name="T117" fmla="*/ 15 h 112"/>
              <a:gd name="T118" fmla="*/ 0 w 63"/>
              <a:gd name="T119" fmla="*/ 25 h 11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
              <a:gd name="T181" fmla="*/ 0 h 112"/>
              <a:gd name="T182" fmla="*/ 63 w 63"/>
              <a:gd name="T183" fmla="*/ 112 h 11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 h="112">
                <a:moveTo>
                  <a:pt x="34" y="8"/>
                </a:moveTo>
                <a:lnTo>
                  <a:pt x="28" y="14"/>
                </a:lnTo>
                <a:lnTo>
                  <a:pt x="26" y="17"/>
                </a:lnTo>
                <a:lnTo>
                  <a:pt x="24" y="22"/>
                </a:lnTo>
                <a:lnTo>
                  <a:pt x="21" y="26"/>
                </a:lnTo>
                <a:lnTo>
                  <a:pt x="10" y="51"/>
                </a:lnTo>
                <a:lnTo>
                  <a:pt x="6" y="59"/>
                </a:lnTo>
                <a:lnTo>
                  <a:pt x="4" y="66"/>
                </a:lnTo>
                <a:lnTo>
                  <a:pt x="3" y="73"/>
                </a:lnTo>
                <a:lnTo>
                  <a:pt x="3" y="79"/>
                </a:lnTo>
                <a:lnTo>
                  <a:pt x="3" y="84"/>
                </a:lnTo>
                <a:lnTo>
                  <a:pt x="4" y="88"/>
                </a:lnTo>
                <a:lnTo>
                  <a:pt x="5" y="92"/>
                </a:lnTo>
                <a:lnTo>
                  <a:pt x="7" y="95"/>
                </a:lnTo>
                <a:lnTo>
                  <a:pt x="8" y="98"/>
                </a:lnTo>
                <a:lnTo>
                  <a:pt x="10" y="100"/>
                </a:lnTo>
                <a:lnTo>
                  <a:pt x="12" y="103"/>
                </a:lnTo>
                <a:lnTo>
                  <a:pt x="14" y="105"/>
                </a:lnTo>
                <a:lnTo>
                  <a:pt x="16" y="107"/>
                </a:lnTo>
                <a:lnTo>
                  <a:pt x="19" y="109"/>
                </a:lnTo>
                <a:lnTo>
                  <a:pt x="22" y="111"/>
                </a:lnTo>
                <a:lnTo>
                  <a:pt x="26" y="111"/>
                </a:lnTo>
                <a:lnTo>
                  <a:pt x="29" y="111"/>
                </a:lnTo>
                <a:lnTo>
                  <a:pt x="33" y="110"/>
                </a:lnTo>
                <a:lnTo>
                  <a:pt x="36" y="109"/>
                </a:lnTo>
                <a:lnTo>
                  <a:pt x="38" y="108"/>
                </a:lnTo>
                <a:lnTo>
                  <a:pt x="41" y="106"/>
                </a:lnTo>
                <a:lnTo>
                  <a:pt x="43" y="104"/>
                </a:lnTo>
                <a:lnTo>
                  <a:pt x="47" y="101"/>
                </a:lnTo>
                <a:lnTo>
                  <a:pt x="50" y="98"/>
                </a:lnTo>
                <a:lnTo>
                  <a:pt x="53" y="95"/>
                </a:lnTo>
                <a:lnTo>
                  <a:pt x="55" y="92"/>
                </a:lnTo>
                <a:lnTo>
                  <a:pt x="58" y="88"/>
                </a:lnTo>
                <a:lnTo>
                  <a:pt x="59" y="84"/>
                </a:lnTo>
                <a:lnTo>
                  <a:pt x="60" y="79"/>
                </a:lnTo>
                <a:lnTo>
                  <a:pt x="61" y="74"/>
                </a:lnTo>
                <a:lnTo>
                  <a:pt x="61" y="68"/>
                </a:lnTo>
                <a:lnTo>
                  <a:pt x="62" y="62"/>
                </a:lnTo>
                <a:lnTo>
                  <a:pt x="62" y="55"/>
                </a:lnTo>
                <a:lnTo>
                  <a:pt x="61" y="49"/>
                </a:lnTo>
                <a:lnTo>
                  <a:pt x="60" y="43"/>
                </a:lnTo>
                <a:lnTo>
                  <a:pt x="59" y="37"/>
                </a:lnTo>
                <a:lnTo>
                  <a:pt x="57" y="31"/>
                </a:lnTo>
                <a:lnTo>
                  <a:pt x="54" y="25"/>
                </a:lnTo>
                <a:lnTo>
                  <a:pt x="51" y="19"/>
                </a:lnTo>
                <a:lnTo>
                  <a:pt x="49" y="15"/>
                </a:lnTo>
                <a:lnTo>
                  <a:pt x="46" y="11"/>
                </a:lnTo>
                <a:lnTo>
                  <a:pt x="44" y="8"/>
                </a:lnTo>
                <a:lnTo>
                  <a:pt x="41" y="6"/>
                </a:lnTo>
                <a:lnTo>
                  <a:pt x="38" y="3"/>
                </a:lnTo>
                <a:lnTo>
                  <a:pt x="35" y="1"/>
                </a:lnTo>
                <a:lnTo>
                  <a:pt x="32" y="0"/>
                </a:lnTo>
                <a:lnTo>
                  <a:pt x="28" y="0"/>
                </a:lnTo>
                <a:lnTo>
                  <a:pt x="24" y="1"/>
                </a:lnTo>
                <a:lnTo>
                  <a:pt x="21" y="2"/>
                </a:lnTo>
                <a:lnTo>
                  <a:pt x="19" y="5"/>
                </a:lnTo>
                <a:lnTo>
                  <a:pt x="16" y="8"/>
                </a:lnTo>
                <a:lnTo>
                  <a:pt x="14" y="10"/>
                </a:lnTo>
                <a:lnTo>
                  <a:pt x="10" y="15"/>
                </a:lnTo>
                <a:lnTo>
                  <a:pt x="0" y="2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3" name="SMARTPenAnnotation51"/>
          <p:cNvSpPr>
            <a:spLocks/>
          </p:cNvSpPr>
          <p:nvPr/>
        </p:nvSpPr>
        <p:spPr bwMode="auto">
          <a:xfrm>
            <a:off x="5262563" y="957263"/>
            <a:ext cx="239712" cy="328612"/>
          </a:xfrm>
          <a:custGeom>
            <a:avLst/>
            <a:gdLst>
              <a:gd name="T0" fmla="*/ 99 w 151"/>
              <a:gd name="T1" fmla="*/ 139 h 207"/>
              <a:gd name="T2" fmla="*/ 96 w 151"/>
              <a:gd name="T3" fmla="*/ 128 h 207"/>
              <a:gd name="T4" fmla="*/ 95 w 151"/>
              <a:gd name="T5" fmla="*/ 120 h 207"/>
              <a:gd name="T6" fmla="*/ 93 w 151"/>
              <a:gd name="T7" fmla="*/ 110 h 207"/>
              <a:gd name="T8" fmla="*/ 88 w 151"/>
              <a:gd name="T9" fmla="*/ 100 h 207"/>
              <a:gd name="T10" fmla="*/ 82 w 151"/>
              <a:gd name="T11" fmla="*/ 90 h 207"/>
              <a:gd name="T12" fmla="*/ 75 w 151"/>
              <a:gd name="T13" fmla="*/ 83 h 207"/>
              <a:gd name="T14" fmla="*/ 67 w 151"/>
              <a:gd name="T15" fmla="*/ 80 h 207"/>
              <a:gd name="T16" fmla="*/ 60 w 151"/>
              <a:gd name="T17" fmla="*/ 80 h 207"/>
              <a:gd name="T18" fmla="*/ 52 w 151"/>
              <a:gd name="T19" fmla="*/ 83 h 207"/>
              <a:gd name="T20" fmla="*/ 37 w 151"/>
              <a:gd name="T21" fmla="*/ 89 h 207"/>
              <a:gd name="T22" fmla="*/ 26 w 151"/>
              <a:gd name="T23" fmla="*/ 97 h 207"/>
              <a:gd name="T24" fmla="*/ 17 w 151"/>
              <a:gd name="T25" fmla="*/ 108 h 207"/>
              <a:gd name="T26" fmla="*/ 9 w 151"/>
              <a:gd name="T27" fmla="*/ 121 h 207"/>
              <a:gd name="T28" fmla="*/ 3 w 151"/>
              <a:gd name="T29" fmla="*/ 133 h 207"/>
              <a:gd name="T30" fmla="*/ 0 w 151"/>
              <a:gd name="T31" fmla="*/ 145 h 207"/>
              <a:gd name="T32" fmla="*/ 0 w 151"/>
              <a:gd name="T33" fmla="*/ 156 h 207"/>
              <a:gd name="T34" fmla="*/ 2 w 151"/>
              <a:gd name="T35" fmla="*/ 168 h 207"/>
              <a:gd name="T36" fmla="*/ 4 w 151"/>
              <a:gd name="T37" fmla="*/ 179 h 207"/>
              <a:gd name="T38" fmla="*/ 8 w 151"/>
              <a:gd name="T39" fmla="*/ 189 h 207"/>
              <a:gd name="T40" fmla="*/ 14 w 151"/>
              <a:gd name="T41" fmla="*/ 195 h 207"/>
              <a:gd name="T42" fmla="*/ 21 w 151"/>
              <a:gd name="T43" fmla="*/ 200 h 207"/>
              <a:gd name="T44" fmla="*/ 28 w 151"/>
              <a:gd name="T45" fmla="*/ 204 h 207"/>
              <a:gd name="T46" fmla="*/ 36 w 151"/>
              <a:gd name="T47" fmla="*/ 206 h 207"/>
              <a:gd name="T48" fmla="*/ 43 w 151"/>
              <a:gd name="T49" fmla="*/ 205 h 207"/>
              <a:gd name="T50" fmla="*/ 51 w 151"/>
              <a:gd name="T51" fmla="*/ 202 h 207"/>
              <a:gd name="T52" fmla="*/ 58 w 151"/>
              <a:gd name="T53" fmla="*/ 196 h 207"/>
              <a:gd name="T54" fmla="*/ 64 w 151"/>
              <a:gd name="T55" fmla="*/ 188 h 207"/>
              <a:gd name="T56" fmla="*/ 79 w 151"/>
              <a:gd name="T57" fmla="*/ 157 h 207"/>
              <a:gd name="T58" fmla="*/ 83 w 151"/>
              <a:gd name="T59" fmla="*/ 140 h 207"/>
              <a:gd name="T60" fmla="*/ 99 w 151"/>
              <a:gd name="T61" fmla="*/ 65 h 207"/>
              <a:gd name="T62" fmla="*/ 102 w 151"/>
              <a:gd name="T63" fmla="*/ 35 h 207"/>
              <a:gd name="T64" fmla="*/ 104 w 151"/>
              <a:gd name="T65" fmla="*/ 0 h 207"/>
              <a:gd name="T66" fmla="*/ 102 w 151"/>
              <a:gd name="T67" fmla="*/ 2 h 207"/>
              <a:gd name="T68" fmla="*/ 100 w 151"/>
              <a:gd name="T69" fmla="*/ 8 h 207"/>
              <a:gd name="T70" fmla="*/ 100 w 151"/>
              <a:gd name="T71" fmla="*/ 17 h 207"/>
              <a:gd name="T72" fmla="*/ 99 w 151"/>
              <a:gd name="T73" fmla="*/ 50 h 207"/>
              <a:gd name="T74" fmla="*/ 101 w 151"/>
              <a:gd name="T75" fmla="*/ 66 h 207"/>
              <a:gd name="T76" fmla="*/ 105 w 151"/>
              <a:gd name="T77" fmla="*/ 82 h 207"/>
              <a:gd name="T78" fmla="*/ 110 w 151"/>
              <a:gd name="T79" fmla="*/ 99 h 207"/>
              <a:gd name="T80" fmla="*/ 117 w 151"/>
              <a:gd name="T81" fmla="*/ 124 h 207"/>
              <a:gd name="T82" fmla="*/ 123 w 151"/>
              <a:gd name="T83" fmla="*/ 139 h 207"/>
              <a:gd name="T84" fmla="*/ 130 w 151"/>
              <a:gd name="T85" fmla="*/ 153 h 207"/>
              <a:gd name="T86" fmla="*/ 137 w 151"/>
              <a:gd name="T87" fmla="*/ 163 h 207"/>
              <a:gd name="T88" fmla="*/ 143 w 151"/>
              <a:gd name="T89" fmla="*/ 172 h 20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51"/>
              <a:gd name="T136" fmla="*/ 0 h 207"/>
              <a:gd name="T137" fmla="*/ 151 w 151"/>
              <a:gd name="T138" fmla="*/ 207 h 20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51" h="207">
                <a:moveTo>
                  <a:pt x="99" y="151"/>
                </a:moveTo>
                <a:lnTo>
                  <a:pt x="99" y="139"/>
                </a:lnTo>
                <a:lnTo>
                  <a:pt x="99" y="135"/>
                </a:lnTo>
                <a:lnTo>
                  <a:pt x="96" y="128"/>
                </a:lnTo>
                <a:lnTo>
                  <a:pt x="96" y="125"/>
                </a:lnTo>
                <a:lnTo>
                  <a:pt x="95" y="120"/>
                </a:lnTo>
                <a:lnTo>
                  <a:pt x="95" y="115"/>
                </a:lnTo>
                <a:lnTo>
                  <a:pt x="93" y="110"/>
                </a:lnTo>
                <a:lnTo>
                  <a:pt x="91" y="105"/>
                </a:lnTo>
                <a:lnTo>
                  <a:pt x="88" y="100"/>
                </a:lnTo>
                <a:lnTo>
                  <a:pt x="85" y="95"/>
                </a:lnTo>
                <a:lnTo>
                  <a:pt x="82" y="90"/>
                </a:lnTo>
                <a:lnTo>
                  <a:pt x="78" y="86"/>
                </a:lnTo>
                <a:lnTo>
                  <a:pt x="75" y="83"/>
                </a:lnTo>
                <a:lnTo>
                  <a:pt x="71" y="81"/>
                </a:lnTo>
                <a:lnTo>
                  <a:pt x="67" y="80"/>
                </a:lnTo>
                <a:lnTo>
                  <a:pt x="64" y="80"/>
                </a:lnTo>
                <a:lnTo>
                  <a:pt x="60" y="80"/>
                </a:lnTo>
                <a:lnTo>
                  <a:pt x="56" y="81"/>
                </a:lnTo>
                <a:lnTo>
                  <a:pt x="52" y="83"/>
                </a:lnTo>
                <a:lnTo>
                  <a:pt x="42" y="86"/>
                </a:lnTo>
                <a:lnTo>
                  <a:pt x="37" y="89"/>
                </a:lnTo>
                <a:lnTo>
                  <a:pt x="31" y="92"/>
                </a:lnTo>
                <a:lnTo>
                  <a:pt x="26" y="97"/>
                </a:lnTo>
                <a:lnTo>
                  <a:pt x="21" y="102"/>
                </a:lnTo>
                <a:lnTo>
                  <a:pt x="17" y="108"/>
                </a:lnTo>
                <a:lnTo>
                  <a:pt x="12" y="115"/>
                </a:lnTo>
                <a:lnTo>
                  <a:pt x="9" y="121"/>
                </a:lnTo>
                <a:lnTo>
                  <a:pt x="6" y="127"/>
                </a:lnTo>
                <a:lnTo>
                  <a:pt x="3" y="133"/>
                </a:lnTo>
                <a:lnTo>
                  <a:pt x="2" y="139"/>
                </a:lnTo>
                <a:lnTo>
                  <a:pt x="0" y="145"/>
                </a:lnTo>
                <a:lnTo>
                  <a:pt x="0" y="151"/>
                </a:lnTo>
                <a:lnTo>
                  <a:pt x="0" y="156"/>
                </a:lnTo>
                <a:lnTo>
                  <a:pt x="0" y="162"/>
                </a:lnTo>
                <a:lnTo>
                  <a:pt x="2" y="168"/>
                </a:lnTo>
                <a:lnTo>
                  <a:pt x="3" y="173"/>
                </a:lnTo>
                <a:lnTo>
                  <a:pt x="4" y="179"/>
                </a:lnTo>
                <a:lnTo>
                  <a:pt x="6" y="184"/>
                </a:lnTo>
                <a:lnTo>
                  <a:pt x="8" y="189"/>
                </a:lnTo>
                <a:lnTo>
                  <a:pt x="11" y="192"/>
                </a:lnTo>
                <a:lnTo>
                  <a:pt x="14" y="195"/>
                </a:lnTo>
                <a:lnTo>
                  <a:pt x="18" y="198"/>
                </a:lnTo>
                <a:lnTo>
                  <a:pt x="21" y="200"/>
                </a:lnTo>
                <a:lnTo>
                  <a:pt x="25" y="203"/>
                </a:lnTo>
                <a:lnTo>
                  <a:pt x="28" y="204"/>
                </a:lnTo>
                <a:lnTo>
                  <a:pt x="32" y="205"/>
                </a:lnTo>
                <a:lnTo>
                  <a:pt x="36" y="206"/>
                </a:lnTo>
                <a:lnTo>
                  <a:pt x="39" y="206"/>
                </a:lnTo>
                <a:lnTo>
                  <a:pt x="43" y="205"/>
                </a:lnTo>
                <a:lnTo>
                  <a:pt x="47" y="204"/>
                </a:lnTo>
                <a:lnTo>
                  <a:pt x="51" y="202"/>
                </a:lnTo>
                <a:lnTo>
                  <a:pt x="54" y="199"/>
                </a:lnTo>
                <a:lnTo>
                  <a:pt x="58" y="196"/>
                </a:lnTo>
                <a:lnTo>
                  <a:pt x="61" y="192"/>
                </a:lnTo>
                <a:lnTo>
                  <a:pt x="64" y="188"/>
                </a:lnTo>
                <a:lnTo>
                  <a:pt x="76" y="164"/>
                </a:lnTo>
                <a:lnTo>
                  <a:pt x="79" y="157"/>
                </a:lnTo>
                <a:lnTo>
                  <a:pt x="81" y="148"/>
                </a:lnTo>
                <a:lnTo>
                  <a:pt x="83" y="140"/>
                </a:lnTo>
                <a:lnTo>
                  <a:pt x="86" y="130"/>
                </a:lnTo>
                <a:lnTo>
                  <a:pt x="99" y="65"/>
                </a:lnTo>
                <a:lnTo>
                  <a:pt x="101" y="50"/>
                </a:lnTo>
                <a:lnTo>
                  <a:pt x="102" y="35"/>
                </a:lnTo>
                <a:lnTo>
                  <a:pt x="104" y="2"/>
                </a:lnTo>
                <a:lnTo>
                  <a:pt x="104" y="0"/>
                </a:lnTo>
                <a:lnTo>
                  <a:pt x="103" y="0"/>
                </a:lnTo>
                <a:lnTo>
                  <a:pt x="102" y="2"/>
                </a:lnTo>
                <a:lnTo>
                  <a:pt x="101" y="5"/>
                </a:lnTo>
                <a:lnTo>
                  <a:pt x="100" y="8"/>
                </a:lnTo>
                <a:lnTo>
                  <a:pt x="100" y="13"/>
                </a:lnTo>
                <a:lnTo>
                  <a:pt x="100" y="17"/>
                </a:lnTo>
                <a:lnTo>
                  <a:pt x="100" y="28"/>
                </a:lnTo>
                <a:lnTo>
                  <a:pt x="99" y="50"/>
                </a:lnTo>
                <a:lnTo>
                  <a:pt x="100" y="58"/>
                </a:lnTo>
                <a:lnTo>
                  <a:pt x="101" y="66"/>
                </a:lnTo>
                <a:lnTo>
                  <a:pt x="102" y="73"/>
                </a:lnTo>
                <a:lnTo>
                  <a:pt x="105" y="82"/>
                </a:lnTo>
                <a:lnTo>
                  <a:pt x="107" y="90"/>
                </a:lnTo>
                <a:lnTo>
                  <a:pt x="110" y="99"/>
                </a:lnTo>
                <a:lnTo>
                  <a:pt x="113" y="108"/>
                </a:lnTo>
                <a:lnTo>
                  <a:pt x="117" y="124"/>
                </a:lnTo>
                <a:lnTo>
                  <a:pt x="120" y="131"/>
                </a:lnTo>
                <a:lnTo>
                  <a:pt x="123" y="139"/>
                </a:lnTo>
                <a:lnTo>
                  <a:pt x="127" y="147"/>
                </a:lnTo>
                <a:lnTo>
                  <a:pt x="130" y="153"/>
                </a:lnTo>
                <a:lnTo>
                  <a:pt x="134" y="159"/>
                </a:lnTo>
                <a:lnTo>
                  <a:pt x="137" y="163"/>
                </a:lnTo>
                <a:lnTo>
                  <a:pt x="140" y="168"/>
                </a:lnTo>
                <a:lnTo>
                  <a:pt x="143" y="172"/>
                </a:lnTo>
                <a:lnTo>
                  <a:pt x="150" y="18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4" name="SMARTPenAnnotation52"/>
          <p:cNvSpPr>
            <a:spLocks/>
          </p:cNvSpPr>
          <p:nvPr/>
        </p:nvSpPr>
        <p:spPr bwMode="auto">
          <a:xfrm>
            <a:off x="5618163" y="795338"/>
            <a:ext cx="292100" cy="554037"/>
          </a:xfrm>
          <a:custGeom>
            <a:avLst/>
            <a:gdLst>
              <a:gd name="T0" fmla="*/ 60 w 184"/>
              <a:gd name="T1" fmla="*/ 140 h 349"/>
              <a:gd name="T2" fmla="*/ 58 w 184"/>
              <a:gd name="T3" fmla="*/ 122 h 349"/>
              <a:gd name="T4" fmla="*/ 53 w 184"/>
              <a:gd name="T5" fmla="*/ 119 h 349"/>
              <a:gd name="T6" fmla="*/ 45 w 184"/>
              <a:gd name="T7" fmla="*/ 121 h 349"/>
              <a:gd name="T8" fmla="*/ 34 w 184"/>
              <a:gd name="T9" fmla="*/ 129 h 349"/>
              <a:gd name="T10" fmla="*/ 20 w 184"/>
              <a:gd name="T11" fmla="*/ 143 h 349"/>
              <a:gd name="T12" fmla="*/ 9 w 184"/>
              <a:gd name="T13" fmla="*/ 158 h 349"/>
              <a:gd name="T14" fmla="*/ 0 w 184"/>
              <a:gd name="T15" fmla="*/ 186 h 349"/>
              <a:gd name="T16" fmla="*/ 2 w 184"/>
              <a:gd name="T17" fmla="*/ 206 h 349"/>
              <a:gd name="T18" fmla="*/ 13 w 184"/>
              <a:gd name="T19" fmla="*/ 216 h 349"/>
              <a:gd name="T20" fmla="*/ 24 w 184"/>
              <a:gd name="T21" fmla="*/ 218 h 349"/>
              <a:gd name="T22" fmla="*/ 39 w 184"/>
              <a:gd name="T23" fmla="*/ 219 h 349"/>
              <a:gd name="T24" fmla="*/ 48 w 184"/>
              <a:gd name="T25" fmla="*/ 216 h 349"/>
              <a:gd name="T26" fmla="*/ 61 w 184"/>
              <a:gd name="T27" fmla="*/ 201 h 349"/>
              <a:gd name="T28" fmla="*/ 62 w 184"/>
              <a:gd name="T29" fmla="*/ 184 h 349"/>
              <a:gd name="T30" fmla="*/ 60 w 184"/>
              <a:gd name="T31" fmla="*/ 162 h 349"/>
              <a:gd name="T32" fmla="*/ 53 w 184"/>
              <a:gd name="T33" fmla="*/ 146 h 349"/>
              <a:gd name="T34" fmla="*/ 46 w 184"/>
              <a:gd name="T35" fmla="*/ 130 h 349"/>
              <a:gd name="T36" fmla="*/ 34 w 184"/>
              <a:gd name="T37" fmla="*/ 120 h 349"/>
              <a:gd name="T38" fmla="*/ 26 w 184"/>
              <a:gd name="T39" fmla="*/ 120 h 349"/>
              <a:gd name="T40" fmla="*/ 19 w 184"/>
              <a:gd name="T41" fmla="*/ 124 h 349"/>
              <a:gd name="T42" fmla="*/ 17 w 184"/>
              <a:gd name="T43" fmla="*/ 134 h 349"/>
              <a:gd name="T44" fmla="*/ 24 w 184"/>
              <a:gd name="T45" fmla="*/ 147 h 349"/>
              <a:gd name="T46" fmla="*/ 34 w 184"/>
              <a:gd name="T47" fmla="*/ 154 h 349"/>
              <a:gd name="T48" fmla="*/ 46 w 184"/>
              <a:gd name="T49" fmla="*/ 156 h 349"/>
              <a:gd name="T50" fmla="*/ 67 w 184"/>
              <a:gd name="T51" fmla="*/ 157 h 349"/>
              <a:gd name="T52" fmla="*/ 81 w 184"/>
              <a:gd name="T53" fmla="*/ 151 h 349"/>
              <a:gd name="T54" fmla="*/ 106 w 184"/>
              <a:gd name="T55" fmla="*/ 133 h 349"/>
              <a:gd name="T56" fmla="*/ 145 w 184"/>
              <a:gd name="T57" fmla="*/ 95 h 349"/>
              <a:gd name="T58" fmla="*/ 163 w 184"/>
              <a:gd name="T59" fmla="*/ 69 h 349"/>
              <a:gd name="T60" fmla="*/ 177 w 184"/>
              <a:gd name="T61" fmla="*/ 45 h 349"/>
              <a:gd name="T62" fmla="*/ 183 w 184"/>
              <a:gd name="T63" fmla="*/ 28 h 349"/>
              <a:gd name="T64" fmla="*/ 181 w 184"/>
              <a:gd name="T65" fmla="*/ 8 h 349"/>
              <a:gd name="T66" fmla="*/ 177 w 184"/>
              <a:gd name="T67" fmla="*/ 2 h 349"/>
              <a:gd name="T68" fmla="*/ 169 w 184"/>
              <a:gd name="T69" fmla="*/ 0 h 349"/>
              <a:gd name="T70" fmla="*/ 158 w 184"/>
              <a:gd name="T71" fmla="*/ 6 h 349"/>
              <a:gd name="T72" fmla="*/ 147 w 184"/>
              <a:gd name="T73" fmla="*/ 15 h 349"/>
              <a:gd name="T74" fmla="*/ 136 w 184"/>
              <a:gd name="T75" fmla="*/ 32 h 349"/>
              <a:gd name="T76" fmla="*/ 125 w 184"/>
              <a:gd name="T77" fmla="*/ 59 h 349"/>
              <a:gd name="T78" fmla="*/ 116 w 184"/>
              <a:gd name="T79" fmla="*/ 90 h 349"/>
              <a:gd name="T80" fmla="*/ 113 w 184"/>
              <a:gd name="T81" fmla="*/ 124 h 349"/>
              <a:gd name="T82" fmla="*/ 113 w 184"/>
              <a:gd name="T83" fmla="*/ 172 h 349"/>
              <a:gd name="T84" fmla="*/ 118 w 184"/>
              <a:gd name="T85" fmla="*/ 219 h 349"/>
              <a:gd name="T86" fmla="*/ 130 w 184"/>
              <a:gd name="T87" fmla="*/ 283 h 349"/>
              <a:gd name="T88" fmla="*/ 139 w 184"/>
              <a:gd name="T89" fmla="*/ 308 h 349"/>
              <a:gd name="T90" fmla="*/ 147 w 184"/>
              <a:gd name="T91" fmla="*/ 328 h 349"/>
              <a:gd name="T92" fmla="*/ 162 w 184"/>
              <a:gd name="T93" fmla="*/ 348 h 34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4"/>
              <a:gd name="T142" fmla="*/ 0 h 349"/>
              <a:gd name="T143" fmla="*/ 184 w 184"/>
              <a:gd name="T144" fmla="*/ 349 h 34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4" h="349">
                <a:moveTo>
                  <a:pt x="55" y="163"/>
                </a:moveTo>
                <a:lnTo>
                  <a:pt x="58" y="151"/>
                </a:lnTo>
                <a:lnTo>
                  <a:pt x="60" y="140"/>
                </a:lnTo>
                <a:lnTo>
                  <a:pt x="61" y="130"/>
                </a:lnTo>
                <a:lnTo>
                  <a:pt x="60" y="127"/>
                </a:lnTo>
                <a:lnTo>
                  <a:pt x="58" y="122"/>
                </a:lnTo>
                <a:lnTo>
                  <a:pt x="56" y="121"/>
                </a:lnTo>
                <a:lnTo>
                  <a:pt x="55" y="120"/>
                </a:lnTo>
                <a:lnTo>
                  <a:pt x="53" y="119"/>
                </a:lnTo>
                <a:lnTo>
                  <a:pt x="51" y="119"/>
                </a:lnTo>
                <a:lnTo>
                  <a:pt x="48" y="120"/>
                </a:lnTo>
                <a:lnTo>
                  <a:pt x="45" y="121"/>
                </a:lnTo>
                <a:lnTo>
                  <a:pt x="41" y="123"/>
                </a:lnTo>
                <a:lnTo>
                  <a:pt x="38" y="126"/>
                </a:lnTo>
                <a:lnTo>
                  <a:pt x="34" y="129"/>
                </a:lnTo>
                <a:lnTo>
                  <a:pt x="31" y="132"/>
                </a:lnTo>
                <a:lnTo>
                  <a:pt x="23" y="139"/>
                </a:lnTo>
                <a:lnTo>
                  <a:pt x="20" y="143"/>
                </a:lnTo>
                <a:lnTo>
                  <a:pt x="16" y="148"/>
                </a:lnTo>
                <a:lnTo>
                  <a:pt x="12" y="153"/>
                </a:lnTo>
                <a:lnTo>
                  <a:pt x="9" y="158"/>
                </a:lnTo>
                <a:lnTo>
                  <a:pt x="4" y="169"/>
                </a:lnTo>
                <a:lnTo>
                  <a:pt x="1" y="178"/>
                </a:lnTo>
                <a:lnTo>
                  <a:pt x="0" y="186"/>
                </a:lnTo>
                <a:lnTo>
                  <a:pt x="0" y="194"/>
                </a:lnTo>
                <a:lnTo>
                  <a:pt x="1" y="202"/>
                </a:lnTo>
                <a:lnTo>
                  <a:pt x="2" y="206"/>
                </a:lnTo>
                <a:lnTo>
                  <a:pt x="4" y="209"/>
                </a:lnTo>
                <a:lnTo>
                  <a:pt x="10" y="214"/>
                </a:lnTo>
                <a:lnTo>
                  <a:pt x="13" y="216"/>
                </a:lnTo>
                <a:lnTo>
                  <a:pt x="17" y="217"/>
                </a:lnTo>
                <a:lnTo>
                  <a:pt x="20" y="218"/>
                </a:lnTo>
                <a:lnTo>
                  <a:pt x="24" y="218"/>
                </a:lnTo>
                <a:lnTo>
                  <a:pt x="27" y="218"/>
                </a:lnTo>
                <a:lnTo>
                  <a:pt x="31" y="219"/>
                </a:lnTo>
                <a:lnTo>
                  <a:pt x="39" y="219"/>
                </a:lnTo>
                <a:lnTo>
                  <a:pt x="42" y="219"/>
                </a:lnTo>
                <a:lnTo>
                  <a:pt x="45" y="218"/>
                </a:lnTo>
                <a:lnTo>
                  <a:pt x="48" y="216"/>
                </a:lnTo>
                <a:lnTo>
                  <a:pt x="53" y="211"/>
                </a:lnTo>
                <a:lnTo>
                  <a:pt x="57" y="206"/>
                </a:lnTo>
                <a:lnTo>
                  <a:pt x="61" y="201"/>
                </a:lnTo>
                <a:lnTo>
                  <a:pt x="63" y="197"/>
                </a:lnTo>
                <a:lnTo>
                  <a:pt x="63" y="193"/>
                </a:lnTo>
                <a:lnTo>
                  <a:pt x="62" y="184"/>
                </a:lnTo>
                <a:lnTo>
                  <a:pt x="62" y="173"/>
                </a:lnTo>
                <a:lnTo>
                  <a:pt x="61" y="168"/>
                </a:lnTo>
                <a:lnTo>
                  <a:pt x="60" y="162"/>
                </a:lnTo>
                <a:lnTo>
                  <a:pt x="58" y="157"/>
                </a:lnTo>
                <a:lnTo>
                  <a:pt x="55" y="151"/>
                </a:lnTo>
                <a:lnTo>
                  <a:pt x="53" y="146"/>
                </a:lnTo>
                <a:lnTo>
                  <a:pt x="50" y="140"/>
                </a:lnTo>
                <a:lnTo>
                  <a:pt x="48" y="135"/>
                </a:lnTo>
                <a:lnTo>
                  <a:pt x="46" y="130"/>
                </a:lnTo>
                <a:lnTo>
                  <a:pt x="43" y="127"/>
                </a:lnTo>
                <a:lnTo>
                  <a:pt x="39" y="124"/>
                </a:lnTo>
                <a:lnTo>
                  <a:pt x="34" y="120"/>
                </a:lnTo>
                <a:lnTo>
                  <a:pt x="32" y="120"/>
                </a:lnTo>
                <a:lnTo>
                  <a:pt x="29" y="120"/>
                </a:lnTo>
                <a:lnTo>
                  <a:pt x="26" y="120"/>
                </a:lnTo>
                <a:lnTo>
                  <a:pt x="23" y="121"/>
                </a:lnTo>
                <a:lnTo>
                  <a:pt x="20" y="123"/>
                </a:lnTo>
                <a:lnTo>
                  <a:pt x="19" y="124"/>
                </a:lnTo>
                <a:lnTo>
                  <a:pt x="18" y="126"/>
                </a:lnTo>
                <a:lnTo>
                  <a:pt x="17" y="131"/>
                </a:lnTo>
                <a:lnTo>
                  <a:pt x="17" y="134"/>
                </a:lnTo>
                <a:lnTo>
                  <a:pt x="17" y="137"/>
                </a:lnTo>
                <a:lnTo>
                  <a:pt x="19" y="141"/>
                </a:lnTo>
                <a:lnTo>
                  <a:pt x="24" y="147"/>
                </a:lnTo>
                <a:lnTo>
                  <a:pt x="27" y="151"/>
                </a:lnTo>
                <a:lnTo>
                  <a:pt x="30" y="153"/>
                </a:lnTo>
                <a:lnTo>
                  <a:pt x="34" y="154"/>
                </a:lnTo>
                <a:lnTo>
                  <a:pt x="37" y="155"/>
                </a:lnTo>
                <a:lnTo>
                  <a:pt x="41" y="156"/>
                </a:lnTo>
                <a:lnTo>
                  <a:pt x="46" y="156"/>
                </a:lnTo>
                <a:lnTo>
                  <a:pt x="51" y="157"/>
                </a:lnTo>
                <a:lnTo>
                  <a:pt x="62" y="157"/>
                </a:lnTo>
                <a:lnTo>
                  <a:pt x="67" y="157"/>
                </a:lnTo>
                <a:lnTo>
                  <a:pt x="72" y="156"/>
                </a:lnTo>
                <a:lnTo>
                  <a:pt x="76" y="154"/>
                </a:lnTo>
                <a:lnTo>
                  <a:pt x="81" y="151"/>
                </a:lnTo>
                <a:lnTo>
                  <a:pt x="96" y="141"/>
                </a:lnTo>
                <a:lnTo>
                  <a:pt x="101" y="137"/>
                </a:lnTo>
                <a:lnTo>
                  <a:pt x="106" y="133"/>
                </a:lnTo>
                <a:lnTo>
                  <a:pt x="112" y="128"/>
                </a:lnTo>
                <a:lnTo>
                  <a:pt x="123" y="117"/>
                </a:lnTo>
                <a:lnTo>
                  <a:pt x="145" y="95"/>
                </a:lnTo>
                <a:lnTo>
                  <a:pt x="150" y="89"/>
                </a:lnTo>
                <a:lnTo>
                  <a:pt x="155" y="82"/>
                </a:lnTo>
                <a:lnTo>
                  <a:pt x="163" y="69"/>
                </a:lnTo>
                <a:lnTo>
                  <a:pt x="171" y="57"/>
                </a:lnTo>
                <a:lnTo>
                  <a:pt x="175" y="51"/>
                </a:lnTo>
                <a:lnTo>
                  <a:pt x="177" y="45"/>
                </a:lnTo>
                <a:lnTo>
                  <a:pt x="180" y="39"/>
                </a:lnTo>
                <a:lnTo>
                  <a:pt x="181" y="34"/>
                </a:lnTo>
                <a:lnTo>
                  <a:pt x="183" y="28"/>
                </a:lnTo>
                <a:lnTo>
                  <a:pt x="183" y="22"/>
                </a:lnTo>
                <a:lnTo>
                  <a:pt x="182" y="13"/>
                </a:lnTo>
                <a:lnTo>
                  <a:pt x="181" y="8"/>
                </a:lnTo>
                <a:lnTo>
                  <a:pt x="180" y="5"/>
                </a:lnTo>
                <a:lnTo>
                  <a:pt x="178" y="3"/>
                </a:lnTo>
                <a:lnTo>
                  <a:pt x="177" y="2"/>
                </a:lnTo>
                <a:lnTo>
                  <a:pt x="174" y="1"/>
                </a:lnTo>
                <a:lnTo>
                  <a:pt x="172" y="1"/>
                </a:lnTo>
                <a:lnTo>
                  <a:pt x="169" y="0"/>
                </a:lnTo>
                <a:lnTo>
                  <a:pt x="165" y="1"/>
                </a:lnTo>
                <a:lnTo>
                  <a:pt x="162" y="3"/>
                </a:lnTo>
                <a:lnTo>
                  <a:pt x="158" y="6"/>
                </a:lnTo>
                <a:lnTo>
                  <a:pt x="155" y="9"/>
                </a:lnTo>
                <a:lnTo>
                  <a:pt x="151" y="12"/>
                </a:lnTo>
                <a:lnTo>
                  <a:pt x="147" y="15"/>
                </a:lnTo>
                <a:lnTo>
                  <a:pt x="143" y="20"/>
                </a:lnTo>
                <a:lnTo>
                  <a:pt x="140" y="26"/>
                </a:lnTo>
                <a:lnTo>
                  <a:pt x="136" y="32"/>
                </a:lnTo>
                <a:lnTo>
                  <a:pt x="132" y="40"/>
                </a:lnTo>
                <a:lnTo>
                  <a:pt x="128" y="49"/>
                </a:lnTo>
                <a:lnTo>
                  <a:pt x="125" y="59"/>
                </a:lnTo>
                <a:lnTo>
                  <a:pt x="122" y="69"/>
                </a:lnTo>
                <a:lnTo>
                  <a:pt x="119" y="80"/>
                </a:lnTo>
                <a:lnTo>
                  <a:pt x="116" y="90"/>
                </a:lnTo>
                <a:lnTo>
                  <a:pt x="115" y="101"/>
                </a:lnTo>
                <a:lnTo>
                  <a:pt x="114" y="113"/>
                </a:lnTo>
                <a:lnTo>
                  <a:pt x="113" y="124"/>
                </a:lnTo>
                <a:lnTo>
                  <a:pt x="113" y="135"/>
                </a:lnTo>
                <a:lnTo>
                  <a:pt x="112" y="160"/>
                </a:lnTo>
                <a:lnTo>
                  <a:pt x="113" y="172"/>
                </a:lnTo>
                <a:lnTo>
                  <a:pt x="113" y="184"/>
                </a:lnTo>
                <a:lnTo>
                  <a:pt x="115" y="196"/>
                </a:lnTo>
                <a:lnTo>
                  <a:pt x="118" y="219"/>
                </a:lnTo>
                <a:lnTo>
                  <a:pt x="125" y="264"/>
                </a:lnTo>
                <a:lnTo>
                  <a:pt x="127" y="274"/>
                </a:lnTo>
                <a:lnTo>
                  <a:pt x="130" y="283"/>
                </a:lnTo>
                <a:lnTo>
                  <a:pt x="133" y="292"/>
                </a:lnTo>
                <a:lnTo>
                  <a:pt x="136" y="300"/>
                </a:lnTo>
                <a:lnTo>
                  <a:pt x="139" y="308"/>
                </a:lnTo>
                <a:lnTo>
                  <a:pt x="141" y="316"/>
                </a:lnTo>
                <a:lnTo>
                  <a:pt x="144" y="322"/>
                </a:lnTo>
                <a:lnTo>
                  <a:pt x="147" y="328"/>
                </a:lnTo>
                <a:lnTo>
                  <a:pt x="150" y="333"/>
                </a:lnTo>
                <a:lnTo>
                  <a:pt x="155" y="340"/>
                </a:lnTo>
                <a:lnTo>
                  <a:pt x="162" y="348"/>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5" name="SMARTPenAnnotation53"/>
          <p:cNvSpPr>
            <a:spLocks/>
          </p:cNvSpPr>
          <p:nvPr/>
        </p:nvSpPr>
        <p:spPr bwMode="auto">
          <a:xfrm>
            <a:off x="5776913" y="1081088"/>
            <a:ext cx="261937" cy="36512"/>
          </a:xfrm>
          <a:custGeom>
            <a:avLst/>
            <a:gdLst>
              <a:gd name="T0" fmla="*/ 0 w 165"/>
              <a:gd name="T1" fmla="*/ 22 h 23"/>
              <a:gd name="T2" fmla="*/ 6 w 165"/>
              <a:gd name="T3" fmla="*/ 16 h 23"/>
              <a:gd name="T4" fmla="*/ 10 w 165"/>
              <a:gd name="T5" fmla="*/ 14 h 23"/>
              <a:gd name="T6" fmla="*/ 14 w 165"/>
              <a:gd name="T7" fmla="*/ 13 h 23"/>
              <a:gd name="T8" fmla="*/ 19 w 165"/>
              <a:gd name="T9" fmla="*/ 12 h 23"/>
              <a:gd name="T10" fmla="*/ 25 w 165"/>
              <a:gd name="T11" fmla="*/ 11 h 23"/>
              <a:gd name="T12" fmla="*/ 38 w 165"/>
              <a:gd name="T13" fmla="*/ 8 h 23"/>
              <a:gd name="T14" fmla="*/ 59 w 165"/>
              <a:gd name="T15" fmla="*/ 3 h 23"/>
              <a:gd name="T16" fmla="*/ 67 w 165"/>
              <a:gd name="T17" fmla="*/ 2 h 23"/>
              <a:gd name="T18" fmla="*/ 75 w 165"/>
              <a:gd name="T19" fmla="*/ 1 h 23"/>
              <a:gd name="T20" fmla="*/ 84 w 165"/>
              <a:gd name="T21" fmla="*/ 1 h 23"/>
              <a:gd name="T22" fmla="*/ 102 w 165"/>
              <a:gd name="T23" fmla="*/ 0 h 23"/>
              <a:gd name="T24" fmla="*/ 164 w 165"/>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5"/>
              <a:gd name="T40" fmla="*/ 0 h 23"/>
              <a:gd name="T41" fmla="*/ 165 w 165"/>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5" h="23">
                <a:moveTo>
                  <a:pt x="0" y="22"/>
                </a:moveTo>
                <a:lnTo>
                  <a:pt x="6" y="16"/>
                </a:lnTo>
                <a:lnTo>
                  <a:pt x="10" y="14"/>
                </a:lnTo>
                <a:lnTo>
                  <a:pt x="14" y="13"/>
                </a:lnTo>
                <a:lnTo>
                  <a:pt x="19" y="12"/>
                </a:lnTo>
                <a:lnTo>
                  <a:pt x="25" y="11"/>
                </a:lnTo>
                <a:lnTo>
                  <a:pt x="38" y="8"/>
                </a:lnTo>
                <a:lnTo>
                  <a:pt x="59" y="3"/>
                </a:lnTo>
                <a:lnTo>
                  <a:pt x="67" y="2"/>
                </a:lnTo>
                <a:lnTo>
                  <a:pt x="75" y="1"/>
                </a:lnTo>
                <a:lnTo>
                  <a:pt x="84" y="1"/>
                </a:lnTo>
                <a:lnTo>
                  <a:pt x="102" y="0"/>
                </a:lnTo>
                <a:lnTo>
                  <a:pt x="164"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6" name="SMARTPenAnnotation54"/>
          <p:cNvSpPr>
            <a:spLocks/>
          </p:cNvSpPr>
          <p:nvPr/>
        </p:nvSpPr>
        <p:spPr bwMode="auto">
          <a:xfrm>
            <a:off x="4956175" y="1433513"/>
            <a:ext cx="1001713" cy="371475"/>
          </a:xfrm>
          <a:custGeom>
            <a:avLst/>
            <a:gdLst>
              <a:gd name="T0" fmla="*/ 8 w 631"/>
              <a:gd name="T1" fmla="*/ 69 h 234"/>
              <a:gd name="T2" fmla="*/ 5 w 631"/>
              <a:gd name="T3" fmla="*/ 91 h 234"/>
              <a:gd name="T4" fmla="*/ 0 w 631"/>
              <a:gd name="T5" fmla="*/ 165 h 234"/>
              <a:gd name="T6" fmla="*/ 4 w 631"/>
              <a:gd name="T7" fmla="*/ 203 h 234"/>
              <a:gd name="T8" fmla="*/ 23 w 631"/>
              <a:gd name="T9" fmla="*/ 229 h 234"/>
              <a:gd name="T10" fmla="*/ 73 w 631"/>
              <a:gd name="T11" fmla="*/ 230 h 234"/>
              <a:gd name="T12" fmla="*/ 112 w 631"/>
              <a:gd name="T13" fmla="*/ 203 h 234"/>
              <a:gd name="T14" fmla="*/ 141 w 631"/>
              <a:gd name="T15" fmla="*/ 174 h 234"/>
              <a:gd name="T16" fmla="*/ 156 w 631"/>
              <a:gd name="T17" fmla="*/ 144 h 234"/>
              <a:gd name="T18" fmla="*/ 162 w 631"/>
              <a:gd name="T19" fmla="*/ 116 h 234"/>
              <a:gd name="T20" fmla="*/ 153 w 631"/>
              <a:gd name="T21" fmla="*/ 97 h 234"/>
              <a:gd name="T22" fmla="*/ 123 w 631"/>
              <a:gd name="T23" fmla="*/ 113 h 234"/>
              <a:gd name="T24" fmla="*/ 106 w 631"/>
              <a:gd name="T25" fmla="*/ 138 h 234"/>
              <a:gd name="T26" fmla="*/ 93 w 631"/>
              <a:gd name="T27" fmla="*/ 161 h 234"/>
              <a:gd name="T28" fmla="*/ 92 w 631"/>
              <a:gd name="T29" fmla="*/ 188 h 234"/>
              <a:gd name="T30" fmla="*/ 109 w 631"/>
              <a:gd name="T31" fmla="*/ 212 h 234"/>
              <a:gd name="T32" fmla="*/ 181 w 631"/>
              <a:gd name="T33" fmla="*/ 228 h 234"/>
              <a:gd name="T34" fmla="*/ 230 w 631"/>
              <a:gd name="T35" fmla="*/ 208 h 234"/>
              <a:gd name="T36" fmla="*/ 258 w 631"/>
              <a:gd name="T37" fmla="*/ 177 h 234"/>
              <a:gd name="T38" fmla="*/ 271 w 631"/>
              <a:gd name="T39" fmla="*/ 149 h 234"/>
              <a:gd name="T40" fmla="*/ 275 w 631"/>
              <a:gd name="T41" fmla="*/ 122 h 234"/>
              <a:gd name="T42" fmla="*/ 271 w 631"/>
              <a:gd name="T43" fmla="*/ 99 h 234"/>
              <a:gd name="T44" fmla="*/ 250 w 631"/>
              <a:gd name="T45" fmla="*/ 83 h 234"/>
              <a:gd name="T46" fmla="*/ 223 w 631"/>
              <a:gd name="T47" fmla="*/ 102 h 234"/>
              <a:gd name="T48" fmla="*/ 215 w 631"/>
              <a:gd name="T49" fmla="*/ 127 h 234"/>
              <a:gd name="T50" fmla="*/ 211 w 631"/>
              <a:gd name="T51" fmla="*/ 153 h 234"/>
              <a:gd name="T52" fmla="*/ 214 w 631"/>
              <a:gd name="T53" fmla="*/ 173 h 234"/>
              <a:gd name="T54" fmla="*/ 225 w 631"/>
              <a:gd name="T55" fmla="*/ 192 h 234"/>
              <a:gd name="T56" fmla="*/ 249 w 631"/>
              <a:gd name="T57" fmla="*/ 181 h 234"/>
              <a:gd name="T58" fmla="*/ 261 w 631"/>
              <a:gd name="T59" fmla="*/ 145 h 234"/>
              <a:gd name="T60" fmla="*/ 263 w 631"/>
              <a:gd name="T61" fmla="*/ 107 h 234"/>
              <a:gd name="T62" fmla="*/ 259 w 631"/>
              <a:gd name="T63" fmla="*/ 91 h 234"/>
              <a:gd name="T64" fmla="*/ 258 w 631"/>
              <a:gd name="T65" fmla="*/ 117 h 234"/>
              <a:gd name="T66" fmla="*/ 265 w 631"/>
              <a:gd name="T67" fmla="*/ 142 h 234"/>
              <a:gd name="T68" fmla="*/ 278 w 631"/>
              <a:gd name="T69" fmla="*/ 162 h 234"/>
              <a:gd name="T70" fmla="*/ 303 w 631"/>
              <a:gd name="T71" fmla="*/ 181 h 234"/>
              <a:gd name="T72" fmla="*/ 327 w 631"/>
              <a:gd name="T73" fmla="*/ 169 h 234"/>
              <a:gd name="T74" fmla="*/ 340 w 631"/>
              <a:gd name="T75" fmla="*/ 147 h 234"/>
              <a:gd name="T76" fmla="*/ 346 w 631"/>
              <a:gd name="T77" fmla="*/ 120 h 234"/>
              <a:gd name="T78" fmla="*/ 347 w 631"/>
              <a:gd name="T79" fmla="*/ 86 h 234"/>
              <a:gd name="T80" fmla="*/ 346 w 631"/>
              <a:gd name="T81" fmla="*/ 93 h 234"/>
              <a:gd name="T82" fmla="*/ 354 w 631"/>
              <a:gd name="T83" fmla="*/ 124 h 234"/>
              <a:gd name="T84" fmla="*/ 371 w 631"/>
              <a:gd name="T85" fmla="*/ 153 h 234"/>
              <a:gd name="T86" fmla="*/ 382 w 631"/>
              <a:gd name="T87" fmla="*/ 156 h 234"/>
              <a:gd name="T88" fmla="*/ 385 w 631"/>
              <a:gd name="T89" fmla="*/ 22 h 234"/>
              <a:gd name="T90" fmla="*/ 420 w 631"/>
              <a:gd name="T91" fmla="*/ 35 h 234"/>
              <a:gd name="T92" fmla="*/ 429 w 631"/>
              <a:gd name="T93" fmla="*/ 61 h 234"/>
              <a:gd name="T94" fmla="*/ 445 w 631"/>
              <a:gd name="T95" fmla="*/ 119 h 234"/>
              <a:gd name="T96" fmla="*/ 455 w 631"/>
              <a:gd name="T97" fmla="*/ 141 h 234"/>
              <a:gd name="T98" fmla="*/ 460 w 631"/>
              <a:gd name="T99" fmla="*/ 87 h 234"/>
              <a:gd name="T100" fmla="*/ 474 w 631"/>
              <a:gd name="T101" fmla="*/ 9 h 234"/>
              <a:gd name="T102" fmla="*/ 484 w 631"/>
              <a:gd name="T103" fmla="*/ 12 h 234"/>
              <a:gd name="T104" fmla="*/ 511 w 631"/>
              <a:gd name="T105" fmla="*/ 60 h 234"/>
              <a:gd name="T106" fmla="*/ 541 w 631"/>
              <a:gd name="T107" fmla="*/ 91 h 234"/>
              <a:gd name="T108" fmla="*/ 559 w 631"/>
              <a:gd name="T109" fmla="*/ 79 h 234"/>
              <a:gd name="T110" fmla="*/ 570 w 631"/>
              <a:gd name="T111" fmla="*/ 48 h 234"/>
              <a:gd name="T112" fmla="*/ 575 w 631"/>
              <a:gd name="T113" fmla="*/ 11 h 234"/>
              <a:gd name="T114" fmla="*/ 579 w 631"/>
              <a:gd name="T115" fmla="*/ 10 h 234"/>
              <a:gd name="T116" fmla="*/ 582 w 631"/>
              <a:gd name="T117" fmla="*/ 32 h 234"/>
              <a:gd name="T118" fmla="*/ 595 w 631"/>
              <a:gd name="T119" fmla="*/ 63 h 234"/>
              <a:gd name="T120" fmla="*/ 614 w 631"/>
              <a:gd name="T121" fmla="*/ 87 h 234"/>
              <a:gd name="T122" fmla="*/ 630 w 631"/>
              <a:gd name="T123" fmla="*/ 87 h 2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631"/>
              <a:gd name="T187" fmla="*/ 0 h 234"/>
              <a:gd name="T188" fmla="*/ 631 w 631"/>
              <a:gd name="T189" fmla="*/ 234 h 23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631" h="234">
                <a:moveTo>
                  <a:pt x="11" y="76"/>
                </a:moveTo>
                <a:lnTo>
                  <a:pt x="11" y="70"/>
                </a:lnTo>
                <a:lnTo>
                  <a:pt x="11" y="69"/>
                </a:lnTo>
                <a:lnTo>
                  <a:pt x="9" y="69"/>
                </a:lnTo>
                <a:lnTo>
                  <a:pt x="8" y="69"/>
                </a:lnTo>
                <a:lnTo>
                  <a:pt x="7" y="71"/>
                </a:lnTo>
                <a:lnTo>
                  <a:pt x="6" y="76"/>
                </a:lnTo>
                <a:lnTo>
                  <a:pt x="6" y="82"/>
                </a:lnTo>
                <a:lnTo>
                  <a:pt x="6" y="86"/>
                </a:lnTo>
                <a:lnTo>
                  <a:pt x="5" y="91"/>
                </a:lnTo>
                <a:lnTo>
                  <a:pt x="4" y="98"/>
                </a:lnTo>
                <a:lnTo>
                  <a:pt x="3" y="106"/>
                </a:lnTo>
                <a:lnTo>
                  <a:pt x="2" y="116"/>
                </a:lnTo>
                <a:lnTo>
                  <a:pt x="1" y="129"/>
                </a:lnTo>
                <a:lnTo>
                  <a:pt x="0" y="165"/>
                </a:lnTo>
                <a:lnTo>
                  <a:pt x="0" y="175"/>
                </a:lnTo>
                <a:lnTo>
                  <a:pt x="1" y="183"/>
                </a:lnTo>
                <a:lnTo>
                  <a:pt x="2" y="190"/>
                </a:lnTo>
                <a:lnTo>
                  <a:pt x="3" y="197"/>
                </a:lnTo>
                <a:lnTo>
                  <a:pt x="4" y="203"/>
                </a:lnTo>
                <a:lnTo>
                  <a:pt x="6" y="208"/>
                </a:lnTo>
                <a:lnTo>
                  <a:pt x="8" y="213"/>
                </a:lnTo>
                <a:lnTo>
                  <a:pt x="10" y="216"/>
                </a:lnTo>
                <a:lnTo>
                  <a:pt x="16" y="222"/>
                </a:lnTo>
                <a:lnTo>
                  <a:pt x="23" y="229"/>
                </a:lnTo>
                <a:lnTo>
                  <a:pt x="26" y="230"/>
                </a:lnTo>
                <a:lnTo>
                  <a:pt x="33" y="232"/>
                </a:lnTo>
                <a:lnTo>
                  <a:pt x="52" y="233"/>
                </a:lnTo>
                <a:lnTo>
                  <a:pt x="63" y="233"/>
                </a:lnTo>
                <a:lnTo>
                  <a:pt x="73" y="230"/>
                </a:lnTo>
                <a:lnTo>
                  <a:pt x="84" y="224"/>
                </a:lnTo>
                <a:lnTo>
                  <a:pt x="90" y="219"/>
                </a:lnTo>
                <a:lnTo>
                  <a:pt x="96" y="215"/>
                </a:lnTo>
                <a:lnTo>
                  <a:pt x="107" y="207"/>
                </a:lnTo>
                <a:lnTo>
                  <a:pt x="112" y="203"/>
                </a:lnTo>
                <a:lnTo>
                  <a:pt x="118" y="198"/>
                </a:lnTo>
                <a:lnTo>
                  <a:pt x="124" y="193"/>
                </a:lnTo>
                <a:lnTo>
                  <a:pt x="129" y="187"/>
                </a:lnTo>
                <a:lnTo>
                  <a:pt x="135" y="181"/>
                </a:lnTo>
                <a:lnTo>
                  <a:pt x="141" y="174"/>
                </a:lnTo>
                <a:lnTo>
                  <a:pt x="145" y="167"/>
                </a:lnTo>
                <a:lnTo>
                  <a:pt x="148" y="161"/>
                </a:lnTo>
                <a:lnTo>
                  <a:pt x="151" y="155"/>
                </a:lnTo>
                <a:lnTo>
                  <a:pt x="154" y="149"/>
                </a:lnTo>
                <a:lnTo>
                  <a:pt x="156" y="144"/>
                </a:lnTo>
                <a:lnTo>
                  <a:pt x="159" y="138"/>
                </a:lnTo>
                <a:lnTo>
                  <a:pt x="160" y="132"/>
                </a:lnTo>
                <a:lnTo>
                  <a:pt x="161" y="126"/>
                </a:lnTo>
                <a:lnTo>
                  <a:pt x="162" y="121"/>
                </a:lnTo>
                <a:lnTo>
                  <a:pt x="162" y="116"/>
                </a:lnTo>
                <a:lnTo>
                  <a:pt x="161" y="111"/>
                </a:lnTo>
                <a:lnTo>
                  <a:pt x="160" y="107"/>
                </a:lnTo>
                <a:lnTo>
                  <a:pt x="157" y="100"/>
                </a:lnTo>
                <a:lnTo>
                  <a:pt x="155" y="98"/>
                </a:lnTo>
                <a:lnTo>
                  <a:pt x="153" y="97"/>
                </a:lnTo>
                <a:lnTo>
                  <a:pt x="152" y="97"/>
                </a:lnTo>
                <a:lnTo>
                  <a:pt x="141" y="101"/>
                </a:lnTo>
                <a:lnTo>
                  <a:pt x="133" y="106"/>
                </a:lnTo>
                <a:lnTo>
                  <a:pt x="128" y="109"/>
                </a:lnTo>
                <a:lnTo>
                  <a:pt x="123" y="113"/>
                </a:lnTo>
                <a:lnTo>
                  <a:pt x="119" y="117"/>
                </a:lnTo>
                <a:lnTo>
                  <a:pt x="115" y="122"/>
                </a:lnTo>
                <a:lnTo>
                  <a:pt x="112" y="127"/>
                </a:lnTo>
                <a:lnTo>
                  <a:pt x="109" y="133"/>
                </a:lnTo>
                <a:lnTo>
                  <a:pt x="106" y="138"/>
                </a:lnTo>
                <a:lnTo>
                  <a:pt x="103" y="143"/>
                </a:lnTo>
                <a:lnTo>
                  <a:pt x="100" y="147"/>
                </a:lnTo>
                <a:lnTo>
                  <a:pt x="97" y="152"/>
                </a:lnTo>
                <a:lnTo>
                  <a:pt x="94" y="156"/>
                </a:lnTo>
                <a:lnTo>
                  <a:pt x="93" y="161"/>
                </a:lnTo>
                <a:lnTo>
                  <a:pt x="92" y="167"/>
                </a:lnTo>
                <a:lnTo>
                  <a:pt x="91" y="172"/>
                </a:lnTo>
                <a:lnTo>
                  <a:pt x="91" y="177"/>
                </a:lnTo>
                <a:lnTo>
                  <a:pt x="90" y="183"/>
                </a:lnTo>
                <a:lnTo>
                  <a:pt x="92" y="188"/>
                </a:lnTo>
                <a:lnTo>
                  <a:pt x="93" y="192"/>
                </a:lnTo>
                <a:lnTo>
                  <a:pt x="96" y="197"/>
                </a:lnTo>
                <a:lnTo>
                  <a:pt x="99" y="201"/>
                </a:lnTo>
                <a:lnTo>
                  <a:pt x="102" y="205"/>
                </a:lnTo>
                <a:lnTo>
                  <a:pt x="109" y="212"/>
                </a:lnTo>
                <a:lnTo>
                  <a:pt x="116" y="217"/>
                </a:lnTo>
                <a:lnTo>
                  <a:pt x="130" y="224"/>
                </a:lnTo>
                <a:lnTo>
                  <a:pt x="149" y="229"/>
                </a:lnTo>
                <a:lnTo>
                  <a:pt x="162" y="230"/>
                </a:lnTo>
                <a:lnTo>
                  <a:pt x="181" y="228"/>
                </a:lnTo>
                <a:lnTo>
                  <a:pt x="188" y="228"/>
                </a:lnTo>
                <a:lnTo>
                  <a:pt x="201" y="224"/>
                </a:lnTo>
                <a:lnTo>
                  <a:pt x="213" y="219"/>
                </a:lnTo>
                <a:lnTo>
                  <a:pt x="225" y="212"/>
                </a:lnTo>
                <a:lnTo>
                  <a:pt x="230" y="208"/>
                </a:lnTo>
                <a:lnTo>
                  <a:pt x="234" y="203"/>
                </a:lnTo>
                <a:lnTo>
                  <a:pt x="239" y="198"/>
                </a:lnTo>
                <a:lnTo>
                  <a:pt x="243" y="193"/>
                </a:lnTo>
                <a:lnTo>
                  <a:pt x="254" y="182"/>
                </a:lnTo>
                <a:lnTo>
                  <a:pt x="258" y="177"/>
                </a:lnTo>
                <a:lnTo>
                  <a:pt x="261" y="171"/>
                </a:lnTo>
                <a:lnTo>
                  <a:pt x="264" y="166"/>
                </a:lnTo>
                <a:lnTo>
                  <a:pt x="267" y="160"/>
                </a:lnTo>
                <a:lnTo>
                  <a:pt x="269" y="154"/>
                </a:lnTo>
                <a:lnTo>
                  <a:pt x="271" y="149"/>
                </a:lnTo>
                <a:lnTo>
                  <a:pt x="273" y="143"/>
                </a:lnTo>
                <a:lnTo>
                  <a:pt x="274" y="138"/>
                </a:lnTo>
                <a:lnTo>
                  <a:pt x="274" y="132"/>
                </a:lnTo>
                <a:lnTo>
                  <a:pt x="275" y="127"/>
                </a:lnTo>
                <a:lnTo>
                  <a:pt x="275" y="122"/>
                </a:lnTo>
                <a:lnTo>
                  <a:pt x="275" y="118"/>
                </a:lnTo>
                <a:lnTo>
                  <a:pt x="275" y="113"/>
                </a:lnTo>
                <a:lnTo>
                  <a:pt x="274" y="108"/>
                </a:lnTo>
                <a:lnTo>
                  <a:pt x="272" y="103"/>
                </a:lnTo>
                <a:lnTo>
                  <a:pt x="271" y="99"/>
                </a:lnTo>
                <a:lnTo>
                  <a:pt x="268" y="93"/>
                </a:lnTo>
                <a:lnTo>
                  <a:pt x="262" y="86"/>
                </a:lnTo>
                <a:lnTo>
                  <a:pt x="260" y="84"/>
                </a:lnTo>
                <a:lnTo>
                  <a:pt x="254" y="83"/>
                </a:lnTo>
                <a:lnTo>
                  <a:pt x="250" y="83"/>
                </a:lnTo>
                <a:lnTo>
                  <a:pt x="243" y="85"/>
                </a:lnTo>
                <a:lnTo>
                  <a:pt x="238" y="88"/>
                </a:lnTo>
                <a:lnTo>
                  <a:pt x="229" y="94"/>
                </a:lnTo>
                <a:lnTo>
                  <a:pt x="226" y="98"/>
                </a:lnTo>
                <a:lnTo>
                  <a:pt x="223" y="102"/>
                </a:lnTo>
                <a:lnTo>
                  <a:pt x="221" y="106"/>
                </a:lnTo>
                <a:lnTo>
                  <a:pt x="218" y="111"/>
                </a:lnTo>
                <a:lnTo>
                  <a:pt x="217" y="116"/>
                </a:lnTo>
                <a:lnTo>
                  <a:pt x="216" y="121"/>
                </a:lnTo>
                <a:lnTo>
                  <a:pt x="215" y="127"/>
                </a:lnTo>
                <a:lnTo>
                  <a:pt x="214" y="132"/>
                </a:lnTo>
                <a:lnTo>
                  <a:pt x="213" y="138"/>
                </a:lnTo>
                <a:lnTo>
                  <a:pt x="211" y="143"/>
                </a:lnTo>
                <a:lnTo>
                  <a:pt x="211" y="148"/>
                </a:lnTo>
                <a:lnTo>
                  <a:pt x="211" y="153"/>
                </a:lnTo>
                <a:lnTo>
                  <a:pt x="212" y="157"/>
                </a:lnTo>
                <a:lnTo>
                  <a:pt x="212" y="161"/>
                </a:lnTo>
                <a:lnTo>
                  <a:pt x="213" y="165"/>
                </a:lnTo>
                <a:lnTo>
                  <a:pt x="213" y="169"/>
                </a:lnTo>
                <a:lnTo>
                  <a:pt x="214" y="173"/>
                </a:lnTo>
                <a:lnTo>
                  <a:pt x="215" y="177"/>
                </a:lnTo>
                <a:lnTo>
                  <a:pt x="218" y="184"/>
                </a:lnTo>
                <a:lnTo>
                  <a:pt x="221" y="189"/>
                </a:lnTo>
                <a:lnTo>
                  <a:pt x="223" y="191"/>
                </a:lnTo>
                <a:lnTo>
                  <a:pt x="225" y="192"/>
                </a:lnTo>
                <a:lnTo>
                  <a:pt x="229" y="193"/>
                </a:lnTo>
                <a:lnTo>
                  <a:pt x="238" y="194"/>
                </a:lnTo>
                <a:lnTo>
                  <a:pt x="240" y="193"/>
                </a:lnTo>
                <a:lnTo>
                  <a:pt x="246" y="185"/>
                </a:lnTo>
                <a:lnTo>
                  <a:pt x="249" y="181"/>
                </a:lnTo>
                <a:lnTo>
                  <a:pt x="252" y="177"/>
                </a:lnTo>
                <a:lnTo>
                  <a:pt x="255" y="171"/>
                </a:lnTo>
                <a:lnTo>
                  <a:pt x="258" y="163"/>
                </a:lnTo>
                <a:lnTo>
                  <a:pt x="260" y="155"/>
                </a:lnTo>
                <a:lnTo>
                  <a:pt x="261" y="145"/>
                </a:lnTo>
                <a:lnTo>
                  <a:pt x="262" y="135"/>
                </a:lnTo>
                <a:lnTo>
                  <a:pt x="263" y="127"/>
                </a:lnTo>
                <a:lnTo>
                  <a:pt x="263" y="119"/>
                </a:lnTo>
                <a:lnTo>
                  <a:pt x="264" y="112"/>
                </a:lnTo>
                <a:lnTo>
                  <a:pt x="263" y="107"/>
                </a:lnTo>
                <a:lnTo>
                  <a:pt x="262" y="103"/>
                </a:lnTo>
                <a:lnTo>
                  <a:pt x="260" y="97"/>
                </a:lnTo>
                <a:lnTo>
                  <a:pt x="259" y="91"/>
                </a:lnTo>
                <a:lnTo>
                  <a:pt x="256" y="95"/>
                </a:lnTo>
                <a:lnTo>
                  <a:pt x="255" y="97"/>
                </a:lnTo>
                <a:lnTo>
                  <a:pt x="257" y="107"/>
                </a:lnTo>
                <a:lnTo>
                  <a:pt x="258" y="112"/>
                </a:lnTo>
                <a:lnTo>
                  <a:pt x="258" y="117"/>
                </a:lnTo>
                <a:lnTo>
                  <a:pt x="259" y="122"/>
                </a:lnTo>
                <a:lnTo>
                  <a:pt x="260" y="127"/>
                </a:lnTo>
                <a:lnTo>
                  <a:pt x="261" y="132"/>
                </a:lnTo>
                <a:lnTo>
                  <a:pt x="263" y="137"/>
                </a:lnTo>
                <a:lnTo>
                  <a:pt x="265" y="142"/>
                </a:lnTo>
                <a:lnTo>
                  <a:pt x="266" y="146"/>
                </a:lnTo>
                <a:lnTo>
                  <a:pt x="269" y="150"/>
                </a:lnTo>
                <a:lnTo>
                  <a:pt x="272" y="154"/>
                </a:lnTo>
                <a:lnTo>
                  <a:pt x="275" y="158"/>
                </a:lnTo>
                <a:lnTo>
                  <a:pt x="278" y="162"/>
                </a:lnTo>
                <a:lnTo>
                  <a:pt x="282" y="166"/>
                </a:lnTo>
                <a:lnTo>
                  <a:pt x="291" y="175"/>
                </a:lnTo>
                <a:lnTo>
                  <a:pt x="293" y="178"/>
                </a:lnTo>
                <a:lnTo>
                  <a:pt x="296" y="179"/>
                </a:lnTo>
                <a:lnTo>
                  <a:pt x="303" y="181"/>
                </a:lnTo>
                <a:lnTo>
                  <a:pt x="310" y="182"/>
                </a:lnTo>
                <a:lnTo>
                  <a:pt x="313" y="181"/>
                </a:lnTo>
                <a:lnTo>
                  <a:pt x="319" y="177"/>
                </a:lnTo>
                <a:lnTo>
                  <a:pt x="323" y="173"/>
                </a:lnTo>
                <a:lnTo>
                  <a:pt x="327" y="169"/>
                </a:lnTo>
                <a:lnTo>
                  <a:pt x="330" y="164"/>
                </a:lnTo>
                <a:lnTo>
                  <a:pt x="333" y="160"/>
                </a:lnTo>
                <a:lnTo>
                  <a:pt x="336" y="155"/>
                </a:lnTo>
                <a:lnTo>
                  <a:pt x="338" y="151"/>
                </a:lnTo>
                <a:lnTo>
                  <a:pt x="340" y="147"/>
                </a:lnTo>
                <a:lnTo>
                  <a:pt x="341" y="142"/>
                </a:lnTo>
                <a:lnTo>
                  <a:pt x="342" y="137"/>
                </a:lnTo>
                <a:lnTo>
                  <a:pt x="343" y="131"/>
                </a:lnTo>
                <a:lnTo>
                  <a:pt x="344" y="126"/>
                </a:lnTo>
                <a:lnTo>
                  <a:pt x="346" y="120"/>
                </a:lnTo>
                <a:lnTo>
                  <a:pt x="347" y="114"/>
                </a:lnTo>
                <a:lnTo>
                  <a:pt x="347" y="108"/>
                </a:lnTo>
                <a:lnTo>
                  <a:pt x="348" y="101"/>
                </a:lnTo>
                <a:lnTo>
                  <a:pt x="347" y="94"/>
                </a:lnTo>
                <a:lnTo>
                  <a:pt x="347" y="86"/>
                </a:lnTo>
                <a:lnTo>
                  <a:pt x="343" y="66"/>
                </a:lnTo>
                <a:lnTo>
                  <a:pt x="343" y="72"/>
                </a:lnTo>
                <a:lnTo>
                  <a:pt x="344" y="77"/>
                </a:lnTo>
                <a:lnTo>
                  <a:pt x="346" y="93"/>
                </a:lnTo>
                <a:lnTo>
                  <a:pt x="347" y="100"/>
                </a:lnTo>
                <a:lnTo>
                  <a:pt x="349" y="107"/>
                </a:lnTo>
                <a:lnTo>
                  <a:pt x="351" y="113"/>
                </a:lnTo>
                <a:lnTo>
                  <a:pt x="353" y="119"/>
                </a:lnTo>
                <a:lnTo>
                  <a:pt x="354" y="124"/>
                </a:lnTo>
                <a:lnTo>
                  <a:pt x="356" y="129"/>
                </a:lnTo>
                <a:lnTo>
                  <a:pt x="360" y="135"/>
                </a:lnTo>
                <a:lnTo>
                  <a:pt x="364" y="141"/>
                </a:lnTo>
                <a:lnTo>
                  <a:pt x="367" y="148"/>
                </a:lnTo>
                <a:lnTo>
                  <a:pt x="371" y="153"/>
                </a:lnTo>
                <a:lnTo>
                  <a:pt x="376" y="159"/>
                </a:lnTo>
                <a:lnTo>
                  <a:pt x="377" y="159"/>
                </a:lnTo>
                <a:lnTo>
                  <a:pt x="381" y="160"/>
                </a:lnTo>
                <a:lnTo>
                  <a:pt x="382" y="159"/>
                </a:lnTo>
                <a:lnTo>
                  <a:pt x="382" y="156"/>
                </a:lnTo>
                <a:lnTo>
                  <a:pt x="382" y="149"/>
                </a:lnTo>
                <a:lnTo>
                  <a:pt x="382" y="27"/>
                </a:lnTo>
                <a:lnTo>
                  <a:pt x="383" y="24"/>
                </a:lnTo>
                <a:lnTo>
                  <a:pt x="384" y="23"/>
                </a:lnTo>
                <a:lnTo>
                  <a:pt x="385" y="22"/>
                </a:lnTo>
                <a:lnTo>
                  <a:pt x="387" y="21"/>
                </a:lnTo>
                <a:lnTo>
                  <a:pt x="390" y="20"/>
                </a:lnTo>
                <a:lnTo>
                  <a:pt x="408" y="26"/>
                </a:lnTo>
                <a:lnTo>
                  <a:pt x="415" y="30"/>
                </a:lnTo>
                <a:lnTo>
                  <a:pt x="420" y="35"/>
                </a:lnTo>
                <a:lnTo>
                  <a:pt x="423" y="41"/>
                </a:lnTo>
                <a:lnTo>
                  <a:pt x="426" y="48"/>
                </a:lnTo>
                <a:lnTo>
                  <a:pt x="426" y="52"/>
                </a:lnTo>
                <a:lnTo>
                  <a:pt x="427" y="56"/>
                </a:lnTo>
                <a:lnTo>
                  <a:pt x="429" y="61"/>
                </a:lnTo>
                <a:lnTo>
                  <a:pt x="430" y="66"/>
                </a:lnTo>
                <a:lnTo>
                  <a:pt x="438" y="91"/>
                </a:lnTo>
                <a:lnTo>
                  <a:pt x="441" y="100"/>
                </a:lnTo>
                <a:lnTo>
                  <a:pt x="443" y="109"/>
                </a:lnTo>
                <a:lnTo>
                  <a:pt x="445" y="119"/>
                </a:lnTo>
                <a:lnTo>
                  <a:pt x="448" y="126"/>
                </a:lnTo>
                <a:lnTo>
                  <a:pt x="450" y="131"/>
                </a:lnTo>
                <a:lnTo>
                  <a:pt x="454" y="141"/>
                </a:lnTo>
                <a:lnTo>
                  <a:pt x="455" y="141"/>
                </a:lnTo>
                <a:lnTo>
                  <a:pt x="456" y="134"/>
                </a:lnTo>
                <a:lnTo>
                  <a:pt x="458" y="114"/>
                </a:lnTo>
                <a:lnTo>
                  <a:pt x="459" y="105"/>
                </a:lnTo>
                <a:lnTo>
                  <a:pt x="460" y="96"/>
                </a:lnTo>
                <a:lnTo>
                  <a:pt x="460" y="87"/>
                </a:lnTo>
                <a:lnTo>
                  <a:pt x="462" y="73"/>
                </a:lnTo>
                <a:lnTo>
                  <a:pt x="467" y="36"/>
                </a:lnTo>
                <a:lnTo>
                  <a:pt x="469" y="23"/>
                </a:lnTo>
                <a:lnTo>
                  <a:pt x="472" y="14"/>
                </a:lnTo>
                <a:lnTo>
                  <a:pt x="474" y="9"/>
                </a:lnTo>
                <a:lnTo>
                  <a:pt x="476" y="6"/>
                </a:lnTo>
                <a:lnTo>
                  <a:pt x="478" y="6"/>
                </a:lnTo>
                <a:lnTo>
                  <a:pt x="480" y="6"/>
                </a:lnTo>
                <a:lnTo>
                  <a:pt x="482" y="9"/>
                </a:lnTo>
                <a:lnTo>
                  <a:pt x="484" y="12"/>
                </a:lnTo>
                <a:lnTo>
                  <a:pt x="485" y="17"/>
                </a:lnTo>
                <a:lnTo>
                  <a:pt x="489" y="23"/>
                </a:lnTo>
                <a:lnTo>
                  <a:pt x="504" y="50"/>
                </a:lnTo>
                <a:lnTo>
                  <a:pt x="506" y="55"/>
                </a:lnTo>
                <a:lnTo>
                  <a:pt x="511" y="60"/>
                </a:lnTo>
                <a:lnTo>
                  <a:pt x="516" y="67"/>
                </a:lnTo>
                <a:lnTo>
                  <a:pt x="527" y="79"/>
                </a:lnTo>
                <a:lnTo>
                  <a:pt x="534" y="86"/>
                </a:lnTo>
                <a:lnTo>
                  <a:pt x="539" y="90"/>
                </a:lnTo>
                <a:lnTo>
                  <a:pt x="541" y="91"/>
                </a:lnTo>
                <a:lnTo>
                  <a:pt x="543" y="91"/>
                </a:lnTo>
                <a:lnTo>
                  <a:pt x="545" y="90"/>
                </a:lnTo>
                <a:lnTo>
                  <a:pt x="549" y="88"/>
                </a:lnTo>
                <a:lnTo>
                  <a:pt x="557" y="81"/>
                </a:lnTo>
                <a:lnTo>
                  <a:pt x="559" y="79"/>
                </a:lnTo>
                <a:lnTo>
                  <a:pt x="562" y="74"/>
                </a:lnTo>
                <a:lnTo>
                  <a:pt x="564" y="71"/>
                </a:lnTo>
                <a:lnTo>
                  <a:pt x="566" y="65"/>
                </a:lnTo>
                <a:lnTo>
                  <a:pt x="568" y="57"/>
                </a:lnTo>
                <a:lnTo>
                  <a:pt x="570" y="48"/>
                </a:lnTo>
                <a:lnTo>
                  <a:pt x="571" y="41"/>
                </a:lnTo>
                <a:lnTo>
                  <a:pt x="572" y="34"/>
                </a:lnTo>
                <a:lnTo>
                  <a:pt x="573" y="27"/>
                </a:lnTo>
                <a:lnTo>
                  <a:pt x="574" y="20"/>
                </a:lnTo>
                <a:lnTo>
                  <a:pt x="575" y="11"/>
                </a:lnTo>
                <a:lnTo>
                  <a:pt x="576" y="3"/>
                </a:lnTo>
                <a:lnTo>
                  <a:pt x="577" y="0"/>
                </a:lnTo>
                <a:lnTo>
                  <a:pt x="578" y="2"/>
                </a:lnTo>
                <a:lnTo>
                  <a:pt x="578" y="6"/>
                </a:lnTo>
                <a:lnTo>
                  <a:pt x="579" y="10"/>
                </a:lnTo>
                <a:lnTo>
                  <a:pt x="579" y="14"/>
                </a:lnTo>
                <a:lnTo>
                  <a:pt x="579" y="17"/>
                </a:lnTo>
                <a:lnTo>
                  <a:pt x="580" y="22"/>
                </a:lnTo>
                <a:lnTo>
                  <a:pt x="581" y="27"/>
                </a:lnTo>
                <a:lnTo>
                  <a:pt x="582" y="32"/>
                </a:lnTo>
                <a:lnTo>
                  <a:pt x="584" y="36"/>
                </a:lnTo>
                <a:lnTo>
                  <a:pt x="585" y="41"/>
                </a:lnTo>
                <a:lnTo>
                  <a:pt x="587" y="45"/>
                </a:lnTo>
                <a:lnTo>
                  <a:pt x="589" y="50"/>
                </a:lnTo>
                <a:lnTo>
                  <a:pt x="595" y="63"/>
                </a:lnTo>
                <a:lnTo>
                  <a:pt x="599" y="68"/>
                </a:lnTo>
                <a:lnTo>
                  <a:pt x="602" y="73"/>
                </a:lnTo>
                <a:lnTo>
                  <a:pt x="606" y="78"/>
                </a:lnTo>
                <a:lnTo>
                  <a:pt x="611" y="85"/>
                </a:lnTo>
                <a:lnTo>
                  <a:pt x="614" y="87"/>
                </a:lnTo>
                <a:lnTo>
                  <a:pt x="616" y="89"/>
                </a:lnTo>
                <a:lnTo>
                  <a:pt x="620" y="91"/>
                </a:lnTo>
                <a:lnTo>
                  <a:pt x="622" y="91"/>
                </a:lnTo>
                <a:lnTo>
                  <a:pt x="624" y="90"/>
                </a:lnTo>
                <a:lnTo>
                  <a:pt x="630" y="87"/>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7" name="SMARTPenAnnotation55"/>
          <p:cNvSpPr>
            <a:spLocks/>
          </p:cNvSpPr>
          <p:nvPr/>
        </p:nvSpPr>
        <p:spPr bwMode="auto">
          <a:xfrm>
            <a:off x="5975350" y="1366838"/>
            <a:ext cx="53975" cy="188912"/>
          </a:xfrm>
          <a:custGeom>
            <a:avLst/>
            <a:gdLst>
              <a:gd name="T0" fmla="*/ 10 w 34"/>
              <a:gd name="T1" fmla="*/ 0 h 119"/>
              <a:gd name="T2" fmla="*/ 3 w 34"/>
              <a:gd name="T3" fmla="*/ 15 h 119"/>
              <a:gd name="T4" fmla="*/ 1 w 34"/>
              <a:gd name="T5" fmla="*/ 19 h 119"/>
              <a:gd name="T6" fmla="*/ 1 w 34"/>
              <a:gd name="T7" fmla="*/ 22 h 119"/>
              <a:gd name="T8" fmla="*/ 0 w 34"/>
              <a:gd name="T9" fmla="*/ 26 h 119"/>
              <a:gd name="T10" fmla="*/ 0 w 34"/>
              <a:gd name="T11" fmla="*/ 32 h 119"/>
              <a:gd name="T12" fmla="*/ 1 w 34"/>
              <a:gd name="T13" fmla="*/ 40 h 119"/>
              <a:gd name="T14" fmla="*/ 2 w 34"/>
              <a:gd name="T15" fmla="*/ 49 h 119"/>
              <a:gd name="T16" fmla="*/ 3 w 34"/>
              <a:gd name="T17" fmla="*/ 56 h 119"/>
              <a:gd name="T18" fmla="*/ 4 w 34"/>
              <a:gd name="T19" fmla="*/ 62 h 119"/>
              <a:gd name="T20" fmla="*/ 4 w 34"/>
              <a:gd name="T21" fmla="*/ 68 h 119"/>
              <a:gd name="T22" fmla="*/ 6 w 34"/>
              <a:gd name="T23" fmla="*/ 74 h 119"/>
              <a:gd name="T24" fmla="*/ 8 w 34"/>
              <a:gd name="T25" fmla="*/ 80 h 119"/>
              <a:gd name="T26" fmla="*/ 11 w 34"/>
              <a:gd name="T27" fmla="*/ 87 h 119"/>
              <a:gd name="T28" fmla="*/ 13 w 34"/>
              <a:gd name="T29" fmla="*/ 93 h 119"/>
              <a:gd name="T30" fmla="*/ 17 w 34"/>
              <a:gd name="T31" fmla="*/ 103 h 119"/>
              <a:gd name="T32" fmla="*/ 19 w 34"/>
              <a:gd name="T33" fmla="*/ 106 h 119"/>
              <a:gd name="T34" fmla="*/ 21 w 34"/>
              <a:gd name="T35" fmla="*/ 108 h 119"/>
              <a:gd name="T36" fmla="*/ 23 w 34"/>
              <a:gd name="T37" fmla="*/ 109 h 119"/>
              <a:gd name="T38" fmla="*/ 25 w 34"/>
              <a:gd name="T39" fmla="*/ 111 h 119"/>
              <a:gd name="T40" fmla="*/ 27 w 34"/>
              <a:gd name="T41" fmla="*/ 113 h 119"/>
              <a:gd name="T42" fmla="*/ 33 w 34"/>
              <a:gd name="T43" fmla="*/ 118 h 11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4"/>
              <a:gd name="T67" fmla="*/ 0 h 119"/>
              <a:gd name="T68" fmla="*/ 34 w 34"/>
              <a:gd name="T69" fmla="*/ 119 h 11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4" h="119">
                <a:moveTo>
                  <a:pt x="10" y="0"/>
                </a:moveTo>
                <a:lnTo>
                  <a:pt x="3" y="15"/>
                </a:lnTo>
                <a:lnTo>
                  <a:pt x="1" y="19"/>
                </a:lnTo>
                <a:lnTo>
                  <a:pt x="1" y="22"/>
                </a:lnTo>
                <a:lnTo>
                  <a:pt x="0" y="26"/>
                </a:lnTo>
                <a:lnTo>
                  <a:pt x="0" y="32"/>
                </a:lnTo>
                <a:lnTo>
                  <a:pt x="1" y="40"/>
                </a:lnTo>
                <a:lnTo>
                  <a:pt x="2" y="49"/>
                </a:lnTo>
                <a:lnTo>
                  <a:pt x="3" y="56"/>
                </a:lnTo>
                <a:lnTo>
                  <a:pt x="4" y="62"/>
                </a:lnTo>
                <a:lnTo>
                  <a:pt x="4" y="68"/>
                </a:lnTo>
                <a:lnTo>
                  <a:pt x="6" y="74"/>
                </a:lnTo>
                <a:lnTo>
                  <a:pt x="8" y="80"/>
                </a:lnTo>
                <a:lnTo>
                  <a:pt x="11" y="87"/>
                </a:lnTo>
                <a:lnTo>
                  <a:pt x="13" y="93"/>
                </a:lnTo>
                <a:lnTo>
                  <a:pt x="17" y="103"/>
                </a:lnTo>
                <a:lnTo>
                  <a:pt x="19" y="106"/>
                </a:lnTo>
                <a:lnTo>
                  <a:pt x="21" y="108"/>
                </a:lnTo>
                <a:lnTo>
                  <a:pt x="23" y="109"/>
                </a:lnTo>
                <a:lnTo>
                  <a:pt x="25" y="111"/>
                </a:lnTo>
                <a:lnTo>
                  <a:pt x="27" y="113"/>
                </a:lnTo>
                <a:lnTo>
                  <a:pt x="33" y="118"/>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8" name="SMARTPenAnnotation56"/>
          <p:cNvSpPr>
            <a:spLocks/>
          </p:cNvSpPr>
          <p:nvPr/>
        </p:nvSpPr>
        <p:spPr bwMode="auto">
          <a:xfrm>
            <a:off x="6054725" y="1279525"/>
            <a:ext cx="223838" cy="552450"/>
          </a:xfrm>
          <a:custGeom>
            <a:avLst/>
            <a:gdLst>
              <a:gd name="T0" fmla="*/ 0 w 141"/>
              <a:gd name="T1" fmla="*/ 83 h 348"/>
              <a:gd name="T2" fmla="*/ 1 w 141"/>
              <a:gd name="T3" fmla="*/ 68 h 348"/>
              <a:gd name="T4" fmla="*/ 4 w 141"/>
              <a:gd name="T5" fmla="*/ 54 h 348"/>
              <a:gd name="T6" fmla="*/ 5 w 141"/>
              <a:gd name="T7" fmla="*/ 47 h 348"/>
              <a:gd name="T8" fmla="*/ 8 w 141"/>
              <a:gd name="T9" fmla="*/ 58 h 348"/>
              <a:gd name="T10" fmla="*/ 13 w 141"/>
              <a:gd name="T11" fmla="*/ 74 h 348"/>
              <a:gd name="T12" fmla="*/ 19 w 141"/>
              <a:gd name="T13" fmla="*/ 89 h 348"/>
              <a:gd name="T14" fmla="*/ 26 w 141"/>
              <a:gd name="T15" fmla="*/ 100 h 348"/>
              <a:gd name="T16" fmla="*/ 32 w 141"/>
              <a:gd name="T17" fmla="*/ 110 h 348"/>
              <a:gd name="T18" fmla="*/ 37 w 141"/>
              <a:gd name="T19" fmla="*/ 117 h 348"/>
              <a:gd name="T20" fmla="*/ 44 w 141"/>
              <a:gd name="T21" fmla="*/ 123 h 348"/>
              <a:gd name="T22" fmla="*/ 49 w 141"/>
              <a:gd name="T23" fmla="*/ 127 h 348"/>
              <a:gd name="T24" fmla="*/ 54 w 141"/>
              <a:gd name="T25" fmla="*/ 131 h 348"/>
              <a:gd name="T26" fmla="*/ 61 w 141"/>
              <a:gd name="T27" fmla="*/ 135 h 348"/>
              <a:gd name="T28" fmla="*/ 66 w 141"/>
              <a:gd name="T29" fmla="*/ 137 h 348"/>
              <a:gd name="T30" fmla="*/ 71 w 141"/>
              <a:gd name="T31" fmla="*/ 138 h 348"/>
              <a:gd name="T32" fmla="*/ 77 w 141"/>
              <a:gd name="T33" fmla="*/ 136 h 348"/>
              <a:gd name="T34" fmla="*/ 83 w 141"/>
              <a:gd name="T35" fmla="*/ 134 h 348"/>
              <a:gd name="T36" fmla="*/ 87 w 141"/>
              <a:gd name="T37" fmla="*/ 133 h 348"/>
              <a:gd name="T38" fmla="*/ 94 w 141"/>
              <a:gd name="T39" fmla="*/ 125 h 348"/>
              <a:gd name="T40" fmla="*/ 100 w 141"/>
              <a:gd name="T41" fmla="*/ 118 h 348"/>
              <a:gd name="T42" fmla="*/ 107 w 141"/>
              <a:gd name="T43" fmla="*/ 109 h 348"/>
              <a:gd name="T44" fmla="*/ 115 w 141"/>
              <a:gd name="T45" fmla="*/ 96 h 348"/>
              <a:gd name="T46" fmla="*/ 125 w 141"/>
              <a:gd name="T47" fmla="*/ 76 h 348"/>
              <a:gd name="T48" fmla="*/ 132 w 141"/>
              <a:gd name="T49" fmla="*/ 57 h 348"/>
              <a:gd name="T50" fmla="*/ 137 w 141"/>
              <a:gd name="T51" fmla="*/ 42 h 348"/>
              <a:gd name="T52" fmla="*/ 139 w 141"/>
              <a:gd name="T53" fmla="*/ 28 h 348"/>
              <a:gd name="T54" fmla="*/ 140 w 141"/>
              <a:gd name="T55" fmla="*/ 13 h 348"/>
              <a:gd name="T56" fmla="*/ 137 w 141"/>
              <a:gd name="T57" fmla="*/ 6 h 348"/>
              <a:gd name="T58" fmla="*/ 131 w 141"/>
              <a:gd name="T59" fmla="*/ 2 h 348"/>
              <a:gd name="T60" fmla="*/ 125 w 141"/>
              <a:gd name="T61" fmla="*/ 0 h 348"/>
              <a:gd name="T62" fmla="*/ 116 w 141"/>
              <a:gd name="T63" fmla="*/ 1 h 348"/>
              <a:gd name="T64" fmla="*/ 106 w 141"/>
              <a:gd name="T65" fmla="*/ 3 h 348"/>
              <a:gd name="T66" fmla="*/ 95 w 141"/>
              <a:gd name="T67" fmla="*/ 6 h 348"/>
              <a:gd name="T68" fmla="*/ 86 w 141"/>
              <a:gd name="T69" fmla="*/ 11 h 348"/>
              <a:gd name="T70" fmla="*/ 78 w 141"/>
              <a:gd name="T71" fmla="*/ 18 h 348"/>
              <a:gd name="T72" fmla="*/ 72 w 141"/>
              <a:gd name="T73" fmla="*/ 25 h 348"/>
              <a:gd name="T74" fmla="*/ 66 w 141"/>
              <a:gd name="T75" fmla="*/ 39 h 348"/>
              <a:gd name="T76" fmla="*/ 63 w 141"/>
              <a:gd name="T77" fmla="*/ 51 h 348"/>
              <a:gd name="T78" fmla="*/ 63 w 141"/>
              <a:gd name="T79" fmla="*/ 65 h 348"/>
              <a:gd name="T80" fmla="*/ 65 w 141"/>
              <a:gd name="T81" fmla="*/ 79 h 348"/>
              <a:gd name="T82" fmla="*/ 70 w 141"/>
              <a:gd name="T83" fmla="*/ 96 h 348"/>
              <a:gd name="T84" fmla="*/ 86 w 141"/>
              <a:gd name="T85" fmla="*/ 153 h 348"/>
              <a:gd name="T86" fmla="*/ 101 w 141"/>
              <a:gd name="T87" fmla="*/ 211 h 348"/>
              <a:gd name="T88" fmla="*/ 107 w 141"/>
              <a:gd name="T89" fmla="*/ 247 h 348"/>
              <a:gd name="T90" fmla="*/ 110 w 141"/>
              <a:gd name="T91" fmla="*/ 272 h 348"/>
              <a:gd name="T92" fmla="*/ 111 w 141"/>
              <a:gd name="T93" fmla="*/ 291 h 348"/>
              <a:gd name="T94" fmla="*/ 111 w 141"/>
              <a:gd name="T95" fmla="*/ 311 h 348"/>
              <a:gd name="T96" fmla="*/ 107 w 141"/>
              <a:gd name="T97" fmla="*/ 325 h 348"/>
              <a:gd name="T98" fmla="*/ 101 w 141"/>
              <a:gd name="T99" fmla="*/ 333 h 348"/>
              <a:gd name="T100" fmla="*/ 95 w 141"/>
              <a:gd name="T101" fmla="*/ 340 h 348"/>
              <a:gd name="T102" fmla="*/ 86 w 141"/>
              <a:gd name="T103" fmla="*/ 344 h 348"/>
              <a:gd name="T104" fmla="*/ 62 w 141"/>
              <a:gd name="T105" fmla="*/ 347 h 34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1"/>
              <a:gd name="T160" fmla="*/ 0 h 348"/>
              <a:gd name="T161" fmla="*/ 141 w 141"/>
              <a:gd name="T162" fmla="*/ 348 h 34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1" h="348">
                <a:moveTo>
                  <a:pt x="0" y="117"/>
                </a:moveTo>
                <a:lnTo>
                  <a:pt x="0" y="83"/>
                </a:lnTo>
                <a:lnTo>
                  <a:pt x="0" y="76"/>
                </a:lnTo>
                <a:lnTo>
                  <a:pt x="1" y="68"/>
                </a:lnTo>
                <a:lnTo>
                  <a:pt x="3" y="60"/>
                </a:lnTo>
                <a:lnTo>
                  <a:pt x="4" y="54"/>
                </a:lnTo>
                <a:lnTo>
                  <a:pt x="5" y="45"/>
                </a:lnTo>
                <a:lnTo>
                  <a:pt x="5" y="47"/>
                </a:lnTo>
                <a:lnTo>
                  <a:pt x="7" y="51"/>
                </a:lnTo>
                <a:lnTo>
                  <a:pt x="8" y="58"/>
                </a:lnTo>
                <a:lnTo>
                  <a:pt x="10" y="66"/>
                </a:lnTo>
                <a:lnTo>
                  <a:pt x="13" y="74"/>
                </a:lnTo>
                <a:lnTo>
                  <a:pt x="16" y="82"/>
                </a:lnTo>
                <a:lnTo>
                  <a:pt x="19" y="89"/>
                </a:lnTo>
                <a:lnTo>
                  <a:pt x="23" y="95"/>
                </a:lnTo>
                <a:lnTo>
                  <a:pt x="26" y="100"/>
                </a:lnTo>
                <a:lnTo>
                  <a:pt x="29" y="105"/>
                </a:lnTo>
                <a:lnTo>
                  <a:pt x="32" y="110"/>
                </a:lnTo>
                <a:lnTo>
                  <a:pt x="34" y="114"/>
                </a:lnTo>
                <a:lnTo>
                  <a:pt x="37" y="117"/>
                </a:lnTo>
                <a:lnTo>
                  <a:pt x="40" y="120"/>
                </a:lnTo>
                <a:lnTo>
                  <a:pt x="44" y="123"/>
                </a:lnTo>
                <a:lnTo>
                  <a:pt x="47" y="125"/>
                </a:lnTo>
                <a:lnTo>
                  <a:pt x="49" y="127"/>
                </a:lnTo>
                <a:lnTo>
                  <a:pt x="51" y="129"/>
                </a:lnTo>
                <a:lnTo>
                  <a:pt x="54" y="131"/>
                </a:lnTo>
                <a:lnTo>
                  <a:pt x="57" y="133"/>
                </a:lnTo>
                <a:lnTo>
                  <a:pt x="61" y="135"/>
                </a:lnTo>
                <a:lnTo>
                  <a:pt x="63" y="136"/>
                </a:lnTo>
                <a:lnTo>
                  <a:pt x="66" y="137"/>
                </a:lnTo>
                <a:lnTo>
                  <a:pt x="68" y="138"/>
                </a:lnTo>
                <a:lnTo>
                  <a:pt x="71" y="138"/>
                </a:lnTo>
                <a:lnTo>
                  <a:pt x="74" y="137"/>
                </a:lnTo>
                <a:lnTo>
                  <a:pt x="77" y="136"/>
                </a:lnTo>
                <a:lnTo>
                  <a:pt x="80" y="135"/>
                </a:lnTo>
                <a:lnTo>
                  <a:pt x="83" y="134"/>
                </a:lnTo>
                <a:lnTo>
                  <a:pt x="85" y="134"/>
                </a:lnTo>
                <a:lnTo>
                  <a:pt x="87" y="133"/>
                </a:lnTo>
                <a:lnTo>
                  <a:pt x="91" y="128"/>
                </a:lnTo>
                <a:lnTo>
                  <a:pt x="94" y="125"/>
                </a:lnTo>
                <a:lnTo>
                  <a:pt x="97" y="121"/>
                </a:lnTo>
                <a:lnTo>
                  <a:pt x="100" y="118"/>
                </a:lnTo>
                <a:lnTo>
                  <a:pt x="104" y="114"/>
                </a:lnTo>
                <a:lnTo>
                  <a:pt x="107" y="109"/>
                </a:lnTo>
                <a:lnTo>
                  <a:pt x="111" y="104"/>
                </a:lnTo>
                <a:lnTo>
                  <a:pt x="115" y="96"/>
                </a:lnTo>
                <a:lnTo>
                  <a:pt x="120" y="87"/>
                </a:lnTo>
                <a:lnTo>
                  <a:pt x="125" y="76"/>
                </a:lnTo>
                <a:lnTo>
                  <a:pt x="129" y="66"/>
                </a:lnTo>
                <a:lnTo>
                  <a:pt x="132" y="57"/>
                </a:lnTo>
                <a:lnTo>
                  <a:pt x="135" y="49"/>
                </a:lnTo>
                <a:lnTo>
                  <a:pt x="137" y="42"/>
                </a:lnTo>
                <a:lnTo>
                  <a:pt x="138" y="35"/>
                </a:lnTo>
                <a:lnTo>
                  <a:pt x="139" y="28"/>
                </a:lnTo>
                <a:lnTo>
                  <a:pt x="140" y="18"/>
                </a:lnTo>
                <a:lnTo>
                  <a:pt x="140" y="13"/>
                </a:lnTo>
                <a:lnTo>
                  <a:pt x="139" y="9"/>
                </a:lnTo>
                <a:lnTo>
                  <a:pt x="137" y="6"/>
                </a:lnTo>
                <a:lnTo>
                  <a:pt x="134" y="4"/>
                </a:lnTo>
                <a:lnTo>
                  <a:pt x="131" y="2"/>
                </a:lnTo>
                <a:lnTo>
                  <a:pt x="128" y="1"/>
                </a:lnTo>
                <a:lnTo>
                  <a:pt x="125" y="0"/>
                </a:lnTo>
                <a:lnTo>
                  <a:pt x="121" y="0"/>
                </a:lnTo>
                <a:lnTo>
                  <a:pt x="116" y="1"/>
                </a:lnTo>
                <a:lnTo>
                  <a:pt x="111" y="2"/>
                </a:lnTo>
                <a:lnTo>
                  <a:pt x="106" y="3"/>
                </a:lnTo>
                <a:lnTo>
                  <a:pt x="100" y="5"/>
                </a:lnTo>
                <a:lnTo>
                  <a:pt x="95" y="6"/>
                </a:lnTo>
                <a:lnTo>
                  <a:pt x="90" y="9"/>
                </a:lnTo>
                <a:lnTo>
                  <a:pt x="86" y="11"/>
                </a:lnTo>
                <a:lnTo>
                  <a:pt x="81" y="15"/>
                </a:lnTo>
                <a:lnTo>
                  <a:pt x="78" y="18"/>
                </a:lnTo>
                <a:lnTo>
                  <a:pt x="75" y="21"/>
                </a:lnTo>
                <a:lnTo>
                  <a:pt x="72" y="25"/>
                </a:lnTo>
                <a:lnTo>
                  <a:pt x="70" y="29"/>
                </a:lnTo>
                <a:lnTo>
                  <a:pt x="66" y="39"/>
                </a:lnTo>
                <a:lnTo>
                  <a:pt x="64" y="45"/>
                </a:lnTo>
                <a:lnTo>
                  <a:pt x="63" y="51"/>
                </a:lnTo>
                <a:lnTo>
                  <a:pt x="63" y="58"/>
                </a:lnTo>
                <a:lnTo>
                  <a:pt x="63" y="65"/>
                </a:lnTo>
                <a:lnTo>
                  <a:pt x="64" y="72"/>
                </a:lnTo>
                <a:lnTo>
                  <a:pt x="65" y="79"/>
                </a:lnTo>
                <a:lnTo>
                  <a:pt x="67" y="87"/>
                </a:lnTo>
                <a:lnTo>
                  <a:pt x="70" y="96"/>
                </a:lnTo>
                <a:lnTo>
                  <a:pt x="73" y="105"/>
                </a:lnTo>
                <a:lnTo>
                  <a:pt x="86" y="153"/>
                </a:lnTo>
                <a:lnTo>
                  <a:pt x="95" y="186"/>
                </a:lnTo>
                <a:lnTo>
                  <a:pt x="101" y="211"/>
                </a:lnTo>
                <a:lnTo>
                  <a:pt x="104" y="231"/>
                </a:lnTo>
                <a:lnTo>
                  <a:pt x="107" y="247"/>
                </a:lnTo>
                <a:lnTo>
                  <a:pt x="109" y="260"/>
                </a:lnTo>
                <a:lnTo>
                  <a:pt x="110" y="272"/>
                </a:lnTo>
                <a:lnTo>
                  <a:pt x="111" y="282"/>
                </a:lnTo>
                <a:lnTo>
                  <a:pt x="111" y="291"/>
                </a:lnTo>
                <a:lnTo>
                  <a:pt x="112" y="305"/>
                </a:lnTo>
                <a:lnTo>
                  <a:pt x="111" y="311"/>
                </a:lnTo>
                <a:lnTo>
                  <a:pt x="109" y="321"/>
                </a:lnTo>
                <a:lnTo>
                  <a:pt x="107" y="325"/>
                </a:lnTo>
                <a:lnTo>
                  <a:pt x="104" y="329"/>
                </a:lnTo>
                <a:lnTo>
                  <a:pt x="101" y="333"/>
                </a:lnTo>
                <a:lnTo>
                  <a:pt x="98" y="337"/>
                </a:lnTo>
                <a:lnTo>
                  <a:pt x="95" y="340"/>
                </a:lnTo>
                <a:lnTo>
                  <a:pt x="91" y="342"/>
                </a:lnTo>
                <a:lnTo>
                  <a:pt x="86" y="344"/>
                </a:lnTo>
                <a:lnTo>
                  <a:pt x="81" y="345"/>
                </a:lnTo>
                <a:lnTo>
                  <a:pt x="62" y="347"/>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29" name="SMARTPenAnnotation57"/>
          <p:cNvSpPr>
            <a:spLocks/>
          </p:cNvSpPr>
          <p:nvPr/>
        </p:nvSpPr>
        <p:spPr bwMode="auto">
          <a:xfrm>
            <a:off x="5822950" y="1322388"/>
            <a:ext cx="9525" cy="1587"/>
          </a:xfrm>
          <a:custGeom>
            <a:avLst/>
            <a:gdLst>
              <a:gd name="T0" fmla="*/ 5 w 6"/>
              <a:gd name="T1" fmla="*/ 0 h 1"/>
              <a:gd name="T2" fmla="*/ 0 w 6"/>
              <a:gd name="T3" fmla="*/ 0 h 1"/>
              <a:gd name="T4" fmla="*/ 0 60000 65536"/>
              <a:gd name="T5" fmla="*/ 0 60000 65536"/>
              <a:gd name="T6" fmla="*/ 0 w 6"/>
              <a:gd name="T7" fmla="*/ 0 h 1"/>
              <a:gd name="T8" fmla="*/ 6 w 6"/>
              <a:gd name="T9" fmla="*/ 1 h 1"/>
            </a:gdLst>
            <a:ahLst/>
            <a:cxnLst>
              <a:cxn ang="T4">
                <a:pos x="T0" y="T1"/>
              </a:cxn>
              <a:cxn ang="T5">
                <a:pos x="T2" y="T3"/>
              </a:cxn>
            </a:cxnLst>
            <a:rect l="T6" t="T7" r="T8" b="T9"/>
            <a:pathLst>
              <a:path w="6" h="1">
                <a:moveTo>
                  <a:pt x="5" y="0"/>
                </a:moveTo>
                <a:lnTo>
                  <a:pt x="0"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0" name="SMARTPenAnnotation58"/>
          <p:cNvSpPr>
            <a:spLocks/>
          </p:cNvSpPr>
          <p:nvPr/>
        </p:nvSpPr>
        <p:spPr bwMode="auto">
          <a:xfrm>
            <a:off x="4935538" y="5011738"/>
            <a:ext cx="214312" cy="617537"/>
          </a:xfrm>
          <a:custGeom>
            <a:avLst/>
            <a:gdLst>
              <a:gd name="T0" fmla="*/ 114 w 135"/>
              <a:gd name="T1" fmla="*/ 26 h 389"/>
              <a:gd name="T2" fmla="*/ 109 w 135"/>
              <a:gd name="T3" fmla="*/ 23 h 389"/>
              <a:gd name="T4" fmla="*/ 101 w 135"/>
              <a:gd name="T5" fmla="*/ 22 h 389"/>
              <a:gd name="T6" fmla="*/ 92 w 135"/>
              <a:gd name="T7" fmla="*/ 21 h 389"/>
              <a:gd name="T8" fmla="*/ 86 w 135"/>
              <a:gd name="T9" fmla="*/ 25 h 389"/>
              <a:gd name="T10" fmla="*/ 78 w 135"/>
              <a:gd name="T11" fmla="*/ 31 h 389"/>
              <a:gd name="T12" fmla="*/ 71 w 135"/>
              <a:gd name="T13" fmla="*/ 40 h 389"/>
              <a:gd name="T14" fmla="*/ 60 w 135"/>
              <a:gd name="T15" fmla="*/ 55 h 389"/>
              <a:gd name="T16" fmla="*/ 46 w 135"/>
              <a:gd name="T17" fmla="*/ 78 h 389"/>
              <a:gd name="T18" fmla="*/ 38 w 135"/>
              <a:gd name="T19" fmla="*/ 94 h 389"/>
              <a:gd name="T20" fmla="*/ 32 w 135"/>
              <a:gd name="T21" fmla="*/ 109 h 389"/>
              <a:gd name="T22" fmla="*/ 25 w 135"/>
              <a:gd name="T23" fmla="*/ 124 h 389"/>
              <a:gd name="T24" fmla="*/ 22 w 135"/>
              <a:gd name="T25" fmla="*/ 138 h 389"/>
              <a:gd name="T26" fmla="*/ 19 w 135"/>
              <a:gd name="T27" fmla="*/ 158 h 389"/>
              <a:gd name="T28" fmla="*/ 22 w 135"/>
              <a:gd name="T29" fmla="*/ 168 h 389"/>
              <a:gd name="T30" fmla="*/ 26 w 135"/>
              <a:gd name="T31" fmla="*/ 174 h 389"/>
              <a:gd name="T32" fmla="*/ 30 w 135"/>
              <a:gd name="T33" fmla="*/ 175 h 389"/>
              <a:gd name="T34" fmla="*/ 34 w 135"/>
              <a:gd name="T35" fmla="*/ 173 h 389"/>
              <a:gd name="T36" fmla="*/ 43 w 135"/>
              <a:gd name="T37" fmla="*/ 168 h 389"/>
              <a:gd name="T38" fmla="*/ 48 w 135"/>
              <a:gd name="T39" fmla="*/ 162 h 389"/>
              <a:gd name="T40" fmla="*/ 63 w 135"/>
              <a:gd name="T41" fmla="*/ 137 h 389"/>
              <a:gd name="T42" fmla="*/ 78 w 135"/>
              <a:gd name="T43" fmla="*/ 106 h 389"/>
              <a:gd name="T44" fmla="*/ 104 w 135"/>
              <a:gd name="T45" fmla="*/ 45 h 389"/>
              <a:gd name="T46" fmla="*/ 110 w 135"/>
              <a:gd name="T47" fmla="*/ 29 h 389"/>
              <a:gd name="T48" fmla="*/ 114 w 135"/>
              <a:gd name="T49" fmla="*/ 8 h 389"/>
              <a:gd name="T50" fmla="*/ 112 w 135"/>
              <a:gd name="T51" fmla="*/ 3 h 389"/>
              <a:gd name="T52" fmla="*/ 110 w 135"/>
              <a:gd name="T53" fmla="*/ 11 h 389"/>
              <a:gd name="T54" fmla="*/ 110 w 135"/>
              <a:gd name="T55" fmla="*/ 22 h 389"/>
              <a:gd name="T56" fmla="*/ 113 w 135"/>
              <a:gd name="T57" fmla="*/ 58 h 389"/>
              <a:gd name="T58" fmla="*/ 113 w 135"/>
              <a:gd name="T59" fmla="*/ 82 h 389"/>
              <a:gd name="T60" fmla="*/ 117 w 135"/>
              <a:gd name="T61" fmla="*/ 122 h 389"/>
              <a:gd name="T62" fmla="*/ 133 w 135"/>
              <a:gd name="T63" fmla="*/ 249 h 389"/>
              <a:gd name="T64" fmla="*/ 134 w 135"/>
              <a:gd name="T65" fmla="*/ 278 h 389"/>
              <a:gd name="T66" fmla="*/ 133 w 135"/>
              <a:gd name="T67" fmla="*/ 302 h 389"/>
              <a:gd name="T68" fmla="*/ 128 w 135"/>
              <a:gd name="T69" fmla="*/ 323 h 389"/>
              <a:gd name="T70" fmla="*/ 122 w 135"/>
              <a:gd name="T71" fmla="*/ 342 h 389"/>
              <a:gd name="T72" fmla="*/ 116 w 135"/>
              <a:gd name="T73" fmla="*/ 356 h 389"/>
              <a:gd name="T74" fmla="*/ 107 w 135"/>
              <a:gd name="T75" fmla="*/ 369 h 389"/>
              <a:gd name="T76" fmla="*/ 97 w 135"/>
              <a:gd name="T77" fmla="*/ 379 h 389"/>
              <a:gd name="T78" fmla="*/ 89 w 135"/>
              <a:gd name="T79" fmla="*/ 386 h 389"/>
              <a:gd name="T80" fmla="*/ 79 w 135"/>
              <a:gd name="T81" fmla="*/ 388 h 389"/>
              <a:gd name="T82" fmla="*/ 69 w 135"/>
              <a:gd name="T83" fmla="*/ 387 h 389"/>
              <a:gd name="T84" fmla="*/ 58 w 135"/>
              <a:gd name="T85" fmla="*/ 384 h 389"/>
              <a:gd name="T86" fmla="*/ 45 w 135"/>
              <a:gd name="T87" fmla="*/ 377 h 389"/>
              <a:gd name="T88" fmla="*/ 32 w 135"/>
              <a:gd name="T89" fmla="*/ 368 h 389"/>
              <a:gd name="T90" fmla="*/ 22 w 135"/>
              <a:gd name="T91" fmla="*/ 355 h 389"/>
              <a:gd name="T92" fmla="*/ 14 w 135"/>
              <a:gd name="T93" fmla="*/ 341 h 389"/>
              <a:gd name="T94" fmla="*/ 6 w 135"/>
              <a:gd name="T95" fmla="*/ 326 h 389"/>
              <a:gd name="T96" fmla="*/ 1 w 135"/>
              <a:gd name="T97" fmla="*/ 309 h 389"/>
              <a:gd name="T98" fmla="*/ 0 w 135"/>
              <a:gd name="T99" fmla="*/ 292 h 389"/>
              <a:gd name="T100" fmla="*/ 1 w 135"/>
              <a:gd name="T101" fmla="*/ 277 h 389"/>
              <a:gd name="T102" fmla="*/ 13 w 135"/>
              <a:gd name="T103" fmla="*/ 235 h 38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35"/>
              <a:gd name="T157" fmla="*/ 0 h 389"/>
              <a:gd name="T158" fmla="*/ 135 w 135"/>
              <a:gd name="T159" fmla="*/ 389 h 389"/>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35" h="389">
                <a:moveTo>
                  <a:pt x="120" y="32"/>
                </a:moveTo>
                <a:lnTo>
                  <a:pt x="114" y="26"/>
                </a:lnTo>
                <a:lnTo>
                  <a:pt x="111" y="25"/>
                </a:lnTo>
                <a:lnTo>
                  <a:pt x="109" y="23"/>
                </a:lnTo>
                <a:lnTo>
                  <a:pt x="105" y="22"/>
                </a:lnTo>
                <a:lnTo>
                  <a:pt x="101" y="22"/>
                </a:lnTo>
                <a:lnTo>
                  <a:pt x="99" y="21"/>
                </a:lnTo>
                <a:lnTo>
                  <a:pt x="92" y="21"/>
                </a:lnTo>
                <a:lnTo>
                  <a:pt x="89" y="22"/>
                </a:lnTo>
                <a:lnTo>
                  <a:pt x="86" y="25"/>
                </a:lnTo>
                <a:lnTo>
                  <a:pt x="82" y="27"/>
                </a:lnTo>
                <a:lnTo>
                  <a:pt x="78" y="31"/>
                </a:lnTo>
                <a:lnTo>
                  <a:pt x="75" y="35"/>
                </a:lnTo>
                <a:lnTo>
                  <a:pt x="71" y="40"/>
                </a:lnTo>
                <a:lnTo>
                  <a:pt x="67" y="45"/>
                </a:lnTo>
                <a:lnTo>
                  <a:pt x="60" y="55"/>
                </a:lnTo>
                <a:lnTo>
                  <a:pt x="55" y="62"/>
                </a:lnTo>
                <a:lnTo>
                  <a:pt x="46" y="78"/>
                </a:lnTo>
                <a:lnTo>
                  <a:pt x="42" y="86"/>
                </a:lnTo>
                <a:lnTo>
                  <a:pt x="38" y="94"/>
                </a:lnTo>
                <a:lnTo>
                  <a:pt x="35" y="101"/>
                </a:lnTo>
                <a:lnTo>
                  <a:pt x="32" y="109"/>
                </a:lnTo>
                <a:lnTo>
                  <a:pt x="29" y="117"/>
                </a:lnTo>
                <a:lnTo>
                  <a:pt x="25" y="124"/>
                </a:lnTo>
                <a:lnTo>
                  <a:pt x="23" y="131"/>
                </a:lnTo>
                <a:lnTo>
                  <a:pt x="22" y="138"/>
                </a:lnTo>
                <a:lnTo>
                  <a:pt x="20" y="149"/>
                </a:lnTo>
                <a:lnTo>
                  <a:pt x="19" y="158"/>
                </a:lnTo>
                <a:lnTo>
                  <a:pt x="20" y="162"/>
                </a:lnTo>
                <a:lnTo>
                  <a:pt x="22" y="168"/>
                </a:lnTo>
                <a:lnTo>
                  <a:pt x="25" y="172"/>
                </a:lnTo>
                <a:lnTo>
                  <a:pt x="26" y="174"/>
                </a:lnTo>
                <a:lnTo>
                  <a:pt x="28" y="175"/>
                </a:lnTo>
                <a:lnTo>
                  <a:pt x="30" y="175"/>
                </a:lnTo>
                <a:lnTo>
                  <a:pt x="32" y="174"/>
                </a:lnTo>
                <a:lnTo>
                  <a:pt x="34" y="173"/>
                </a:lnTo>
                <a:lnTo>
                  <a:pt x="40" y="170"/>
                </a:lnTo>
                <a:lnTo>
                  <a:pt x="43" y="168"/>
                </a:lnTo>
                <a:lnTo>
                  <a:pt x="45" y="165"/>
                </a:lnTo>
                <a:lnTo>
                  <a:pt x="48" y="162"/>
                </a:lnTo>
                <a:lnTo>
                  <a:pt x="52" y="156"/>
                </a:lnTo>
                <a:lnTo>
                  <a:pt x="63" y="137"/>
                </a:lnTo>
                <a:lnTo>
                  <a:pt x="70" y="123"/>
                </a:lnTo>
                <a:lnTo>
                  <a:pt x="78" y="106"/>
                </a:lnTo>
                <a:lnTo>
                  <a:pt x="99" y="58"/>
                </a:lnTo>
                <a:lnTo>
                  <a:pt x="104" y="45"/>
                </a:lnTo>
                <a:lnTo>
                  <a:pt x="107" y="36"/>
                </a:lnTo>
                <a:lnTo>
                  <a:pt x="110" y="29"/>
                </a:lnTo>
                <a:lnTo>
                  <a:pt x="112" y="18"/>
                </a:lnTo>
                <a:lnTo>
                  <a:pt x="114" y="8"/>
                </a:lnTo>
                <a:lnTo>
                  <a:pt x="114" y="0"/>
                </a:lnTo>
                <a:lnTo>
                  <a:pt x="112" y="3"/>
                </a:lnTo>
                <a:lnTo>
                  <a:pt x="111" y="5"/>
                </a:lnTo>
                <a:lnTo>
                  <a:pt x="110" y="11"/>
                </a:lnTo>
                <a:lnTo>
                  <a:pt x="109" y="14"/>
                </a:lnTo>
                <a:lnTo>
                  <a:pt x="110" y="22"/>
                </a:lnTo>
                <a:lnTo>
                  <a:pt x="112" y="46"/>
                </a:lnTo>
                <a:lnTo>
                  <a:pt x="113" y="58"/>
                </a:lnTo>
                <a:lnTo>
                  <a:pt x="113" y="70"/>
                </a:lnTo>
                <a:lnTo>
                  <a:pt x="113" y="82"/>
                </a:lnTo>
                <a:lnTo>
                  <a:pt x="114" y="95"/>
                </a:lnTo>
                <a:lnTo>
                  <a:pt x="117" y="122"/>
                </a:lnTo>
                <a:lnTo>
                  <a:pt x="131" y="229"/>
                </a:lnTo>
                <a:lnTo>
                  <a:pt x="133" y="249"/>
                </a:lnTo>
                <a:lnTo>
                  <a:pt x="134" y="265"/>
                </a:lnTo>
                <a:lnTo>
                  <a:pt x="134" y="278"/>
                </a:lnTo>
                <a:lnTo>
                  <a:pt x="134" y="291"/>
                </a:lnTo>
                <a:lnTo>
                  <a:pt x="133" y="302"/>
                </a:lnTo>
                <a:lnTo>
                  <a:pt x="131" y="313"/>
                </a:lnTo>
                <a:lnTo>
                  <a:pt x="128" y="323"/>
                </a:lnTo>
                <a:lnTo>
                  <a:pt x="126" y="333"/>
                </a:lnTo>
                <a:lnTo>
                  <a:pt x="122" y="342"/>
                </a:lnTo>
                <a:lnTo>
                  <a:pt x="119" y="349"/>
                </a:lnTo>
                <a:lnTo>
                  <a:pt x="116" y="356"/>
                </a:lnTo>
                <a:lnTo>
                  <a:pt x="111" y="363"/>
                </a:lnTo>
                <a:lnTo>
                  <a:pt x="107" y="369"/>
                </a:lnTo>
                <a:lnTo>
                  <a:pt x="102" y="375"/>
                </a:lnTo>
                <a:lnTo>
                  <a:pt x="97" y="379"/>
                </a:lnTo>
                <a:lnTo>
                  <a:pt x="93" y="383"/>
                </a:lnTo>
                <a:lnTo>
                  <a:pt x="89" y="386"/>
                </a:lnTo>
                <a:lnTo>
                  <a:pt x="84" y="388"/>
                </a:lnTo>
                <a:lnTo>
                  <a:pt x="79" y="388"/>
                </a:lnTo>
                <a:lnTo>
                  <a:pt x="74" y="388"/>
                </a:lnTo>
                <a:lnTo>
                  <a:pt x="69" y="387"/>
                </a:lnTo>
                <a:lnTo>
                  <a:pt x="63" y="385"/>
                </a:lnTo>
                <a:lnTo>
                  <a:pt x="58" y="384"/>
                </a:lnTo>
                <a:lnTo>
                  <a:pt x="51" y="381"/>
                </a:lnTo>
                <a:lnTo>
                  <a:pt x="45" y="377"/>
                </a:lnTo>
                <a:lnTo>
                  <a:pt x="38" y="373"/>
                </a:lnTo>
                <a:lnTo>
                  <a:pt x="32" y="368"/>
                </a:lnTo>
                <a:lnTo>
                  <a:pt x="27" y="361"/>
                </a:lnTo>
                <a:lnTo>
                  <a:pt x="22" y="355"/>
                </a:lnTo>
                <a:lnTo>
                  <a:pt x="18" y="348"/>
                </a:lnTo>
                <a:lnTo>
                  <a:pt x="14" y="341"/>
                </a:lnTo>
                <a:lnTo>
                  <a:pt x="10" y="334"/>
                </a:lnTo>
                <a:lnTo>
                  <a:pt x="6" y="326"/>
                </a:lnTo>
                <a:lnTo>
                  <a:pt x="4" y="317"/>
                </a:lnTo>
                <a:lnTo>
                  <a:pt x="1" y="309"/>
                </a:lnTo>
                <a:lnTo>
                  <a:pt x="0" y="300"/>
                </a:lnTo>
                <a:lnTo>
                  <a:pt x="0" y="292"/>
                </a:lnTo>
                <a:lnTo>
                  <a:pt x="0" y="284"/>
                </a:lnTo>
                <a:lnTo>
                  <a:pt x="1" y="277"/>
                </a:lnTo>
                <a:lnTo>
                  <a:pt x="3" y="269"/>
                </a:lnTo>
                <a:lnTo>
                  <a:pt x="13" y="23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1" name="SMARTPenAnnotation59"/>
          <p:cNvSpPr>
            <a:spLocks/>
          </p:cNvSpPr>
          <p:nvPr/>
        </p:nvSpPr>
        <p:spPr bwMode="auto">
          <a:xfrm>
            <a:off x="5205413" y="5062538"/>
            <a:ext cx="127000" cy="204787"/>
          </a:xfrm>
          <a:custGeom>
            <a:avLst/>
            <a:gdLst>
              <a:gd name="T0" fmla="*/ 42 w 80"/>
              <a:gd name="T1" fmla="*/ 3 h 129"/>
              <a:gd name="T2" fmla="*/ 34 w 80"/>
              <a:gd name="T3" fmla="*/ 8 h 129"/>
              <a:gd name="T4" fmla="*/ 26 w 80"/>
              <a:gd name="T5" fmla="*/ 18 h 129"/>
              <a:gd name="T6" fmla="*/ 16 w 80"/>
              <a:gd name="T7" fmla="*/ 36 h 129"/>
              <a:gd name="T8" fmla="*/ 9 w 80"/>
              <a:gd name="T9" fmla="*/ 54 h 129"/>
              <a:gd name="T10" fmla="*/ 4 w 80"/>
              <a:gd name="T11" fmla="*/ 70 h 129"/>
              <a:gd name="T12" fmla="*/ 2 w 80"/>
              <a:gd name="T13" fmla="*/ 83 h 129"/>
              <a:gd name="T14" fmla="*/ 3 w 80"/>
              <a:gd name="T15" fmla="*/ 95 h 129"/>
              <a:gd name="T16" fmla="*/ 6 w 80"/>
              <a:gd name="T17" fmla="*/ 106 h 129"/>
              <a:gd name="T18" fmla="*/ 11 w 80"/>
              <a:gd name="T19" fmla="*/ 115 h 129"/>
              <a:gd name="T20" fmla="*/ 18 w 80"/>
              <a:gd name="T21" fmla="*/ 122 h 129"/>
              <a:gd name="T22" fmla="*/ 25 w 80"/>
              <a:gd name="T23" fmla="*/ 126 h 129"/>
              <a:gd name="T24" fmla="*/ 32 w 80"/>
              <a:gd name="T25" fmla="*/ 128 h 129"/>
              <a:gd name="T26" fmla="*/ 40 w 80"/>
              <a:gd name="T27" fmla="*/ 127 h 129"/>
              <a:gd name="T28" fmla="*/ 47 w 80"/>
              <a:gd name="T29" fmla="*/ 124 h 129"/>
              <a:gd name="T30" fmla="*/ 55 w 80"/>
              <a:gd name="T31" fmla="*/ 119 h 129"/>
              <a:gd name="T32" fmla="*/ 61 w 80"/>
              <a:gd name="T33" fmla="*/ 112 h 129"/>
              <a:gd name="T34" fmla="*/ 66 w 80"/>
              <a:gd name="T35" fmla="*/ 105 h 129"/>
              <a:gd name="T36" fmla="*/ 72 w 80"/>
              <a:gd name="T37" fmla="*/ 98 h 129"/>
              <a:gd name="T38" fmla="*/ 76 w 80"/>
              <a:gd name="T39" fmla="*/ 90 h 129"/>
              <a:gd name="T40" fmla="*/ 78 w 80"/>
              <a:gd name="T41" fmla="*/ 83 h 129"/>
              <a:gd name="T42" fmla="*/ 79 w 80"/>
              <a:gd name="T43" fmla="*/ 75 h 129"/>
              <a:gd name="T44" fmla="*/ 77 w 80"/>
              <a:gd name="T45" fmla="*/ 66 h 129"/>
              <a:gd name="T46" fmla="*/ 74 w 80"/>
              <a:gd name="T47" fmla="*/ 57 h 129"/>
              <a:gd name="T48" fmla="*/ 68 w 80"/>
              <a:gd name="T49" fmla="*/ 48 h 129"/>
              <a:gd name="T50" fmla="*/ 62 w 80"/>
              <a:gd name="T51" fmla="*/ 42 h 129"/>
              <a:gd name="T52" fmla="*/ 54 w 80"/>
              <a:gd name="T53" fmla="*/ 37 h 129"/>
              <a:gd name="T54" fmla="*/ 47 w 80"/>
              <a:gd name="T55" fmla="*/ 33 h 129"/>
              <a:gd name="T56" fmla="*/ 38 w 80"/>
              <a:gd name="T57" fmla="*/ 32 h 129"/>
              <a:gd name="T58" fmla="*/ 28 w 80"/>
              <a:gd name="T59" fmla="*/ 33 h 129"/>
              <a:gd name="T60" fmla="*/ 20 w 80"/>
              <a:gd name="T61" fmla="*/ 34 h 129"/>
              <a:gd name="T62" fmla="*/ 14 w 80"/>
              <a:gd name="T63" fmla="*/ 36 h 129"/>
              <a:gd name="T64" fmla="*/ 9 w 80"/>
              <a:gd name="T65" fmla="*/ 38 h 129"/>
              <a:gd name="T66" fmla="*/ 0 w 80"/>
              <a:gd name="T67" fmla="*/ 40 h 12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0"/>
              <a:gd name="T103" fmla="*/ 0 h 129"/>
              <a:gd name="T104" fmla="*/ 80 w 80"/>
              <a:gd name="T105" fmla="*/ 129 h 12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0" h="129">
                <a:moveTo>
                  <a:pt x="51" y="0"/>
                </a:moveTo>
                <a:lnTo>
                  <a:pt x="42" y="3"/>
                </a:lnTo>
                <a:lnTo>
                  <a:pt x="38" y="5"/>
                </a:lnTo>
                <a:lnTo>
                  <a:pt x="34" y="8"/>
                </a:lnTo>
                <a:lnTo>
                  <a:pt x="30" y="11"/>
                </a:lnTo>
                <a:lnTo>
                  <a:pt x="26" y="18"/>
                </a:lnTo>
                <a:lnTo>
                  <a:pt x="21" y="26"/>
                </a:lnTo>
                <a:lnTo>
                  <a:pt x="16" y="36"/>
                </a:lnTo>
                <a:lnTo>
                  <a:pt x="12" y="46"/>
                </a:lnTo>
                <a:lnTo>
                  <a:pt x="9" y="54"/>
                </a:lnTo>
                <a:lnTo>
                  <a:pt x="6" y="63"/>
                </a:lnTo>
                <a:lnTo>
                  <a:pt x="4" y="70"/>
                </a:lnTo>
                <a:lnTo>
                  <a:pt x="3" y="77"/>
                </a:lnTo>
                <a:lnTo>
                  <a:pt x="2" y="83"/>
                </a:lnTo>
                <a:lnTo>
                  <a:pt x="2" y="89"/>
                </a:lnTo>
                <a:lnTo>
                  <a:pt x="3" y="95"/>
                </a:lnTo>
                <a:lnTo>
                  <a:pt x="4" y="101"/>
                </a:lnTo>
                <a:lnTo>
                  <a:pt x="6" y="106"/>
                </a:lnTo>
                <a:lnTo>
                  <a:pt x="8" y="111"/>
                </a:lnTo>
                <a:lnTo>
                  <a:pt x="11" y="115"/>
                </a:lnTo>
                <a:lnTo>
                  <a:pt x="15" y="119"/>
                </a:lnTo>
                <a:lnTo>
                  <a:pt x="18" y="122"/>
                </a:lnTo>
                <a:lnTo>
                  <a:pt x="21" y="125"/>
                </a:lnTo>
                <a:lnTo>
                  <a:pt x="25" y="126"/>
                </a:lnTo>
                <a:lnTo>
                  <a:pt x="29" y="127"/>
                </a:lnTo>
                <a:lnTo>
                  <a:pt x="32" y="128"/>
                </a:lnTo>
                <a:lnTo>
                  <a:pt x="36" y="128"/>
                </a:lnTo>
                <a:lnTo>
                  <a:pt x="40" y="127"/>
                </a:lnTo>
                <a:lnTo>
                  <a:pt x="44" y="126"/>
                </a:lnTo>
                <a:lnTo>
                  <a:pt x="47" y="124"/>
                </a:lnTo>
                <a:lnTo>
                  <a:pt x="51" y="122"/>
                </a:lnTo>
                <a:lnTo>
                  <a:pt x="55" y="119"/>
                </a:lnTo>
                <a:lnTo>
                  <a:pt x="58" y="116"/>
                </a:lnTo>
                <a:lnTo>
                  <a:pt x="61" y="112"/>
                </a:lnTo>
                <a:lnTo>
                  <a:pt x="63" y="109"/>
                </a:lnTo>
                <a:lnTo>
                  <a:pt x="66" y="105"/>
                </a:lnTo>
                <a:lnTo>
                  <a:pt x="69" y="101"/>
                </a:lnTo>
                <a:lnTo>
                  <a:pt x="72" y="98"/>
                </a:lnTo>
                <a:lnTo>
                  <a:pt x="75" y="94"/>
                </a:lnTo>
                <a:lnTo>
                  <a:pt x="76" y="90"/>
                </a:lnTo>
                <a:lnTo>
                  <a:pt x="77" y="87"/>
                </a:lnTo>
                <a:lnTo>
                  <a:pt x="78" y="83"/>
                </a:lnTo>
                <a:lnTo>
                  <a:pt x="78" y="79"/>
                </a:lnTo>
                <a:lnTo>
                  <a:pt x="79" y="75"/>
                </a:lnTo>
                <a:lnTo>
                  <a:pt x="78" y="71"/>
                </a:lnTo>
                <a:lnTo>
                  <a:pt x="77" y="66"/>
                </a:lnTo>
                <a:lnTo>
                  <a:pt x="76" y="61"/>
                </a:lnTo>
                <a:lnTo>
                  <a:pt x="74" y="57"/>
                </a:lnTo>
                <a:lnTo>
                  <a:pt x="71" y="52"/>
                </a:lnTo>
                <a:lnTo>
                  <a:pt x="68" y="48"/>
                </a:lnTo>
                <a:lnTo>
                  <a:pt x="65" y="45"/>
                </a:lnTo>
                <a:lnTo>
                  <a:pt x="62" y="42"/>
                </a:lnTo>
                <a:lnTo>
                  <a:pt x="58" y="39"/>
                </a:lnTo>
                <a:lnTo>
                  <a:pt x="54" y="37"/>
                </a:lnTo>
                <a:lnTo>
                  <a:pt x="51" y="35"/>
                </a:lnTo>
                <a:lnTo>
                  <a:pt x="47" y="33"/>
                </a:lnTo>
                <a:lnTo>
                  <a:pt x="43" y="32"/>
                </a:lnTo>
                <a:lnTo>
                  <a:pt x="38" y="32"/>
                </a:lnTo>
                <a:lnTo>
                  <a:pt x="33" y="33"/>
                </a:lnTo>
                <a:lnTo>
                  <a:pt x="28" y="33"/>
                </a:lnTo>
                <a:lnTo>
                  <a:pt x="24" y="33"/>
                </a:lnTo>
                <a:lnTo>
                  <a:pt x="20" y="34"/>
                </a:lnTo>
                <a:lnTo>
                  <a:pt x="17" y="34"/>
                </a:lnTo>
                <a:lnTo>
                  <a:pt x="14" y="36"/>
                </a:lnTo>
                <a:lnTo>
                  <a:pt x="11" y="37"/>
                </a:lnTo>
                <a:lnTo>
                  <a:pt x="9" y="38"/>
                </a:lnTo>
                <a:lnTo>
                  <a:pt x="7" y="39"/>
                </a:lnTo>
                <a:lnTo>
                  <a:pt x="0" y="4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2" name="SMARTPenAnnotation60"/>
          <p:cNvSpPr>
            <a:spLocks/>
          </p:cNvSpPr>
          <p:nvPr/>
        </p:nvSpPr>
        <p:spPr bwMode="auto">
          <a:xfrm>
            <a:off x="5345113" y="4976813"/>
            <a:ext cx="112712" cy="209550"/>
          </a:xfrm>
          <a:custGeom>
            <a:avLst/>
            <a:gdLst>
              <a:gd name="T0" fmla="*/ 70 w 71"/>
              <a:gd name="T1" fmla="*/ 12 h 132"/>
              <a:gd name="T2" fmla="*/ 67 w 71"/>
              <a:gd name="T3" fmla="*/ 6 h 132"/>
              <a:gd name="T4" fmla="*/ 62 w 71"/>
              <a:gd name="T5" fmla="*/ 1 h 132"/>
              <a:gd name="T6" fmla="*/ 57 w 71"/>
              <a:gd name="T7" fmla="*/ 0 h 132"/>
              <a:gd name="T8" fmla="*/ 52 w 71"/>
              <a:gd name="T9" fmla="*/ 0 h 132"/>
              <a:gd name="T10" fmla="*/ 44 w 71"/>
              <a:gd name="T11" fmla="*/ 4 h 132"/>
              <a:gd name="T12" fmla="*/ 35 w 71"/>
              <a:gd name="T13" fmla="*/ 9 h 132"/>
              <a:gd name="T14" fmla="*/ 26 w 71"/>
              <a:gd name="T15" fmla="*/ 17 h 132"/>
              <a:gd name="T16" fmla="*/ 18 w 71"/>
              <a:gd name="T17" fmla="*/ 28 h 132"/>
              <a:gd name="T18" fmla="*/ 11 w 71"/>
              <a:gd name="T19" fmla="*/ 47 h 132"/>
              <a:gd name="T20" fmla="*/ 5 w 71"/>
              <a:gd name="T21" fmla="*/ 66 h 132"/>
              <a:gd name="T22" fmla="*/ 0 w 71"/>
              <a:gd name="T23" fmla="*/ 87 h 132"/>
              <a:gd name="T24" fmla="*/ 1 w 71"/>
              <a:gd name="T25" fmla="*/ 102 h 132"/>
              <a:gd name="T26" fmla="*/ 5 w 71"/>
              <a:gd name="T27" fmla="*/ 113 h 132"/>
              <a:gd name="T28" fmla="*/ 10 w 71"/>
              <a:gd name="T29" fmla="*/ 122 h 132"/>
              <a:gd name="T30" fmla="*/ 15 w 71"/>
              <a:gd name="T31" fmla="*/ 128 h 132"/>
              <a:gd name="T32" fmla="*/ 21 w 71"/>
              <a:gd name="T33" fmla="*/ 131 h 132"/>
              <a:gd name="T34" fmla="*/ 27 w 71"/>
              <a:gd name="T35" fmla="*/ 131 h 132"/>
              <a:gd name="T36" fmla="*/ 35 w 71"/>
              <a:gd name="T37" fmla="*/ 130 h 132"/>
              <a:gd name="T38" fmla="*/ 42 w 71"/>
              <a:gd name="T39" fmla="*/ 127 h 132"/>
              <a:gd name="T40" fmla="*/ 49 w 71"/>
              <a:gd name="T41" fmla="*/ 123 h 132"/>
              <a:gd name="T42" fmla="*/ 54 w 71"/>
              <a:gd name="T43" fmla="*/ 117 h 132"/>
              <a:gd name="T44" fmla="*/ 58 w 71"/>
              <a:gd name="T45" fmla="*/ 108 h 132"/>
              <a:gd name="T46" fmla="*/ 62 w 71"/>
              <a:gd name="T47" fmla="*/ 98 h 132"/>
              <a:gd name="T48" fmla="*/ 67 w 71"/>
              <a:gd name="T49" fmla="*/ 82 h 132"/>
              <a:gd name="T50" fmla="*/ 69 w 71"/>
              <a:gd name="T51" fmla="*/ 71 h 132"/>
              <a:gd name="T52" fmla="*/ 68 w 71"/>
              <a:gd name="T53" fmla="*/ 60 h 132"/>
              <a:gd name="T54" fmla="*/ 66 w 71"/>
              <a:gd name="T55" fmla="*/ 49 h 132"/>
              <a:gd name="T56" fmla="*/ 65 w 71"/>
              <a:gd name="T57" fmla="*/ 37 h 132"/>
              <a:gd name="T58" fmla="*/ 63 w 71"/>
              <a:gd name="T59" fmla="*/ 28 h 132"/>
              <a:gd name="T60" fmla="*/ 59 w 71"/>
              <a:gd name="T61" fmla="*/ 19 h 132"/>
              <a:gd name="T62" fmla="*/ 53 w 71"/>
              <a:gd name="T63" fmla="*/ 12 h 132"/>
              <a:gd name="T64" fmla="*/ 48 w 71"/>
              <a:gd name="T65" fmla="*/ 6 h 132"/>
              <a:gd name="T66" fmla="*/ 44 w 71"/>
              <a:gd name="T67" fmla="*/ 1 h 132"/>
              <a:gd name="T68" fmla="*/ 40 w 71"/>
              <a:gd name="T69" fmla="*/ 0 h 132"/>
              <a:gd name="T70" fmla="*/ 38 w 71"/>
              <a:gd name="T71" fmla="*/ 0 h 132"/>
              <a:gd name="T72" fmla="*/ 38 w 71"/>
              <a:gd name="T73" fmla="*/ 3 h 132"/>
              <a:gd name="T74" fmla="*/ 41 w 71"/>
              <a:gd name="T75" fmla="*/ 8 h 132"/>
              <a:gd name="T76" fmla="*/ 44 w 71"/>
              <a:gd name="T77" fmla="*/ 11 h 132"/>
              <a:gd name="T78" fmla="*/ 59 w 71"/>
              <a:gd name="T79" fmla="*/ 26 h 13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71"/>
              <a:gd name="T121" fmla="*/ 0 h 132"/>
              <a:gd name="T122" fmla="*/ 71 w 71"/>
              <a:gd name="T123" fmla="*/ 132 h 13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71" h="132">
                <a:moveTo>
                  <a:pt x="70" y="21"/>
                </a:moveTo>
                <a:lnTo>
                  <a:pt x="70" y="12"/>
                </a:lnTo>
                <a:lnTo>
                  <a:pt x="69" y="8"/>
                </a:lnTo>
                <a:lnTo>
                  <a:pt x="67" y="6"/>
                </a:lnTo>
                <a:lnTo>
                  <a:pt x="64" y="3"/>
                </a:lnTo>
                <a:lnTo>
                  <a:pt x="62" y="1"/>
                </a:lnTo>
                <a:lnTo>
                  <a:pt x="59" y="0"/>
                </a:lnTo>
                <a:lnTo>
                  <a:pt x="57" y="0"/>
                </a:lnTo>
                <a:lnTo>
                  <a:pt x="55" y="0"/>
                </a:lnTo>
                <a:lnTo>
                  <a:pt x="52" y="0"/>
                </a:lnTo>
                <a:lnTo>
                  <a:pt x="48" y="2"/>
                </a:lnTo>
                <a:lnTo>
                  <a:pt x="44" y="4"/>
                </a:lnTo>
                <a:lnTo>
                  <a:pt x="40" y="6"/>
                </a:lnTo>
                <a:lnTo>
                  <a:pt x="35" y="9"/>
                </a:lnTo>
                <a:lnTo>
                  <a:pt x="30" y="13"/>
                </a:lnTo>
                <a:lnTo>
                  <a:pt x="26" y="17"/>
                </a:lnTo>
                <a:lnTo>
                  <a:pt x="22" y="22"/>
                </a:lnTo>
                <a:lnTo>
                  <a:pt x="18" y="28"/>
                </a:lnTo>
                <a:lnTo>
                  <a:pt x="16" y="34"/>
                </a:lnTo>
                <a:lnTo>
                  <a:pt x="11" y="47"/>
                </a:lnTo>
                <a:lnTo>
                  <a:pt x="7" y="59"/>
                </a:lnTo>
                <a:lnTo>
                  <a:pt x="5" y="66"/>
                </a:lnTo>
                <a:lnTo>
                  <a:pt x="1" y="80"/>
                </a:lnTo>
                <a:lnTo>
                  <a:pt x="0" y="87"/>
                </a:lnTo>
                <a:lnTo>
                  <a:pt x="0" y="94"/>
                </a:lnTo>
                <a:lnTo>
                  <a:pt x="1" y="102"/>
                </a:lnTo>
                <a:lnTo>
                  <a:pt x="3" y="108"/>
                </a:lnTo>
                <a:lnTo>
                  <a:pt x="5" y="113"/>
                </a:lnTo>
                <a:lnTo>
                  <a:pt x="8" y="118"/>
                </a:lnTo>
                <a:lnTo>
                  <a:pt x="10" y="122"/>
                </a:lnTo>
                <a:lnTo>
                  <a:pt x="13" y="125"/>
                </a:lnTo>
                <a:lnTo>
                  <a:pt x="15" y="128"/>
                </a:lnTo>
                <a:lnTo>
                  <a:pt x="18" y="129"/>
                </a:lnTo>
                <a:lnTo>
                  <a:pt x="21" y="131"/>
                </a:lnTo>
                <a:lnTo>
                  <a:pt x="24" y="131"/>
                </a:lnTo>
                <a:lnTo>
                  <a:pt x="27" y="131"/>
                </a:lnTo>
                <a:lnTo>
                  <a:pt x="31" y="131"/>
                </a:lnTo>
                <a:lnTo>
                  <a:pt x="35" y="130"/>
                </a:lnTo>
                <a:lnTo>
                  <a:pt x="38" y="128"/>
                </a:lnTo>
                <a:lnTo>
                  <a:pt x="42" y="127"/>
                </a:lnTo>
                <a:lnTo>
                  <a:pt x="46" y="125"/>
                </a:lnTo>
                <a:lnTo>
                  <a:pt x="49" y="123"/>
                </a:lnTo>
                <a:lnTo>
                  <a:pt x="51" y="120"/>
                </a:lnTo>
                <a:lnTo>
                  <a:pt x="54" y="117"/>
                </a:lnTo>
                <a:lnTo>
                  <a:pt x="56" y="113"/>
                </a:lnTo>
                <a:lnTo>
                  <a:pt x="58" y="108"/>
                </a:lnTo>
                <a:lnTo>
                  <a:pt x="60" y="104"/>
                </a:lnTo>
                <a:lnTo>
                  <a:pt x="62" y="98"/>
                </a:lnTo>
                <a:lnTo>
                  <a:pt x="66" y="88"/>
                </a:lnTo>
                <a:lnTo>
                  <a:pt x="67" y="82"/>
                </a:lnTo>
                <a:lnTo>
                  <a:pt x="68" y="77"/>
                </a:lnTo>
                <a:lnTo>
                  <a:pt x="69" y="71"/>
                </a:lnTo>
                <a:lnTo>
                  <a:pt x="68" y="66"/>
                </a:lnTo>
                <a:lnTo>
                  <a:pt x="68" y="60"/>
                </a:lnTo>
                <a:lnTo>
                  <a:pt x="67" y="54"/>
                </a:lnTo>
                <a:lnTo>
                  <a:pt x="66" y="49"/>
                </a:lnTo>
                <a:lnTo>
                  <a:pt x="65" y="43"/>
                </a:lnTo>
                <a:lnTo>
                  <a:pt x="65" y="37"/>
                </a:lnTo>
                <a:lnTo>
                  <a:pt x="64" y="32"/>
                </a:lnTo>
                <a:lnTo>
                  <a:pt x="63" y="28"/>
                </a:lnTo>
                <a:lnTo>
                  <a:pt x="61" y="24"/>
                </a:lnTo>
                <a:lnTo>
                  <a:pt x="59" y="19"/>
                </a:lnTo>
                <a:lnTo>
                  <a:pt x="57" y="15"/>
                </a:lnTo>
                <a:lnTo>
                  <a:pt x="53" y="12"/>
                </a:lnTo>
                <a:lnTo>
                  <a:pt x="51" y="8"/>
                </a:lnTo>
                <a:lnTo>
                  <a:pt x="48" y="6"/>
                </a:lnTo>
                <a:lnTo>
                  <a:pt x="46" y="3"/>
                </a:lnTo>
                <a:lnTo>
                  <a:pt x="44" y="1"/>
                </a:lnTo>
                <a:lnTo>
                  <a:pt x="42" y="0"/>
                </a:lnTo>
                <a:lnTo>
                  <a:pt x="40" y="0"/>
                </a:lnTo>
                <a:lnTo>
                  <a:pt x="39" y="0"/>
                </a:lnTo>
                <a:lnTo>
                  <a:pt x="38" y="0"/>
                </a:lnTo>
                <a:lnTo>
                  <a:pt x="37" y="2"/>
                </a:lnTo>
                <a:lnTo>
                  <a:pt x="38" y="3"/>
                </a:lnTo>
                <a:lnTo>
                  <a:pt x="39" y="6"/>
                </a:lnTo>
                <a:lnTo>
                  <a:pt x="41" y="8"/>
                </a:lnTo>
                <a:lnTo>
                  <a:pt x="42" y="10"/>
                </a:lnTo>
                <a:lnTo>
                  <a:pt x="44" y="11"/>
                </a:lnTo>
                <a:lnTo>
                  <a:pt x="48" y="15"/>
                </a:lnTo>
                <a:lnTo>
                  <a:pt x="59" y="26"/>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3" name="SMARTPenAnnotation61"/>
          <p:cNvSpPr>
            <a:spLocks/>
          </p:cNvSpPr>
          <p:nvPr/>
        </p:nvSpPr>
        <p:spPr bwMode="auto">
          <a:xfrm>
            <a:off x="5494338" y="4740275"/>
            <a:ext cx="212725" cy="357188"/>
          </a:xfrm>
          <a:custGeom>
            <a:avLst/>
            <a:gdLst>
              <a:gd name="T0" fmla="*/ 89 w 134"/>
              <a:gd name="T1" fmla="*/ 152 h 225"/>
              <a:gd name="T2" fmla="*/ 92 w 134"/>
              <a:gd name="T3" fmla="*/ 144 h 225"/>
              <a:gd name="T4" fmla="*/ 93 w 134"/>
              <a:gd name="T5" fmla="*/ 135 h 225"/>
              <a:gd name="T6" fmla="*/ 94 w 134"/>
              <a:gd name="T7" fmla="*/ 127 h 225"/>
              <a:gd name="T8" fmla="*/ 92 w 134"/>
              <a:gd name="T9" fmla="*/ 119 h 225"/>
              <a:gd name="T10" fmla="*/ 89 w 134"/>
              <a:gd name="T11" fmla="*/ 112 h 225"/>
              <a:gd name="T12" fmla="*/ 86 w 134"/>
              <a:gd name="T13" fmla="*/ 104 h 225"/>
              <a:gd name="T14" fmla="*/ 79 w 134"/>
              <a:gd name="T15" fmla="*/ 97 h 225"/>
              <a:gd name="T16" fmla="*/ 71 w 134"/>
              <a:gd name="T17" fmla="*/ 90 h 225"/>
              <a:gd name="T18" fmla="*/ 63 w 134"/>
              <a:gd name="T19" fmla="*/ 87 h 225"/>
              <a:gd name="T20" fmla="*/ 53 w 134"/>
              <a:gd name="T21" fmla="*/ 86 h 225"/>
              <a:gd name="T22" fmla="*/ 43 w 134"/>
              <a:gd name="T23" fmla="*/ 86 h 225"/>
              <a:gd name="T24" fmla="*/ 35 w 134"/>
              <a:gd name="T25" fmla="*/ 88 h 225"/>
              <a:gd name="T26" fmla="*/ 27 w 134"/>
              <a:gd name="T27" fmla="*/ 95 h 225"/>
              <a:gd name="T28" fmla="*/ 19 w 134"/>
              <a:gd name="T29" fmla="*/ 104 h 225"/>
              <a:gd name="T30" fmla="*/ 12 w 134"/>
              <a:gd name="T31" fmla="*/ 114 h 225"/>
              <a:gd name="T32" fmla="*/ 6 w 134"/>
              <a:gd name="T33" fmla="*/ 127 h 225"/>
              <a:gd name="T34" fmla="*/ 2 w 134"/>
              <a:gd name="T35" fmla="*/ 141 h 225"/>
              <a:gd name="T36" fmla="*/ 0 w 134"/>
              <a:gd name="T37" fmla="*/ 155 h 225"/>
              <a:gd name="T38" fmla="*/ 1 w 134"/>
              <a:gd name="T39" fmla="*/ 170 h 225"/>
              <a:gd name="T40" fmla="*/ 4 w 134"/>
              <a:gd name="T41" fmla="*/ 184 h 225"/>
              <a:gd name="T42" fmla="*/ 9 w 134"/>
              <a:gd name="T43" fmla="*/ 197 h 225"/>
              <a:gd name="T44" fmla="*/ 16 w 134"/>
              <a:gd name="T45" fmla="*/ 207 h 225"/>
              <a:gd name="T46" fmla="*/ 23 w 134"/>
              <a:gd name="T47" fmla="*/ 215 h 225"/>
              <a:gd name="T48" fmla="*/ 30 w 134"/>
              <a:gd name="T49" fmla="*/ 221 h 225"/>
              <a:gd name="T50" fmla="*/ 38 w 134"/>
              <a:gd name="T51" fmla="*/ 224 h 225"/>
              <a:gd name="T52" fmla="*/ 45 w 134"/>
              <a:gd name="T53" fmla="*/ 224 h 225"/>
              <a:gd name="T54" fmla="*/ 50 w 134"/>
              <a:gd name="T55" fmla="*/ 222 h 225"/>
              <a:gd name="T56" fmla="*/ 59 w 134"/>
              <a:gd name="T57" fmla="*/ 218 h 225"/>
              <a:gd name="T58" fmla="*/ 65 w 134"/>
              <a:gd name="T59" fmla="*/ 213 h 225"/>
              <a:gd name="T60" fmla="*/ 69 w 134"/>
              <a:gd name="T61" fmla="*/ 205 h 225"/>
              <a:gd name="T62" fmla="*/ 73 w 134"/>
              <a:gd name="T63" fmla="*/ 193 h 225"/>
              <a:gd name="T64" fmla="*/ 79 w 134"/>
              <a:gd name="T65" fmla="*/ 173 h 225"/>
              <a:gd name="T66" fmla="*/ 81 w 134"/>
              <a:gd name="T67" fmla="*/ 155 h 225"/>
              <a:gd name="T68" fmla="*/ 82 w 134"/>
              <a:gd name="T69" fmla="*/ 114 h 225"/>
              <a:gd name="T70" fmla="*/ 83 w 134"/>
              <a:gd name="T71" fmla="*/ 7 h 225"/>
              <a:gd name="T72" fmla="*/ 86 w 134"/>
              <a:gd name="T73" fmla="*/ 34 h 225"/>
              <a:gd name="T74" fmla="*/ 91 w 134"/>
              <a:gd name="T75" fmla="*/ 65 h 225"/>
              <a:gd name="T76" fmla="*/ 105 w 134"/>
              <a:gd name="T77" fmla="*/ 130 h 225"/>
              <a:gd name="T78" fmla="*/ 115 w 134"/>
              <a:gd name="T79" fmla="*/ 168 h 225"/>
              <a:gd name="T80" fmla="*/ 126 w 134"/>
              <a:gd name="T81" fmla="*/ 199 h 225"/>
              <a:gd name="T82" fmla="*/ 129 w 134"/>
              <a:gd name="T83" fmla="*/ 201 h 2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4"/>
              <a:gd name="T127" fmla="*/ 0 h 225"/>
              <a:gd name="T128" fmla="*/ 134 w 134"/>
              <a:gd name="T129" fmla="*/ 225 h 2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4" h="225">
                <a:moveTo>
                  <a:pt x="83" y="158"/>
                </a:moveTo>
                <a:lnTo>
                  <a:pt x="89" y="152"/>
                </a:lnTo>
                <a:lnTo>
                  <a:pt x="90" y="149"/>
                </a:lnTo>
                <a:lnTo>
                  <a:pt x="92" y="144"/>
                </a:lnTo>
                <a:lnTo>
                  <a:pt x="92" y="140"/>
                </a:lnTo>
                <a:lnTo>
                  <a:pt x="93" y="135"/>
                </a:lnTo>
                <a:lnTo>
                  <a:pt x="93" y="131"/>
                </a:lnTo>
                <a:lnTo>
                  <a:pt x="94" y="127"/>
                </a:lnTo>
                <a:lnTo>
                  <a:pt x="93" y="123"/>
                </a:lnTo>
                <a:lnTo>
                  <a:pt x="92" y="119"/>
                </a:lnTo>
                <a:lnTo>
                  <a:pt x="91" y="115"/>
                </a:lnTo>
                <a:lnTo>
                  <a:pt x="89" y="112"/>
                </a:lnTo>
                <a:lnTo>
                  <a:pt x="88" y="108"/>
                </a:lnTo>
                <a:lnTo>
                  <a:pt x="86" y="104"/>
                </a:lnTo>
                <a:lnTo>
                  <a:pt x="83" y="100"/>
                </a:lnTo>
                <a:lnTo>
                  <a:pt x="79" y="97"/>
                </a:lnTo>
                <a:lnTo>
                  <a:pt x="75" y="93"/>
                </a:lnTo>
                <a:lnTo>
                  <a:pt x="71" y="90"/>
                </a:lnTo>
                <a:lnTo>
                  <a:pt x="67" y="89"/>
                </a:lnTo>
                <a:lnTo>
                  <a:pt x="63" y="87"/>
                </a:lnTo>
                <a:lnTo>
                  <a:pt x="58" y="87"/>
                </a:lnTo>
                <a:lnTo>
                  <a:pt x="53" y="86"/>
                </a:lnTo>
                <a:lnTo>
                  <a:pt x="48" y="86"/>
                </a:lnTo>
                <a:lnTo>
                  <a:pt x="43" y="86"/>
                </a:lnTo>
                <a:lnTo>
                  <a:pt x="39" y="87"/>
                </a:lnTo>
                <a:lnTo>
                  <a:pt x="35" y="88"/>
                </a:lnTo>
                <a:lnTo>
                  <a:pt x="31" y="91"/>
                </a:lnTo>
                <a:lnTo>
                  <a:pt x="27" y="95"/>
                </a:lnTo>
                <a:lnTo>
                  <a:pt x="23" y="99"/>
                </a:lnTo>
                <a:lnTo>
                  <a:pt x="19" y="104"/>
                </a:lnTo>
                <a:lnTo>
                  <a:pt x="15" y="109"/>
                </a:lnTo>
                <a:lnTo>
                  <a:pt x="12" y="114"/>
                </a:lnTo>
                <a:lnTo>
                  <a:pt x="8" y="120"/>
                </a:lnTo>
                <a:lnTo>
                  <a:pt x="6" y="127"/>
                </a:lnTo>
                <a:lnTo>
                  <a:pt x="3" y="133"/>
                </a:lnTo>
                <a:lnTo>
                  <a:pt x="2" y="141"/>
                </a:lnTo>
                <a:lnTo>
                  <a:pt x="1" y="148"/>
                </a:lnTo>
                <a:lnTo>
                  <a:pt x="0" y="155"/>
                </a:lnTo>
                <a:lnTo>
                  <a:pt x="0" y="162"/>
                </a:lnTo>
                <a:lnTo>
                  <a:pt x="1" y="170"/>
                </a:lnTo>
                <a:lnTo>
                  <a:pt x="2" y="177"/>
                </a:lnTo>
                <a:lnTo>
                  <a:pt x="4" y="184"/>
                </a:lnTo>
                <a:lnTo>
                  <a:pt x="6" y="191"/>
                </a:lnTo>
                <a:lnTo>
                  <a:pt x="9" y="197"/>
                </a:lnTo>
                <a:lnTo>
                  <a:pt x="13" y="202"/>
                </a:lnTo>
                <a:lnTo>
                  <a:pt x="16" y="207"/>
                </a:lnTo>
                <a:lnTo>
                  <a:pt x="19" y="211"/>
                </a:lnTo>
                <a:lnTo>
                  <a:pt x="23" y="215"/>
                </a:lnTo>
                <a:lnTo>
                  <a:pt x="27" y="218"/>
                </a:lnTo>
                <a:lnTo>
                  <a:pt x="30" y="221"/>
                </a:lnTo>
                <a:lnTo>
                  <a:pt x="34" y="222"/>
                </a:lnTo>
                <a:lnTo>
                  <a:pt x="38" y="224"/>
                </a:lnTo>
                <a:lnTo>
                  <a:pt x="42" y="224"/>
                </a:lnTo>
                <a:lnTo>
                  <a:pt x="45" y="224"/>
                </a:lnTo>
                <a:lnTo>
                  <a:pt x="47" y="224"/>
                </a:lnTo>
                <a:lnTo>
                  <a:pt x="50" y="222"/>
                </a:lnTo>
                <a:lnTo>
                  <a:pt x="56" y="220"/>
                </a:lnTo>
                <a:lnTo>
                  <a:pt x="59" y="218"/>
                </a:lnTo>
                <a:lnTo>
                  <a:pt x="62" y="216"/>
                </a:lnTo>
                <a:lnTo>
                  <a:pt x="65" y="213"/>
                </a:lnTo>
                <a:lnTo>
                  <a:pt x="67" y="210"/>
                </a:lnTo>
                <a:lnTo>
                  <a:pt x="69" y="205"/>
                </a:lnTo>
                <a:lnTo>
                  <a:pt x="71" y="199"/>
                </a:lnTo>
                <a:lnTo>
                  <a:pt x="73" y="193"/>
                </a:lnTo>
                <a:lnTo>
                  <a:pt x="75" y="187"/>
                </a:lnTo>
                <a:lnTo>
                  <a:pt x="79" y="173"/>
                </a:lnTo>
                <a:lnTo>
                  <a:pt x="80" y="164"/>
                </a:lnTo>
                <a:lnTo>
                  <a:pt x="81" y="155"/>
                </a:lnTo>
                <a:lnTo>
                  <a:pt x="82" y="145"/>
                </a:lnTo>
                <a:lnTo>
                  <a:pt x="82" y="114"/>
                </a:lnTo>
                <a:lnTo>
                  <a:pt x="83" y="0"/>
                </a:lnTo>
                <a:lnTo>
                  <a:pt x="83" y="7"/>
                </a:lnTo>
                <a:lnTo>
                  <a:pt x="83" y="13"/>
                </a:lnTo>
                <a:lnTo>
                  <a:pt x="86" y="34"/>
                </a:lnTo>
                <a:lnTo>
                  <a:pt x="87" y="45"/>
                </a:lnTo>
                <a:lnTo>
                  <a:pt x="91" y="65"/>
                </a:lnTo>
                <a:lnTo>
                  <a:pt x="96" y="94"/>
                </a:lnTo>
                <a:lnTo>
                  <a:pt x="105" y="130"/>
                </a:lnTo>
                <a:lnTo>
                  <a:pt x="110" y="153"/>
                </a:lnTo>
                <a:lnTo>
                  <a:pt x="115" y="168"/>
                </a:lnTo>
                <a:lnTo>
                  <a:pt x="119" y="179"/>
                </a:lnTo>
                <a:lnTo>
                  <a:pt x="126" y="199"/>
                </a:lnTo>
                <a:lnTo>
                  <a:pt x="127" y="200"/>
                </a:lnTo>
                <a:lnTo>
                  <a:pt x="129" y="201"/>
                </a:lnTo>
                <a:lnTo>
                  <a:pt x="133" y="203"/>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4" name="SMARTPenAnnotation62"/>
          <p:cNvSpPr>
            <a:spLocks/>
          </p:cNvSpPr>
          <p:nvPr/>
        </p:nvSpPr>
        <p:spPr bwMode="auto">
          <a:xfrm>
            <a:off x="5715000" y="4795838"/>
            <a:ext cx="233363" cy="125412"/>
          </a:xfrm>
          <a:custGeom>
            <a:avLst/>
            <a:gdLst>
              <a:gd name="T0" fmla="*/ 0 w 147"/>
              <a:gd name="T1" fmla="*/ 78 h 79"/>
              <a:gd name="T2" fmla="*/ 6 w 147"/>
              <a:gd name="T3" fmla="*/ 72 h 79"/>
              <a:gd name="T4" fmla="*/ 11 w 147"/>
              <a:gd name="T5" fmla="*/ 69 h 79"/>
              <a:gd name="T6" fmla="*/ 17 w 147"/>
              <a:gd name="T7" fmla="*/ 64 h 79"/>
              <a:gd name="T8" fmla="*/ 44 w 147"/>
              <a:gd name="T9" fmla="*/ 47 h 79"/>
              <a:gd name="T10" fmla="*/ 50 w 147"/>
              <a:gd name="T11" fmla="*/ 44 h 79"/>
              <a:gd name="T12" fmla="*/ 56 w 147"/>
              <a:gd name="T13" fmla="*/ 41 h 79"/>
              <a:gd name="T14" fmla="*/ 62 w 147"/>
              <a:gd name="T15" fmla="*/ 38 h 79"/>
              <a:gd name="T16" fmla="*/ 67 w 147"/>
              <a:gd name="T17" fmla="*/ 36 h 79"/>
              <a:gd name="T18" fmla="*/ 79 w 147"/>
              <a:gd name="T19" fmla="*/ 32 h 79"/>
              <a:gd name="T20" fmla="*/ 102 w 147"/>
              <a:gd name="T21" fmla="*/ 23 h 79"/>
              <a:gd name="T22" fmla="*/ 118 w 147"/>
              <a:gd name="T23" fmla="*/ 17 h 79"/>
              <a:gd name="T24" fmla="*/ 125 w 147"/>
              <a:gd name="T25" fmla="*/ 14 h 79"/>
              <a:gd name="T26" fmla="*/ 131 w 147"/>
              <a:gd name="T27" fmla="*/ 10 h 79"/>
              <a:gd name="T28" fmla="*/ 146 w 147"/>
              <a:gd name="T29" fmla="*/ 0 h 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7"/>
              <a:gd name="T46" fmla="*/ 0 h 79"/>
              <a:gd name="T47" fmla="*/ 147 w 147"/>
              <a:gd name="T48" fmla="*/ 79 h 7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7" h="79">
                <a:moveTo>
                  <a:pt x="0" y="78"/>
                </a:moveTo>
                <a:lnTo>
                  <a:pt x="6" y="72"/>
                </a:lnTo>
                <a:lnTo>
                  <a:pt x="11" y="69"/>
                </a:lnTo>
                <a:lnTo>
                  <a:pt x="17" y="64"/>
                </a:lnTo>
                <a:lnTo>
                  <a:pt x="44" y="47"/>
                </a:lnTo>
                <a:lnTo>
                  <a:pt x="50" y="44"/>
                </a:lnTo>
                <a:lnTo>
                  <a:pt x="56" y="41"/>
                </a:lnTo>
                <a:lnTo>
                  <a:pt x="62" y="38"/>
                </a:lnTo>
                <a:lnTo>
                  <a:pt x="67" y="36"/>
                </a:lnTo>
                <a:lnTo>
                  <a:pt x="79" y="32"/>
                </a:lnTo>
                <a:lnTo>
                  <a:pt x="102" y="23"/>
                </a:lnTo>
                <a:lnTo>
                  <a:pt x="118" y="17"/>
                </a:lnTo>
                <a:lnTo>
                  <a:pt x="125" y="14"/>
                </a:lnTo>
                <a:lnTo>
                  <a:pt x="131" y="10"/>
                </a:lnTo>
                <a:lnTo>
                  <a:pt x="146"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5" name="SMARTPenAnnotation63"/>
          <p:cNvSpPr>
            <a:spLocks/>
          </p:cNvSpPr>
          <p:nvPr/>
        </p:nvSpPr>
        <p:spPr bwMode="auto">
          <a:xfrm>
            <a:off x="5797550" y="4751388"/>
            <a:ext cx="71438" cy="268287"/>
          </a:xfrm>
          <a:custGeom>
            <a:avLst/>
            <a:gdLst>
              <a:gd name="T0" fmla="*/ 16 w 45"/>
              <a:gd name="T1" fmla="*/ 0 h 169"/>
              <a:gd name="T2" fmla="*/ 8 w 45"/>
              <a:gd name="T3" fmla="*/ 7 h 169"/>
              <a:gd name="T4" fmla="*/ 6 w 45"/>
              <a:gd name="T5" fmla="*/ 11 h 169"/>
              <a:gd name="T6" fmla="*/ 4 w 45"/>
              <a:gd name="T7" fmla="*/ 16 h 169"/>
              <a:gd name="T8" fmla="*/ 2 w 45"/>
              <a:gd name="T9" fmla="*/ 22 h 169"/>
              <a:gd name="T10" fmla="*/ 1 w 45"/>
              <a:gd name="T11" fmla="*/ 27 h 169"/>
              <a:gd name="T12" fmla="*/ 0 w 45"/>
              <a:gd name="T13" fmla="*/ 31 h 169"/>
              <a:gd name="T14" fmla="*/ 0 w 45"/>
              <a:gd name="T15" fmla="*/ 36 h 169"/>
              <a:gd name="T16" fmla="*/ 0 w 45"/>
              <a:gd name="T17" fmla="*/ 41 h 169"/>
              <a:gd name="T18" fmla="*/ 1 w 45"/>
              <a:gd name="T19" fmla="*/ 47 h 169"/>
              <a:gd name="T20" fmla="*/ 2 w 45"/>
              <a:gd name="T21" fmla="*/ 54 h 169"/>
              <a:gd name="T22" fmla="*/ 3 w 45"/>
              <a:gd name="T23" fmla="*/ 61 h 169"/>
              <a:gd name="T24" fmla="*/ 7 w 45"/>
              <a:gd name="T25" fmla="*/ 75 h 169"/>
              <a:gd name="T26" fmla="*/ 9 w 45"/>
              <a:gd name="T27" fmla="*/ 84 h 169"/>
              <a:gd name="T28" fmla="*/ 15 w 45"/>
              <a:gd name="T29" fmla="*/ 103 h 169"/>
              <a:gd name="T30" fmla="*/ 22 w 45"/>
              <a:gd name="T31" fmla="*/ 126 h 169"/>
              <a:gd name="T32" fmla="*/ 25 w 45"/>
              <a:gd name="T33" fmla="*/ 133 h 169"/>
              <a:gd name="T34" fmla="*/ 28 w 45"/>
              <a:gd name="T35" fmla="*/ 139 h 169"/>
              <a:gd name="T36" fmla="*/ 31 w 45"/>
              <a:gd name="T37" fmla="*/ 145 h 169"/>
              <a:gd name="T38" fmla="*/ 34 w 45"/>
              <a:gd name="T39" fmla="*/ 150 h 169"/>
              <a:gd name="T40" fmla="*/ 37 w 45"/>
              <a:gd name="T41" fmla="*/ 153 h 169"/>
              <a:gd name="T42" fmla="*/ 44 w 45"/>
              <a:gd name="T43" fmla="*/ 168 h 16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5"/>
              <a:gd name="T67" fmla="*/ 0 h 169"/>
              <a:gd name="T68" fmla="*/ 45 w 45"/>
              <a:gd name="T69" fmla="*/ 169 h 16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5" h="169">
                <a:moveTo>
                  <a:pt x="16" y="0"/>
                </a:moveTo>
                <a:lnTo>
                  <a:pt x="8" y="7"/>
                </a:lnTo>
                <a:lnTo>
                  <a:pt x="6" y="11"/>
                </a:lnTo>
                <a:lnTo>
                  <a:pt x="4" y="16"/>
                </a:lnTo>
                <a:lnTo>
                  <a:pt x="2" y="22"/>
                </a:lnTo>
                <a:lnTo>
                  <a:pt x="1" y="27"/>
                </a:lnTo>
                <a:lnTo>
                  <a:pt x="0" y="31"/>
                </a:lnTo>
                <a:lnTo>
                  <a:pt x="0" y="36"/>
                </a:lnTo>
                <a:lnTo>
                  <a:pt x="0" y="41"/>
                </a:lnTo>
                <a:lnTo>
                  <a:pt x="1" y="47"/>
                </a:lnTo>
                <a:lnTo>
                  <a:pt x="2" y="54"/>
                </a:lnTo>
                <a:lnTo>
                  <a:pt x="3" y="61"/>
                </a:lnTo>
                <a:lnTo>
                  <a:pt x="7" y="75"/>
                </a:lnTo>
                <a:lnTo>
                  <a:pt x="9" y="84"/>
                </a:lnTo>
                <a:lnTo>
                  <a:pt x="15" y="103"/>
                </a:lnTo>
                <a:lnTo>
                  <a:pt x="22" y="126"/>
                </a:lnTo>
                <a:lnTo>
                  <a:pt x="25" y="133"/>
                </a:lnTo>
                <a:lnTo>
                  <a:pt x="28" y="139"/>
                </a:lnTo>
                <a:lnTo>
                  <a:pt x="31" y="145"/>
                </a:lnTo>
                <a:lnTo>
                  <a:pt x="34" y="150"/>
                </a:lnTo>
                <a:lnTo>
                  <a:pt x="37" y="153"/>
                </a:lnTo>
                <a:lnTo>
                  <a:pt x="44" y="168"/>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6" name="SMARTPenAnnotation64"/>
          <p:cNvSpPr>
            <a:spLocks/>
          </p:cNvSpPr>
          <p:nvPr/>
        </p:nvSpPr>
        <p:spPr bwMode="auto">
          <a:xfrm>
            <a:off x="5946775" y="4665663"/>
            <a:ext cx="403225" cy="236537"/>
          </a:xfrm>
          <a:custGeom>
            <a:avLst/>
            <a:gdLst>
              <a:gd name="T0" fmla="*/ 15 w 254"/>
              <a:gd name="T1" fmla="*/ 125 h 149"/>
              <a:gd name="T2" fmla="*/ 27 w 254"/>
              <a:gd name="T3" fmla="*/ 123 h 149"/>
              <a:gd name="T4" fmla="*/ 44 w 254"/>
              <a:gd name="T5" fmla="*/ 113 h 149"/>
              <a:gd name="T6" fmla="*/ 59 w 254"/>
              <a:gd name="T7" fmla="*/ 101 h 149"/>
              <a:gd name="T8" fmla="*/ 75 w 254"/>
              <a:gd name="T9" fmla="*/ 85 h 149"/>
              <a:gd name="T10" fmla="*/ 86 w 254"/>
              <a:gd name="T11" fmla="*/ 70 h 149"/>
              <a:gd name="T12" fmla="*/ 97 w 254"/>
              <a:gd name="T13" fmla="*/ 58 h 149"/>
              <a:gd name="T14" fmla="*/ 104 w 254"/>
              <a:gd name="T15" fmla="*/ 46 h 149"/>
              <a:gd name="T16" fmla="*/ 106 w 254"/>
              <a:gd name="T17" fmla="*/ 35 h 149"/>
              <a:gd name="T18" fmla="*/ 107 w 254"/>
              <a:gd name="T19" fmla="*/ 19 h 149"/>
              <a:gd name="T20" fmla="*/ 104 w 254"/>
              <a:gd name="T21" fmla="*/ 16 h 149"/>
              <a:gd name="T22" fmla="*/ 90 w 254"/>
              <a:gd name="T23" fmla="*/ 20 h 149"/>
              <a:gd name="T24" fmla="*/ 79 w 254"/>
              <a:gd name="T25" fmla="*/ 29 h 149"/>
              <a:gd name="T26" fmla="*/ 68 w 254"/>
              <a:gd name="T27" fmla="*/ 43 h 149"/>
              <a:gd name="T28" fmla="*/ 56 w 254"/>
              <a:gd name="T29" fmla="*/ 58 h 149"/>
              <a:gd name="T30" fmla="*/ 47 w 254"/>
              <a:gd name="T31" fmla="*/ 72 h 149"/>
              <a:gd name="T32" fmla="*/ 42 w 254"/>
              <a:gd name="T33" fmla="*/ 88 h 149"/>
              <a:gd name="T34" fmla="*/ 42 w 254"/>
              <a:gd name="T35" fmla="*/ 104 h 149"/>
              <a:gd name="T36" fmla="*/ 48 w 254"/>
              <a:gd name="T37" fmla="*/ 119 h 149"/>
              <a:gd name="T38" fmla="*/ 57 w 254"/>
              <a:gd name="T39" fmla="*/ 132 h 149"/>
              <a:gd name="T40" fmla="*/ 68 w 254"/>
              <a:gd name="T41" fmla="*/ 142 h 149"/>
              <a:gd name="T42" fmla="*/ 83 w 254"/>
              <a:gd name="T43" fmla="*/ 148 h 149"/>
              <a:gd name="T44" fmla="*/ 97 w 254"/>
              <a:gd name="T45" fmla="*/ 146 h 149"/>
              <a:gd name="T46" fmla="*/ 113 w 254"/>
              <a:gd name="T47" fmla="*/ 141 h 149"/>
              <a:gd name="T48" fmla="*/ 130 w 254"/>
              <a:gd name="T49" fmla="*/ 133 h 149"/>
              <a:gd name="T50" fmla="*/ 144 w 254"/>
              <a:gd name="T51" fmla="*/ 123 h 149"/>
              <a:gd name="T52" fmla="*/ 156 w 254"/>
              <a:gd name="T53" fmla="*/ 109 h 149"/>
              <a:gd name="T54" fmla="*/ 164 w 254"/>
              <a:gd name="T55" fmla="*/ 93 h 149"/>
              <a:gd name="T56" fmla="*/ 171 w 254"/>
              <a:gd name="T57" fmla="*/ 76 h 149"/>
              <a:gd name="T58" fmla="*/ 173 w 254"/>
              <a:gd name="T59" fmla="*/ 59 h 149"/>
              <a:gd name="T60" fmla="*/ 174 w 254"/>
              <a:gd name="T61" fmla="*/ 42 h 149"/>
              <a:gd name="T62" fmla="*/ 172 w 254"/>
              <a:gd name="T63" fmla="*/ 28 h 149"/>
              <a:gd name="T64" fmla="*/ 170 w 254"/>
              <a:gd name="T65" fmla="*/ 19 h 149"/>
              <a:gd name="T66" fmla="*/ 166 w 254"/>
              <a:gd name="T67" fmla="*/ 19 h 149"/>
              <a:gd name="T68" fmla="*/ 164 w 254"/>
              <a:gd name="T69" fmla="*/ 22 h 149"/>
              <a:gd name="T70" fmla="*/ 164 w 254"/>
              <a:gd name="T71" fmla="*/ 30 h 149"/>
              <a:gd name="T72" fmla="*/ 166 w 254"/>
              <a:gd name="T73" fmla="*/ 44 h 149"/>
              <a:gd name="T74" fmla="*/ 174 w 254"/>
              <a:gd name="T75" fmla="*/ 66 h 149"/>
              <a:gd name="T76" fmla="*/ 186 w 254"/>
              <a:gd name="T77" fmla="*/ 96 h 149"/>
              <a:gd name="T78" fmla="*/ 198 w 254"/>
              <a:gd name="T79" fmla="*/ 114 h 149"/>
              <a:gd name="T80" fmla="*/ 201 w 254"/>
              <a:gd name="T81" fmla="*/ 113 h 149"/>
              <a:gd name="T82" fmla="*/ 202 w 254"/>
              <a:gd name="T83" fmla="*/ 106 h 149"/>
              <a:gd name="T84" fmla="*/ 204 w 254"/>
              <a:gd name="T85" fmla="*/ 93 h 149"/>
              <a:gd name="T86" fmla="*/ 214 w 254"/>
              <a:gd name="T87" fmla="*/ 51 h 149"/>
              <a:gd name="T88" fmla="*/ 218 w 254"/>
              <a:gd name="T89" fmla="*/ 23 h 149"/>
              <a:gd name="T90" fmla="*/ 222 w 254"/>
              <a:gd name="T91" fmla="*/ 7 h 149"/>
              <a:gd name="T92" fmla="*/ 227 w 254"/>
              <a:gd name="T93" fmla="*/ 0 h 149"/>
              <a:gd name="T94" fmla="*/ 243 w 254"/>
              <a:gd name="T95" fmla="*/ 2 h 1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4"/>
              <a:gd name="T145" fmla="*/ 0 h 149"/>
              <a:gd name="T146" fmla="*/ 254 w 254"/>
              <a:gd name="T147" fmla="*/ 149 h 14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4" h="149">
                <a:moveTo>
                  <a:pt x="0" y="121"/>
                </a:moveTo>
                <a:lnTo>
                  <a:pt x="9" y="124"/>
                </a:lnTo>
                <a:lnTo>
                  <a:pt x="15" y="125"/>
                </a:lnTo>
                <a:lnTo>
                  <a:pt x="18" y="126"/>
                </a:lnTo>
                <a:lnTo>
                  <a:pt x="24" y="125"/>
                </a:lnTo>
                <a:lnTo>
                  <a:pt x="27" y="123"/>
                </a:lnTo>
                <a:lnTo>
                  <a:pt x="32" y="121"/>
                </a:lnTo>
                <a:lnTo>
                  <a:pt x="38" y="117"/>
                </a:lnTo>
                <a:lnTo>
                  <a:pt x="44" y="113"/>
                </a:lnTo>
                <a:lnTo>
                  <a:pt x="49" y="109"/>
                </a:lnTo>
                <a:lnTo>
                  <a:pt x="54" y="105"/>
                </a:lnTo>
                <a:lnTo>
                  <a:pt x="59" y="101"/>
                </a:lnTo>
                <a:lnTo>
                  <a:pt x="63" y="97"/>
                </a:lnTo>
                <a:lnTo>
                  <a:pt x="71" y="89"/>
                </a:lnTo>
                <a:lnTo>
                  <a:pt x="75" y="85"/>
                </a:lnTo>
                <a:lnTo>
                  <a:pt x="79" y="80"/>
                </a:lnTo>
                <a:lnTo>
                  <a:pt x="83" y="75"/>
                </a:lnTo>
                <a:lnTo>
                  <a:pt x="86" y="70"/>
                </a:lnTo>
                <a:lnTo>
                  <a:pt x="90" y="66"/>
                </a:lnTo>
                <a:lnTo>
                  <a:pt x="94" y="62"/>
                </a:lnTo>
                <a:lnTo>
                  <a:pt x="97" y="58"/>
                </a:lnTo>
                <a:lnTo>
                  <a:pt x="100" y="54"/>
                </a:lnTo>
                <a:lnTo>
                  <a:pt x="102" y="50"/>
                </a:lnTo>
                <a:lnTo>
                  <a:pt x="104" y="46"/>
                </a:lnTo>
                <a:lnTo>
                  <a:pt x="105" y="42"/>
                </a:lnTo>
                <a:lnTo>
                  <a:pt x="106" y="39"/>
                </a:lnTo>
                <a:lnTo>
                  <a:pt x="106" y="35"/>
                </a:lnTo>
                <a:lnTo>
                  <a:pt x="106" y="31"/>
                </a:lnTo>
                <a:lnTo>
                  <a:pt x="107" y="24"/>
                </a:lnTo>
                <a:lnTo>
                  <a:pt x="107" y="19"/>
                </a:lnTo>
                <a:lnTo>
                  <a:pt x="106" y="17"/>
                </a:lnTo>
                <a:lnTo>
                  <a:pt x="105" y="16"/>
                </a:lnTo>
                <a:lnTo>
                  <a:pt x="104" y="16"/>
                </a:lnTo>
                <a:lnTo>
                  <a:pt x="102" y="16"/>
                </a:lnTo>
                <a:lnTo>
                  <a:pt x="96" y="18"/>
                </a:lnTo>
                <a:lnTo>
                  <a:pt x="90" y="20"/>
                </a:lnTo>
                <a:lnTo>
                  <a:pt x="86" y="22"/>
                </a:lnTo>
                <a:lnTo>
                  <a:pt x="82" y="25"/>
                </a:lnTo>
                <a:lnTo>
                  <a:pt x="79" y="29"/>
                </a:lnTo>
                <a:lnTo>
                  <a:pt x="75" y="33"/>
                </a:lnTo>
                <a:lnTo>
                  <a:pt x="71" y="38"/>
                </a:lnTo>
                <a:lnTo>
                  <a:pt x="68" y="43"/>
                </a:lnTo>
                <a:lnTo>
                  <a:pt x="64" y="49"/>
                </a:lnTo>
                <a:lnTo>
                  <a:pt x="60" y="53"/>
                </a:lnTo>
                <a:lnTo>
                  <a:pt x="56" y="58"/>
                </a:lnTo>
                <a:lnTo>
                  <a:pt x="53" y="62"/>
                </a:lnTo>
                <a:lnTo>
                  <a:pt x="50" y="67"/>
                </a:lnTo>
                <a:lnTo>
                  <a:pt x="47" y="72"/>
                </a:lnTo>
                <a:lnTo>
                  <a:pt x="44" y="77"/>
                </a:lnTo>
                <a:lnTo>
                  <a:pt x="43" y="82"/>
                </a:lnTo>
                <a:lnTo>
                  <a:pt x="42" y="88"/>
                </a:lnTo>
                <a:lnTo>
                  <a:pt x="41" y="93"/>
                </a:lnTo>
                <a:lnTo>
                  <a:pt x="41" y="99"/>
                </a:lnTo>
                <a:lnTo>
                  <a:pt x="42" y="104"/>
                </a:lnTo>
                <a:lnTo>
                  <a:pt x="43" y="110"/>
                </a:lnTo>
                <a:lnTo>
                  <a:pt x="45" y="115"/>
                </a:lnTo>
                <a:lnTo>
                  <a:pt x="48" y="119"/>
                </a:lnTo>
                <a:lnTo>
                  <a:pt x="51" y="124"/>
                </a:lnTo>
                <a:lnTo>
                  <a:pt x="54" y="128"/>
                </a:lnTo>
                <a:lnTo>
                  <a:pt x="57" y="132"/>
                </a:lnTo>
                <a:lnTo>
                  <a:pt x="61" y="136"/>
                </a:lnTo>
                <a:lnTo>
                  <a:pt x="64" y="139"/>
                </a:lnTo>
                <a:lnTo>
                  <a:pt x="68" y="142"/>
                </a:lnTo>
                <a:lnTo>
                  <a:pt x="72" y="144"/>
                </a:lnTo>
                <a:lnTo>
                  <a:pt x="79" y="147"/>
                </a:lnTo>
                <a:lnTo>
                  <a:pt x="83" y="148"/>
                </a:lnTo>
                <a:lnTo>
                  <a:pt x="87" y="148"/>
                </a:lnTo>
                <a:lnTo>
                  <a:pt x="92" y="147"/>
                </a:lnTo>
                <a:lnTo>
                  <a:pt x="97" y="146"/>
                </a:lnTo>
                <a:lnTo>
                  <a:pt x="102" y="144"/>
                </a:lnTo>
                <a:lnTo>
                  <a:pt x="108" y="143"/>
                </a:lnTo>
                <a:lnTo>
                  <a:pt x="113" y="141"/>
                </a:lnTo>
                <a:lnTo>
                  <a:pt x="119" y="139"/>
                </a:lnTo>
                <a:lnTo>
                  <a:pt x="124" y="136"/>
                </a:lnTo>
                <a:lnTo>
                  <a:pt x="130" y="133"/>
                </a:lnTo>
                <a:lnTo>
                  <a:pt x="135" y="130"/>
                </a:lnTo>
                <a:lnTo>
                  <a:pt x="139" y="126"/>
                </a:lnTo>
                <a:lnTo>
                  <a:pt x="144" y="123"/>
                </a:lnTo>
                <a:lnTo>
                  <a:pt x="148" y="118"/>
                </a:lnTo>
                <a:lnTo>
                  <a:pt x="152" y="114"/>
                </a:lnTo>
                <a:lnTo>
                  <a:pt x="156" y="109"/>
                </a:lnTo>
                <a:lnTo>
                  <a:pt x="159" y="103"/>
                </a:lnTo>
                <a:lnTo>
                  <a:pt x="162" y="98"/>
                </a:lnTo>
                <a:lnTo>
                  <a:pt x="164" y="93"/>
                </a:lnTo>
                <a:lnTo>
                  <a:pt x="166" y="87"/>
                </a:lnTo>
                <a:lnTo>
                  <a:pt x="168" y="81"/>
                </a:lnTo>
                <a:lnTo>
                  <a:pt x="171" y="76"/>
                </a:lnTo>
                <a:lnTo>
                  <a:pt x="172" y="70"/>
                </a:lnTo>
                <a:lnTo>
                  <a:pt x="173" y="65"/>
                </a:lnTo>
                <a:lnTo>
                  <a:pt x="173" y="59"/>
                </a:lnTo>
                <a:lnTo>
                  <a:pt x="174" y="53"/>
                </a:lnTo>
                <a:lnTo>
                  <a:pt x="174" y="48"/>
                </a:lnTo>
                <a:lnTo>
                  <a:pt x="174" y="42"/>
                </a:lnTo>
                <a:lnTo>
                  <a:pt x="174" y="37"/>
                </a:lnTo>
                <a:lnTo>
                  <a:pt x="173" y="33"/>
                </a:lnTo>
                <a:lnTo>
                  <a:pt x="172" y="28"/>
                </a:lnTo>
                <a:lnTo>
                  <a:pt x="171" y="25"/>
                </a:lnTo>
                <a:lnTo>
                  <a:pt x="170" y="22"/>
                </a:lnTo>
                <a:lnTo>
                  <a:pt x="170" y="19"/>
                </a:lnTo>
                <a:lnTo>
                  <a:pt x="169" y="18"/>
                </a:lnTo>
                <a:lnTo>
                  <a:pt x="168" y="18"/>
                </a:lnTo>
                <a:lnTo>
                  <a:pt x="166" y="19"/>
                </a:lnTo>
                <a:lnTo>
                  <a:pt x="165" y="20"/>
                </a:lnTo>
                <a:lnTo>
                  <a:pt x="165" y="21"/>
                </a:lnTo>
                <a:lnTo>
                  <a:pt x="164" y="22"/>
                </a:lnTo>
                <a:lnTo>
                  <a:pt x="164" y="25"/>
                </a:lnTo>
                <a:lnTo>
                  <a:pt x="164" y="27"/>
                </a:lnTo>
                <a:lnTo>
                  <a:pt x="164" y="30"/>
                </a:lnTo>
                <a:lnTo>
                  <a:pt x="164" y="34"/>
                </a:lnTo>
                <a:lnTo>
                  <a:pt x="165" y="39"/>
                </a:lnTo>
                <a:lnTo>
                  <a:pt x="166" y="44"/>
                </a:lnTo>
                <a:lnTo>
                  <a:pt x="168" y="49"/>
                </a:lnTo>
                <a:lnTo>
                  <a:pt x="171" y="60"/>
                </a:lnTo>
                <a:lnTo>
                  <a:pt x="174" y="66"/>
                </a:lnTo>
                <a:lnTo>
                  <a:pt x="180" y="82"/>
                </a:lnTo>
                <a:lnTo>
                  <a:pt x="183" y="89"/>
                </a:lnTo>
                <a:lnTo>
                  <a:pt x="186" y="96"/>
                </a:lnTo>
                <a:lnTo>
                  <a:pt x="195" y="112"/>
                </a:lnTo>
                <a:lnTo>
                  <a:pt x="196" y="113"/>
                </a:lnTo>
                <a:lnTo>
                  <a:pt x="198" y="114"/>
                </a:lnTo>
                <a:lnTo>
                  <a:pt x="199" y="114"/>
                </a:lnTo>
                <a:lnTo>
                  <a:pt x="201" y="114"/>
                </a:lnTo>
                <a:lnTo>
                  <a:pt x="201" y="113"/>
                </a:lnTo>
                <a:lnTo>
                  <a:pt x="202" y="112"/>
                </a:lnTo>
                <a:lnTo>
                  <a:pt x="202" y="109"/>
                </a:lnTo>
                <a:lnTo>
                  <a:pt x="202" y="106"/>
                </a:lnTo>
                <a:lnTo>
                  <a:pt x="202" y="101"/>
                </a:lnTo>
                <a:lnTo>
                  <a:pt x="203" y="97"/>
                </a:lnTo>
                <a:lnTo>
                  <a:pt x="204" y="93"/>
                </a:lnTo>
                <a:lnTo>
                  <a:pt x="206" y="89"/>
                </a:lnTo>
                <a:lnTo>
                  <a:pt x="208" y="80"/>
                </a:lnTo>
                <a:lnTo>
                  <a:pt x="214" y="51"/>
                </a:lnTo>
                <a:lnTo>
                  <a:pt x="216" y="39"/>
                </a:lnTo>
                <a:lnTo>
                  <a:pt x="217" y="30"/>
                </a:lnTo>
                <a:lnTo>
                  <a:pt x="218" y="23"/>
                </a:lnTo>
                <a:lnTo>
                  <a:pt x="219" y="17"/>
                </a:lnTo>
                <a:lnTo>
                  <a:pt x="220" y="12"/>
                </a:lnTo>
                <a:lnTo>
                  <a:pt x="222" y="7"/>
                </a:lnTo>
                <a:lnTo>
                  <a:pt x="224" y="4"/>
                </a:lnTo>
                <a:lnTo>
                  <a:pt x="226" y="2"/>
                </a:lnTo>
                <a:lnTo>
                  <a:pt x="227" y="0"/>
                </a:lnTo>
                <a:lnTo>
                  <a:pt x="230" y="0"/>
                </a:lnTo>
                <a:lnTo>
                  <a:pt x="236" y="1"/>
                </a:lnTo>
                <a:lnTo>
                  <a:pt x="243" y="2"/>
                </a:lnTo>
                <a:lnTo>
                  <a:pt x="247" y="3"/>
                </a:lnTo>
                <a:lnTo>
                  <a:pt x="253" y="3"/>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7" name="SMARTPenAnnotation65"/>
          <p:cNvSpPr>
            <a:spLocks/>
          </p:cNvSpPr>
          <p:nvPr/>
        </p:nvSpPr>
        <p:spPr bwMode="auto">
          <a:xfrm>
            <a:off x="6419850" y="4660900"/>
            <a:ext cx="20638" cy="163513"/>
          </a:xfrm>
          <a:custGeom>
            <a:avLst/>
            <a:gdLst>
              <a:gd name="T0" fmla="*/ 0 w 13"/>
              <a:gd name="T1" fmla="*/ 0 h 103"/>
              <a:gd name="T2" fmla="*/ 0 w 13"/>
              <a:gd name="T3" fmla="*/ 46 h 103"/>
              <a:gd name="T4" fmla="*/ 1 w 13"/>
              <a:gd name="T5" fmla="*/ 59 h 103"/>
              <a:gd name="T6" fmla="*/ 2 w 13"/>
              <a:gd name="T7" fmla="*/ 69 h 103"/>
              <a:gd name="T8" fmla="*/ 4 w 13"/>
              <a:gd name="T9" fmla="*/ 85 h 103"/>
              <a:gd name="T10" fmla="*/ 5 w 13"/>
              <a:gd name="T11" fmla="*/ 90 h 103"/>
              <a:gd name="T12" fmla="*/ 5 w 13"/>
              <a:gd name="T13" fmla="*/ 94 h 103"/>
              <a:gd name="T14" fmla="*/ 6 w 13"/>
              <a:gd name="T15" fmla="*/ 96 h 103"/>
              <a:gd name="T16" fmla="*/ 7 w 13"/>
              <a:gd name="T17" fmla="*/ 98 h 103"/>
              <a:gd name="T18" fmla="*/ 12 w 13"/>
              <a:gd name="T19" fmla="*/ 102 h 10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103"/>
              <a:gd name="T32" fmla="*/ 13 w 13"/>
              <a:gd name="T33" fmla="*/ 103 h 10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103">
                <a:moveTo>
                  <a:pt x="0" y="0"/>
                </a:moveTo>
                <a:lnTo>
                  <a:pt x="0" y="46"/>
                </a:lnTo>
                <a:lnTo>
                  <a:pt x="1" y="59"/>
                </a:lnTo>
                <a:lnTo>
                  <a:pt x="2" y="69"/>
                </a:lnTo>
                <a:lnTo>
                  <a:pt x="4" y="85"/>
                </a:lnTo>
                <a:lnTo>
                  <a:pt x="5" y="90"/>
                </a:lnTo>
                <a:lnTo>
                  <a:pt x="5" y="94"/>
                </a:lnTo>
                <a:lnTo>
                  <a:pt x="6" y="96"/>
                </a:lnTo>
                <a:lnTo>
                  <a:pt x="7" y="98"/>
                </a:lnTo>
                <a:lnTo>
                  <a:pt x="12" y="102"/>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8" name="SMARTPenAnnotation66"/>
          <p:cNvSpPr>
            <a:spLocks/>
          </p:cNvSpPr>
          <p:nvPr/>
        </p:nvSpPr>
        <p:spPr bwMode="auto">
          <a:xfrm>
            <a:off x="6415088" y="4545013"/>
            <a:ext cx="15875" cy="11112"/>
          </a:xfrm>
          <a:custGeom>
            <a:avLst/>
            <a:gdLst>
              <a:gd name="T0" fmla="*/ 9 w 10"/>
              <a:gd name="T1" fmla="*/ 6 h 7"/>
              <a:gd name="T2" fmla="*/ 3 w 10"/>
              <a:gd name="T3" fmla="*/ 6 h 7"/>
              <a:gd name="T4" fmla="*/ 1 w 10"/>
              <a:gd name="T5" fmla="*/ 5 h 7"/>
              <a:gd name="T6" fmla="*/ 0 w 10"/>
              <a:gd name="T7" fmla="*/ 4 h 7"/>
              <a:gd name="T8" fmla="*/ 3 w 10"/>
              <a:gd name="T9" fmla="*/ 0 h 7"/>
              <a:gd name="T10" fmla="*/ 0 60000 65536"/>
              <a:gd name="T11" fmla="*/ 0 60000 65536"/>
              <a:gd name="T12" fmla="*/ 0 60000 65536"/>
              <a:gd name="T13" fmla="*/ 0 60000 65536"/>
              <a:gd name="T14" fmla="*/ 0 60000 65536"/>
              <a:gd name="T15" fmla="*/ 0 w 10"/>
              <a:gd name="T16" fmla="*/ 0 h 7"/>
              <a:gd name="T17" fmla="*/ 10 w 10"/>
              <a:gd name="T18" fmla="*/ 7 h 7"/>
            </a:gdLst>
            <a:ahLst/>
            <a:cxnLst>
              <a:cxn ang="T10">
                <a:pos x="T0" y="T1"/>
              </a:cxn>
              <a:cxn ang="T11">
                <a:pos x="T2" y="T3"/>
              </a:cxn>
              <a:cxn ang="T12">
                <a:pos x="T4" y="T5"/>
              </a:cxn>
              <a:cxn ang="T13">
                <a:pos x="T6" y="T7"/>
              </a:cxn>
              <a:cxn ang="T14">
                <a:pos x="T8" y="T9"/>
              </a:cxn>
            </a:cxnLst>
            <a:rect l="T15" t="T16" r="T17" b="T18"/>
            <a:pathLst>
              <a:path w="10" h="7">
                <a:moveTo>
                  <a:pt x="9" y="6"/>
                </a:moveTo>
                <a:lnTo>
                  <a:pt x="3" y="6"/>
                </a:lnTo>
                <a:lnTo>
                  <a:pt x="1" y="5"/>
                </a:lnTo>
                <a:lnTo>
                  <a:pt x="0" y="4"/>
                </a:lnTo>
                <a:lnTo>
                  <a:pt x="3"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39" name="SMARTPenAnnotation67"/>
          <p:cNvSpPr>
            <a:spLocks/>
          </p:cNvSpPr>
          <p:nvPr/>
        </p:nvSpPr>
        <p:spPr bwMode="auto">
          <a:xfrm>
            <a:off x="6518275" y="4500563"/>
            <a:ext cx="38100" cy="358775"/>
          </a:xfrm>
          <a:custGeom>
            <a:avLst/>
            <a:gdLst>
              <a:gd name="T0" fmla="*/ 0 w 24"/>
              <a:gd name="T1" fmla="*/ 0 h 226"/>
              <a:gd name="T2" fmla="*/ 0 w 24"/>
              <a:gd name="T3" fmla="*/ 15 h 226"/>
              <a:gd name="T4" fmla="*/ 1 w 24"/>
              <a:gd name="T5" fmla="*/ 17 h 226"/>
              <a:gd name="T6" fmla="*/ 2 w 24"/>
              <a:gd name="T7" fmla="*/ 21 h 226"/>
              <a:gd name="T8" fmla="*/ 3 w 24"/>
              <a:gd name="T9" fmla="*/ 25 h 226"/>
              <a:gd name="T10" fmla="*/ 4 w 24"/>
              <a:gd name="T11" fmla="*/ 31 h 226"/>
              <a:gd name="T12" fmla="*/ 5 w 24"/>
              <a:gd name="T13" fmla="*/ 37 h 226"/>
              <a:gd name="T14" fmla="*/ 5 w 24"/>
              <a:gd name="T15" fmla="*/ 43 h 226"/>
              <a:gd name="T16" fmla="*/ 7 w 24"/>
              <a:gd name="T17" fmla="*/ 65 h 226"/>
              <a:gd name="T18" fmla="*/ 9 w 24"/>
              <a:gd name="T19" fmla="*/ 79 h 226"/>
              <a:gd name="T20" fmla="*/ 10 w 24"/>
              <a:gd name="T21" fmla="*/ 92 h 226"/>
              <a:gd name="T22" fmla="*/ 10 w 24"/>
              <a:gd name="T23" fmla="*/ 103 h 226"/>
              <a:gd name="T24" fmla="*/ 11 w 24"/>
              <a:gd name="T25" fmla="*/ 123 h 226"/>
              <a:gd name="T26" fmla="*/ 11 w 24"/>
              <a:gd name="T27" fmla="*/ 141 h 226"/>
              <a:gd name="T28" fmla="*/ 13 w 24"/>
              <a:gd name="T29" fmla="*/ 154 h 226"/>
              <a:gd name="T30" fmla="*/ 23 w 24"/>
              <a:gd name="T31" fmla="*/ 225 h 2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226"/>
              <a:gd name="T50" fmla="*/ 24 w 24"/>
              <a:gd name="T51" fmla="*/ 226 h 2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226">
                <a:moveTo>
                  <a:pt x="0" y="0"/>
                </a:moveTo>
                <a:lnTo>
                  <a:pt x="0" y="15"/>
                </a:lnTo>
                <a:lnTo>
                  <a:pt x="1" y="17"/>
                </a:lnTo>
                <a:lnTo>
                  <a:pt x="2" y="21"/>
                </a:lnTo>
                <a:lnTo>
                  <a:pt x="3" y="25"/>
                </a:lnTo>
                <a:lnTo>
                  <a:pt x="4" y="31"/>
                </a:lnTo>
                <a:lnTo>
                  <a:pt x="5" y="37"/>
                </a:lnTo>
                <a:lnTo>
                  <a:pt x="5" y="43"/>
                </a:lnTo>
                <a:lnTo>
                  <a:pt x="7" y="65"/>
                </a:lnTo>
                <a:lnTo>
                  <a:pt x="9" y="79"/>
                </a:lnTo>
                <a:lnTo>
                  <a:pt x="10" y="92"/>
                </a:lnTo>
                <a:lnTo>
                  <a:pt x="10" y="103"/>
                </a:lnTo>
                <a:lnTo>
                  <a:pt x="11" y="123"/>
                </a:lnTo>
                <a:lnTo>
                  <a:pt x="11" y="141"/>
                </a:lnTo>
                <a:lnTo>
                  <a:pt x="13" y="154"/>
                </a:lnTo>
                <a:lnTo>
                  <a:pt x="23" y="22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0" name="SMARTPenAnnotation68"/>
          <p:cNvSpPr>
            <a:spLocks/>
          </p:cNvSpPr>
          <p:nvPr/>
        </p:nvSpPr>
        <p:spPr bwMode="auto">
          <a:xfrm>
            <a:off x="5072063" y="5715000"/>
            <a:ext cx="63500" cy="287338"/>
          </a:xfrm>
          <a:custGeom>
            <a:avLst/>
            <a:gdLst>
              <a:gd name="T0" fmla="*/ 6 w 40"/>
              <a:gd name="T1" fmla="*/ 0 h 181"/>
              <a:gd name="T2" fmla="*/ 3 w 40"/>
              <a:gd name="T3" fmla="*/ 6 h 181"/>
              <a:gd name="T4" fmla="*/ 2 w 40"/>
              <a:gd name="T5" fmla="*/ 10 h 181"/>
              <a:gd name="T6" fmla="*/ 1 w 40"/>
              <a:gd name="T7" fmla="*/ 16 h 181"/>
              <a:gd name="T8" fmla="*/ 1 w 40"/>
              <a:gd name="T9" fmla="*/ 26 h 181"/>
              <a:gd name="T10" fmla="*/ 0 w 40"/>
              <a:gd name="T11" fmla="*/ 33 h 181"/>
              <a:gd name="T12" fmla="*/ 1 w 40"/>
              <a:gd name="T13" fmla="*/ 38 h 181"/>
              <a:gd name="T14" fmla="*/ 2 w 40"/>
              <a:gd name="T15" fmla="*/ 43 h 181"/>
              <a:gd name="T16" fmla="*/ 3 w 40"/>
              <a:gd name="T17" fmla="*/ 49 h 181"/>
              <a:gd name="T18" fmla="*/ 4 w 40"/>
              <a:gd name="T19" fmla="*/ 56 h 181"/>
              <a:gd name="T20" fmla="*/ 4 w 40"/>
              <a:gd name="T21" fmla="*/ 63 h 181"/>
              <a:gd name="T22" fmla="*/ 5 w 40"/>
              <a:gd name="T23" fmla="*/ 70 h 181"/>
              <a:gd name="T24" fmla="*/ 6 w 40"/>
              <a:gd name="T25" fmla="*/ 77 h 181"/>
              <a:gd name="T26" fmla="*/ 7 w 40"/>
              <a:gd name="T27" fmla="*/ 85 h 181"/>
              <a:gd name="T28" fmla="*/ 8 w 40"/>
              <a:gd name="T29" fmla="*/ 92 h 181"/>
              <a:gd name="T30" fmla="*/ 11 w 40"/>
              <a:gd name="T31" fmla="*/ 101 h 181"/>
              <a:gd name="T32" fmla="*/ 13 w 40"/>
              <a:gd name="T33" fmla="*/ 110 h 181"/>
              <a:gd name="T34" fmla="*/ 16 w 40"/>
              <a:gd name="T35" fmla="*/ 120 h 181"/>
              <a:gd name="T36" fmla="*/ 19 w 40"/>
              <a:gd name="T37" fmla="*/ 130 h 181"/>
              <a:gd name="T38" fmla="*/ 21 w 40"/>
              <a:gd name="T39" fmla="*/ 140 h 181"/>
              <a:gd name="T40" fmla="*/ 24 w 40"/>
              <a:gd name="T41" fmla="*/ 150 h 181"/>
              <a:gd name="T42" fmla="*/ 26 w 40"/>
              <a:gd name="T43" fmla="*/ 157 h 181"/>
              <a:gd name="T44" fmla="*/ 28 w 40"/>
              <a:gd name="T45" fmla="*/ 162 h 181"/>
              <a:gd name="T46" fmla="*/ 30 w 40"/>
              <a:gd name="T47" fmla="*/ 166 h 181"/>
              <a:gd name="T48" fmla="*/ 32 w 40"/>
              <a:gd name="T49" fmla="*/ 169 h 181"/>
              <a:gd name="T50" fmla="*/ 34 w 40"/>
              <a:gd name="T51" fmla="*/ 172 h 181"/>
              <a:gd name="T52" fmla="*/ 39 w 40"/>
              <a:gd name="T53" fmla="*/ 180 h 18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181"/>
              <a:gd name="T83" fmla="*/ 40 w 40"/>
              <a:gd name="T84" fmla="*/ 181 h 18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181">
                <a:moveTo>
                  <a:pt x="6" y="0"/>
                </a:moveTo>
                <a:lnTo>
                  <a:pt x="3" y="6"/>
                </a:lnTo>
                <a:lnTo>
                  <a:pt x="2" y="10"/>
                </a:lnTo>
                <a:lnTo>
                  <a:pt x="1" y="16"/>
                </a:lnTo>
                <a:lnTo>
                  <a:pt x="1" y="26"/>
                </a:lnTo>
                <a:lnTo>
                  <a:pt x="0" y="33"/>
                </a:lnTo>
                <a:lnTo>
                  <a:pt x="1" y="38"/>
                </a:lnTo>
                <a:lnTo>
                  <a:pt x="2" y="43"/>
                </a:lnTo>
                <a:lnTo>
                  <a:pt x="3" y="49"/>
                </a:lnTo>
                <a:lnTo>
                  <a:pt x="4" y="56"/>
                </a:lnTo>
                <a:lnTo>
                  <a:pt x="4" y="63"/>
                </a:lnTo>
                <a:lnTo>
                  <a:pt x="5" y="70"/>
                </a:lnTo>
                <a:lnTo>
                  <a:pt x="6" y="77"/>
                </a:lnTo>
                <a:lnTo>
                  <a:pt x="7" y="85"/>
                </a:lnTo>
                <a:lnTo>
                  <a:pt x="8" y="92"/>
                </a:lnTo>
                <a:lnTo>
                  <a:pt x="11" y="101"/>
                </a:lnTo>
                <a:lnTo>
                  <a:pt x="13" y="110"/>
                </a:lnTo>
                <a:lnTo>
                  <a:pt x="16" y="120"/>
                </a:lnTo>
                <a:lnTo>
                  <a:pt x="19" y="130"/>
                </a:lnTo>
                <a:lnTo>
                  <a:pt x="21" y="140"/>
                </a:lnTo>
                <a:lnTo>
                  <a:pt x="24" y="150"/>
                </a:lnTo>
                <a:lnTo>
                  <a:pt x="26" y="157"/>
                </a:lnTo>
                <a:lnTo>
                  <a:pt x="28" y="162"/>
                </a:lnTo>
                <a:lnTo>
                  <a:pt x="30" y="166"/>
                </a:lnTo>
                <a:lnTo>
                  <a:pt x="32" y="169"/>
                </a:lnTo>
                <a:lnTo>
                  <a:pt x="34" y="172"/>
                </a:lnTo>
                <a:lnTo>
                  <a:pt x="39" y="18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1" name="SMARTPenAnnotation69"/>
          <p:cNvSpPr>
            <a:spLocks/>
          </p:cNvSpPr>
          <p:nvPr/>
        </p:nvSpPr>
        <p:spPr bwMode="auto">
          <a:xfrm>
            <a:off x="5224463" y="5776913"/>
            <a:ext cx="28575" cy="204787"/>
          </a:xfrm>
          <a:custGeom>
            <a:avLst/>
            <a:gdLst>
              <a:gd name="T0" fmla="*/ 0 w 18"/>
              <a:gd name="T1" fmla="*/ 0 h 129"/>
              <a:gd name="T2" fmla="*/ 0 w 18"/>
              <a:gd name="T3" fmla="*/ 44 h 129"/>
              <a:gd name="T4" fmla="*/ 0 w 18"/>
              <a:gd name="T5" fmla="*/ 54 h 129"/>
              <a:gd name="T6" fmla="*/ 1 w 18"/>
              <a:gd name="T7" fmla="*/ 62 h 129"/>
              <a:gd name="T8" fmla="*/ 3 w 18"/>
              <a:gd name="T9" fmla="*/ 70 h 129"/>
              <a:gd name="T10" fmla="*/ 3 w 18"/>
              <a:gd name="T11" fmla="*/ 77 h 129"/>
              <a:gd name="T12" fmla="*/ 4 w 18"/>
              <a:gd name="T13" fmla="*/ 85 h 129"/>
              <a:gd name="T14" fmla="*/ 4 w 18"/>
              <a:gd name="T15" fmla="*/ 92 h 129"/>
              <a:gd name="T16" fmla="*/ 5 w 18"/>
              <a:gd name="T17" fmla="*/ 100 h 129"/>
              <a:gd name="T18" fmla="*/ 7 w 18"/>
              <a:gd name="T19" fmla="*/ 107 h 129"/>
              <a:gd name="T20" fmla="*/ 10 w 18"/>
              <a:gd name="T21" fmla="*/ 125 h 129"/>
              <a:gd name="T22" fmla="*/ 11 w 18"/>
              <a:gd name="T23" fmla="*/ 127 h 129"/>
              <a:gd name="T24" fmla="*/ 12 w 18"/>
              <a:gd name="T25" fmla="*/ 128 h 129"/>
              <a:gd name="T26" fmla="*/ 17 w 18"/>
              <a:gd name="T27" fmla="*/ 124 h 12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
              <a:gd name="T43" fmla="*/ 0 h 129"/>
              <a:gd name="T44" fmla="*/ 18 w 18"/>
              <a:gd name="T45" fmla="*/ 129 h 12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 h="129">
                <a:moveTo>
                  <a:pt x="0" y="0"/>
                </a:moveTo>
                <a:lnTo>
                  <a:pt x="0" y="44"/>
                </a:lnTo>
                <a:lnTo>
                  <a:pt x="0" y="54"/>
                </a:lnTo>
                <a:lnTo>
                  <a:pt x="1" y="62"/>
                </a:lnTo>
                <a:lnTo>
                  <a:pt x="3" y="70"/>
                </a:lnTo>
                <a:lnTo>
                  <a:pt x="3" y="77"/>
                </a:lnTo>
                <a:lnTo>
                  <a:pt x="4" y="85"/>
                </a:lnTo>
                <a:lnTo>
                  <a:pt x="4" y="92"/>
                </a:lnTo>
                <a:lnTo>
                  <a:pt x="5" y="100"/>
                </a:lnTo>
                <a:lnTo>
                  <a:pt x="7" y="107"/>
                </a:lnTo>
                <a:lnTo>
                  <a:pt x="10" y="125"/>
                </a:lnTo>
                <a:lnTo>
                  <a:pt x="11" y="127"/>
                </a:lnTo>
                <a:lnTo>
                  <a:pt x="12" y="128"/>
                </a:lnTo>
                <a:lnTo>
                  <a:pt x="17" y="12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2" name="SMARTPenAnnotation70"/>
          <p:cNvSpPr>
            <a:spLocks/>
          </p:cNvSpPr>
          <p:nvPr/>
        </p:nvSpPr>
        <p:spPr bwMode="auto">
          <a:xfrm>
            <a:off x="5221288" y="5670550"/>
            <a:ext cx="12700" cy="1588"/>
          </a:xfrm>
          <a:custGeom>
            <a:avLst/>
            <a:gdLst>
              <a:gd name="T0" fmla="*/ 7 w 8"/>
              <a:gd name="T1" fmla="*/ 0 h 1"/>
              <a:gd name="T2" fmla="*/ 0 w 8"/>
              <a:gd name="T3" fmla="*/ 0 h 1"/>
              <a:gd name="T4" fmla="*/ 2 w 8"/>
              <a:gd name="T5" fmla="*/ 0 h 1"/>
              <a:gd name="T6" fmla="*/ 0 60000 65536"/>
              <a:gd name="T7" fmla="*/ 0 60000 65536"/>
              <a:gd name="T8" fmla="*/ 0 60000 65536"/>
              <a:gd name="T9" fmla="*/ 0 w 8"/>
              <a:gd name="T10" fmla="*/ 0 h 1"/>
              <a:gd name="T11" fmla="*/ 8 w 8"/>
              <a:gd name="T12" fmla="*/ 1 h 1"/>
            </a:gdLst>
            <a:ahLst/>
            <a:cxnLst>
              <a:cxn ang="T6">
                <a:pos x="T0" y="T1"/>
              </a:cxn>
              <a:cxn ang="T7">
                <a:pos x="T2" y="T3"/>
              </a:cxn>
              <a:cxn ang="T8">
                <a:pos x="T4" y="T5"/>
              </a:cxn>
            </a:cxnLst>
            <a:rect l="T9" t="T10" r="T11" b="T12"/>
            <a:pathLst>
              <a:path w="8" h="1">
                <a:moveTo>
                  <a:pt x="7" y="0"/>
                </a:moveTo>
                <a:lnTo>
                  <a:pt x="0" y="0"/>
                </a:lnTo>
                <a:lnTo>
                  <a:pt x="2"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3" name="SMARTPenAnnotation71"/>
          <p:cNvSpPr>
            <a:spLocks/>
          </p:cNvSpPr>
          <p:nvPr/>
        </p:nvSpPr>
        <p:spPr bwMode="auto">
          <a:xfrm>
            <a:off x="5305425" y="5519738"/>
            <a:ext cx="411163" cy="557212"/>
          </a:xfrm>
          <a:custGeom>
            <a:avLst/>
            <a:gdLst>
              <a:gd name="T0" fmla="*/ 104 w 259"/>
              <a:gd name="T1" fmla="*/ 6 h 351"/>
              <a:gd name="T2" fmla="*/ 99 w 259"/>
              <a:gd name="T3" fmla="*/ 2 h 351"/>
              <a:gd name="T4" fmla="*/ 85 w 259"/>
              <a:gd name="T5" fmla="*/ 0 h 351"/>
              <a:gd name="T6" fmla="*/ 70 w 259"/>
              <a:gd name="T7" fmla="*/ 4 h 351"/>
              <a:gd name="T8" fmla="*/ 60 w 259"/>
              <a:gd name="T9" fmla="*/ 10 h 351"/>
              <a:gd name="T10" fmla="*/ 49 w 259"/>
              <a:gd name="T11" fmla="*/ 18 h 351"/>
              <a:gd name="T12" fmla="*/ 39 w 259"/>
              <a:gd name="T13" fmla="*/ 30 h 351"/>
              <a:gd name="T14" fmla="*/ 30 w 259"/>
              <a:gd name="T15" fmla="*/ 45 h 351"/>
              <a:gd name="T16" fmla="*/ 22 w 259"/>
              <a:gd name="T17" fmla="*/ 62 h 351"/>
              <a:gd name="T18" fmla="*/ 15 w 259"/>
              <a:gd name="T19" fmla="*/ 81 h 351"/>
              <a:gd name="T20" fmla="*/ 10 w 259"/>
              <a:gd name="T21" fmla="*/ 102 h 351"/>
              <a:gd name="T22" fmla="*/ 3 w 259"/>
              <a:gd name="T23" fmla="*/ 138 h 351"/>
              <a:gd name="T24" fmla="*/ 1 w 259"/>
              <a:gd name="T25" fmla="*/ 163 h 351"/>
              <a:gd name="T26" fmla="*/ 1 w 259"/>
              <a:gd name="T27" fmla="*/ 190 h 351"/>
              <a:gd name="T28" fmla="*/ 6 w 259"/>
              <a:gd name="T29" fmla="*/ 218 h 351"/>
              <a:gd name="T30" fmla="*/ 12 w 259"/>
              <a:gd name="T31" fmla="*/ 244 h 351"/>
              <a:gd name="T32" fmla="*/ 19 w 259"/>
              <a:gd name="T33" fmla="*/ 267 h 351"/>
              <a:gd name="T34" fmla="*/ 26 w 259"/>
              <a:gd name="T35" fmla="*/ 288 h 351"/>
              <a:gd name="T36" fmla="*/ 35 w 259"/>
              <a:gd name="T37" fmla="*/ 306 h 351"/>
              <a:gd name="T38" fmla="*/ 45 w 259"/>
              <a:gd name="T39" fmla="*/ 323 h 351"/>
              <a:gd name="T40" fmla="*/ 64 w 259"/>
              <a:gd name="T41" fmla="*/ 349 h 351"/>
              <a:gd name="T42" fmla="*/ 65 w 259"/>
              <a:gd name="T43" fmla="*/ 350 h 351"/>
              <a:gd name="T44" fmla="*/ 66 w 259"/>
              <a:gd name="T45" fmla="*/ 342 h 351"/>
              <a:gd name="T46" fmla="*/ 65 w 259"/>
              <a:gd name="T47" fmla="*/ 322 h 351"/>
              <a:gd name="T48" fmla="*/ 61 w 259"/>
              <a:gd name="T49" fmla="*/ 302 h 351"/>
              <a:gd name="T50" fmla="*/ 56 w 259"/>
              <a:gd name="T51" fmla="*/ 284 h 351"/>
              <a:gd name="T52" fmla="*/ 38 w 259"/>
              <a:gd name="T53" fmla="*/ 229 h 351"/>
              <a:gd name="T54" fmla="*/ 17 w 259"/>
              <a:gd name="T55" fmla="*/ 170 h 351"/>
              <a:gd name="T56" fmla="*/ 21 w 259"/>
              <a:gd name="T57" fmla="*/ 172 h 351"/>
              <a:gd name="T58" fmla="*/ 28 w 259"/>
              <a:gd name="T59" fmla="*/ 175 h 351"/>
              <a:gd name="T60" fmla="*/ 32 w 259"/>
              <a:gd name="T61" fmla="*/ 177 h 351"/>
              <a:gd name="T62" fmla="*/ 45 w 259"/>
              <a:gd name="T63" fmla="*/ 177 h 351"/>
              <a:gd name="T64" fmla="*/ 59 w 259"/>
              <a:gd name="T65" fmla="*/ 171 h 351"/>
              <a:gd name="T66" fmla="*/ 74 w 259"/>
              <a:gd name="T67" fmla="*/ 166 h 351"/>
              <a:gd name="T68" fmla="*/ 84 w 259"/>
              <a:gd name="T69" fmla="*/ 161 h 351"/>
              <a:gd name="T70" fmla="*/ 95 w 259"/>
              <a:gd name="T71" fmla="*/ 153 h 351"/>
              <a:gd name="T72" fmla="*/ 106 w 259"/>
              <a:gd name="T73" fmla="*/ 144 h 351"/>
              <a:gd name="T74" fmla="*/ 128 w 259"/>
              <a:gd name="T75" fmla="*/ 123 h 351"/>
              <a:gd name="T76" fmla="*/ 159 w 259"/>
              <a:gd name="T77" fmla="*/ 89 h 351"/>
              <a:gd name="T78" fmla="*/ 166 w 259"/>
              <a:gd name="T79" fmla="*/ 78 h 351"/>
              <a:gd name="T80" fmla="*/ 178 w 259"/>
              <a:gd name="T81" fmla="*/ 62 h 351"/>
              <a:gd name="T82" fmla="*/ 182 w 259"/>
              <a:gd name="T83" fmla="*/ 53 h 351"/>
              <a:gd name="T84" fmla="*/ 181 w 259"/>
              <a:gd name="T85" fmla="*/ 49 h 351"/>
              <a:gd name="T86" fmla="*/ 178 w 259"/>
              <a:gd name="T87" fmla="*/ 46 h 351"/>
              <a:gd name="T88" fmla="*/ 174 w 259"/>
              <a:gd name="T89" fmla="*/ 46 h 351"/>
              <a:gd name="T90" fmla="*/ 162 w 259"/>
              <a:gd name="T91" fmla="*/ 54 h 351"/>
              <a:gd name="T92" fmla="*/ 144 w 259"/>
              <a:gd name="T93" fmla="*/ 73 h 351"/>
              <a:gd name="T94" fmla="*/ 135 w 259"/>
              <a:gd name="T95" fmla="*/ 86 h 351"/>
              <a:gd name="T96" fmla="*/ 127 w 259"/>
              <a:gd name="T97" fmla="*/ 102 h 351"/>
              <a:gd name="T98" fmla="*/ 119 w 259"/>
              <a:gd name="T99" fmla="*/ 126 h 351"/>
              <a:gd name="T100" fmla="*/ 115 w 259"/>
              <a:gd name="T101" fmla="*/ 145 h 351"/>
              <a:gd name="T102" fmla="*/ 113 w 259"/>
              <a:gd name="T103" fmla="*/ 159 h 351"/>
              <a:gd name="T104" fmla="*/ 113 w 259"/>
              <a:gd name="T105" fmla="*/ 174 h 351"/>
              <a:gd name="T106" fmla="*/ 124 w 259"/>
              <a:gd name="T107" fmla="*/ 191 h 351"/>
              <a:gd name="T108" fmla="*/ 133 w 259"/>
              <a:gd name="T109" fmla="*/ 198 h 351"/>
              <a:gd name="T110" fmla="*/ 142 w 259"/>
              <a:gd name="T111" fmla="*/ 198 h 351"/>
              <a:gd name="T112" fmla="*/ 152 w 259"/>
              <a:gd name="T113" fmla="*/ 196 h 351"/>
              <a:gd name="T114" fmla="*/ 163 w 259"/>
              <a:gd name="T115" fmla="*/ 194 h 351"/>
              <a:gd name="T116" fmla="*/ 172 w 259"/>
              <a:gd name="T117" fmla="*/ 190 h 351"/>
              <a:gd name="T118" fmla="*/ 183 w 259"/>
              <a:gd name="T119" fmla="*/ 184 h 351"/>
              <a:gd name="T120" fmla="*/ 200 w 259"/>
              <a:gd name="T121" fmla="*/ 171 h 351"/>
              <a:gd name="T122" fmla="*/ 219 w 259"/>
              <a:gd name="T123" fmla="*/ 151 h 35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59"/>
              <a:gd name="T187" fmla="*/ 0 h 351"/>
              <a:gd name="T188" fmla="*/ 259 w 259"/>
              <a:gd name="T189" fmla="*/ 351 h 35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59" h="351">
                <a:moveTo>
                  <a:pt x="112" y="22"/>
                </a:moveTo>
                <a:lnTo>
                  <a:pt x="104" y="6"/>
                </a:lnTo>
                <a:lnTo>
                  <a:pt x="102" y="4"/>
                </a:lnTo>
                <a:lnTo>
                  <a:pt x="99" y="2"/>
                </a:lnTo>
                <a:lnTo>
                  <a:pt x="92" y="1"/>
                </a:lnTo>
                <a:lnTo>
                  <a:pt x="85" y="0"/>
                </a:lnTo>
                <a:lnTo>
                  <a:pt x="78" y="1"/>
                </a:lnTo>
                <a:lnTo>
                  <a:pt x="70" y="4"/>
                </a:lnTo>
                <a:lnTo>
                  <a:pt x="65" y="7"/>
                </a:lnTo>
                <a:lnTo>
                  <a:pt x="60" y="10"/>
                </a:lnTo>
                <a:lnTo>
                  <a:pt x="55" y="14"/>
                </a:lnTo>
                <a:lnTo>
                  <a:pt x="49" y="18"/>
                </a:lnTo>
                <a:lnTo>
                  <a:pt x="44" y="23"/>
                </a:lnTo>
                <a:lnTo>
                  <a:pt x="39" y="30"/>
                </a:lnTo>
                <a:lnTo>
                  <a:pt x="35" y="37"/>
                </a:lnTo>
                <a:lnTo>
                  <a:pt x="30" y="45"/>
                </a:lnTo>
                <a:lnTo>
                  <a:pt x="26" y="54"/>
                </a:lnTo>
                <a:lnTo>
                  <a:pt x="22" y="62"/>
                </a:lnTo>
                <a:lnTo>
                  <a:pt x="18" y="71"/>
                </a:lnTo>
                <a:lnTo>
                  <a:pt x="15" y="81"/>
                </a:lnTo>
                <a:lnTo>
                  <a:pt x="12" y="91"/>
                </a:lnTo>
                <a:lnTo>
                  <a:pt x="10" y="102"/>
                </a:lnTo>
                <a:lnTo>
                  <a:pt x="8" y="113"/>
                </a:lnTo>
                <a:lnTo>
                  <a:pt x="3" y="138"/>
                </a:lnTo>
                <a:lnTo>
                  <a:pt x="2" y="150"/>
                </a:lnTo>
                <a:lnTo>
                  <a:pt x="1" y="163"/>
                </a:lnTo>
                <a:lnTo>
                  <a:pt x="0" y="176"/>
                </a:lnTo>
                <a:lnTo>
                  <a:pt x="1" y="190"/>
                </a:lnTo>
                <a:lnTo>
                  <a:pt x="3" y="204"/>
                </a:lnTo>
                <a:lnTo>
                  <a:pt x="6" y="218"/>
                </a:lnTo>
                <a:lnTo>
                  <a:pt x="8" y="231"/>
                </a:lnTo>
                <a:lnTo>
                  <a:pt x="12" y="244"/>
                </a:lnTo>
                <a:lnTo>
                  <a:pt x="15" y="256"/>
                </a:lnTo>
                <a:lnTo>
                  <a:pt x="19" y="267"/>
                </a:lnTo>
                <a:lnTo>
                  <a:pt x="22" y="278"/>
                </a:lnTo>
                <a:lnTo>
                  <a:pt x="26" y="288"/>
                </a:lnTo>
                <a:lnTo>
                  <a:pt x="30" y="298"/>
                </a:lnTo>
                <a:lnTo>
                  <a:pt x="35" y="306"/>
                </a:lnTo>
                <a:lnTo>
                  <a:pt x="40" y="315"/>
                </a:lnTo>
                <a:lnTo>
                  <a:pt x="45" y="323"/>
                </a:lnTo>
                <a:lnTo>
                  <a:pt x="50" y="330"/>
                </a:lnTo>
                <a:lnTo>
                  <a:pt x="64" y="349"/>
                </a:lnTo>
                <a:lnTo>
                  <a:pt x="65" y="350"/>
                </a:lnTo>
                <a:lnTo>
                  <a:pt x="66" y="349"/>
                </a:lnTo>
                <a:lnTo>
                  <a:pt x="66" y="342"/>
                </a:lnTo>
                <a:lnTo>
                  <a:pt x="67" y="332"/>
                </a:lnTo>
                <a:lnTo>
                  <a:pt x="65" y="322"/>
                </a:lnTo>
                <a:lnTo>
                  <a:pt x="64" y="316"/>
                </a:lnTo>
                <a:lnTo>
                  <a:pt x="61" y="302"/>
                </a:lnTo>
                <a:lnTo>
                  <a:pt x="59" y="295"/>
                </a:lnTo>
                <a:lnTo>
                  <a:pt x="56" y="284"/>
                </a:lnTo>
                <a:lnTo>
                  <a:pt x="48" y="258"/>
                </a:lnTo>
                <a:lnTo>
                  <a:pt x="38" y="229"/>
                </a:lnTo>
                <a:lnTo>
                  <a:pt x="17" y="169"/>
                </a:lnTo>
                <a:lnTo>
                  <a:pt x="17" y="170"/>
                </a:lnTo>
                <a:lnTo>
                  <a:pt x="19" y="171"/>
                </a:lnTo>
                <a:lnTo>
                  <a:pt x="21" y="172"/>
                </a:lnTo>
                <a:lnTo>
                  <a:pt x="24" y="173"/>
                </a:lnTo>
                <a:lnTo>
                  <a:pt x="28" y="175"/>
                </a:lnTo>
                <a:lnTo>
                  <a:pt x="29" y="176"/>
                </a:lnTo>
                <a:lnTo>
                  <a:pt x="32" y="177"/>
                </a:lnTo>
                <a:lnTo>
                  <a:pt x="38" y="178"/>
                </a:lnTo>
                <a:lnTo>
                  <a:pt x="45" y="177"/>
                </a:lnTo>
                <a:lnTo>
                  <a:pt x="52" y="175"/>
                </a:lnTo>
                <a:lnTo>
                  <a:pt x="59" y="171"/>
                </a:lnTo>
                <a:lnTo>
                  <a:pt x="64" y="170"/>
                </a:lnTo>
                <a:lnTo>
                  <a:pt x="74" y="166"/>
                </a:lnTo>
                <a:lnTo>
                  <a:pt x="79" y="164"/>
                </a:lnTo>
                <a:lnTo>
                  <a:pt x="84" y="161"/>
                </a:lnTo>
                <a:lnTo>
                  <a:pt x="90" y="157"/>
                </a:lnTo>
                <a:lnTo>
                  <a:pt x="95" y="153"/>
                </a:lnTo>
                <a:lnTo>
                  <a:pt x="101" y="149"/>
                </a:lnTo>
                <a:lnTo>
                  <a:pt x="106" y="144"/>
                </a:lnTo>
                <a:lnTo>
                  <a:pt x="112" y="139"/>
                </a:lnTo>
                <a:lnTo>
                  <a:pt x="128" y="123"/>
                </a:lnTo>
                <a:lnTo>
                  <a:pt x="152" y="100"/>
                </a:lnTo>
                <a:lnTo>
                  <a:pt x="159" y="89"/>
                </a:lnTo>
                <a:lnTo>
                  <a:pt x="162" y="83"/>
                </a:lnTo>
                <a:lnTo>
                  <a:pt x="166" y="78"/>
                </a:lnTo>
                <a:lnTo>
                  <a:pt x="170" y="72"/>
                </a:lnTo>
                <a:lnTo>
                  <a:pt x="178" y="62"/>
                </a:lnTo>
                <a:lnTo>
                  <a:pt x="182" y="56"/>
                </a:lnTo>
                <a:lnTo>
                  <a:pt x="182" y="53"/>
                </a:lnTo>
                <a:lnTo>
                  <a:pt x="182" y="51"/>
                </a:lnTo>
                <a:lnTo>
                  <a:pt x="181" y="49"/>
                </a:lnTo>
                <a:lnTo>
                  <a:pt x="180" y="47"/>
                </a:lnTo>
                <a:lnTo>
                  <a:pt x="178" y="46"/>
                </a:lnTo>
                <a:lnTo>
                  <a:pt x="177" y="46"/>
                </a:lnTo>
                <a:lnTo>
                  <a:pt x="174" y="46"/>
                </a:lnTo>
                <a:lnTo>
                  <a:pt x="169" y="48"/>
                </a:lnTo>
                <a:lnTo>
                  <a:pt x="162" y="54"/>
                </a:lnTo>
                <a:lnTo>
                  <a:pt x="154" y="63"/>
                </a:lnTo>
                <a:lnTo>
                  <a:pt x="144" y="73"/>
                </a:lnTo>
                <a:lnTo>
                  <a:pt x="140" y="79"/>
                </a:lnTo>
                <a:lnTo>
                  <a:pt x="135" y="86"/>
                </a:lnTo>
                <a:lnTo>
                  <a:pt x="131" y="92"/>
                </a:lnTo>
                <a:lnTo>
                  <a:pt x="127" y="102"/>
                </a:lnTo>
                <a:lnTo>
                  <a:pt x="123" y="113"/>
                </a:lnTo>
                <a:lnTo>
                  <a:pt x="119" y="126"/>
                </a:lnTo>
                <a:lnTo>
                  <a:pt x="117" y="136"/>
                </a:lnTo>
                <a:lnTo>
                  <a:pt x="115" y="145"/>
                </a:lnTo>
                <a:lnTo>
                  <a:pt x="114" y="153"/>
                </a:lnTo>
                <a:lnTo>
                  <a:pt x="113" y="159"/>
                </a:lnTo>
                <a:lnTo>
                  <a:pt x="112" y="169"/>
                </a:lnTo>
                <a:lnTo>
                  <a:pt x="113" y="174"/>
                </a:lnTo>
                <a:lnTo>
                  <a:pt x="118" y="182"/>
                </a:lnTo>
                <a:lnTo>
                  <a:pt x="124" y="191"/>
                </a:lnTo>
                <a:lnTo>
                  <a:pt x="130" y="196"/>
                </a:lnTo>
                <a:lnTo>
                  <a:pt x="133" y="198"/>
                </a:lnTo>
                <a:lnTo>
                  <a:pt x="137" y="198"/>
                </a:lnTo>
                <a:lnTo>
                  <a:pt x="142" y="198"/>
                </a:lnTo>
                <a:lnTo>
                  <a:pt x="147" y="198"/>
                </a:lnTo>
                <a:lnTo>
                  <a:pt x="152" y="196"/>
                </a:lnTo>
                <a:lnTo>
                  <a:pt x="157" y="195"/>
                </a:lnTo>
                <a:lnTo>
                  <a:pt x="163" y="194"/>
                </a:lnTo>
                <a:lnTo>
                  <a:pt x="168" y="192"/>
                </a:lnTo>
                <a:lnTo>
                  <a:pt x="172" y="190"/>
                </a:lnTo>
                <a:lnTo>
                  <a:pt x="176" y="188"/>
                </a:lnTo>
                <a:lnTo>
                  <a:pt x="183" y="184"/>
                </a:lnTo>
                <a:lnTo>
                  <a:pt x="191" y="178"/>
                </a:lnTo>
                <a:lnTo>
                  <a:pt x="200" y="171"/>
                </a:lnTo>
                <a:lnTo>
                  <a:pt x="210" y="162"/>
                </a:lnTo>
                <a:lnTo>
                  <a:pt x="219" y="151"/>
                </a:lnTo>
                <a:lnTo>
                  <a:pt x="258" y="112"/>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4" name="SMARTPenAnnotation72"/>
          <p:cNvSpPr>
            <a:spLocks/>
          </p:cNvSpPr>
          <p:nvPr/>
        </p:nvSpPr>
        <p:spPr bwMode="auto">
          <a:xfrm>
            <a:off x="5711825" y="5199063"/>
            <a:ext cx="630238" cy="552450"/>
          </a:xfrm>
          <a:custGeom>
            <a:avLst/>
            <a:gdLst>
              <a:gd name="T0" fmla="*/ 63 w 397"/>
              <a:gd name="T1" fmla="*/ 204 h 348"/>
              <a:gd name="T2" fmla="*/ 48 w 397"/>
              <a:gd name="T3" fmla="*/ 204 h 348"/>
              <a:gd name="T4" fmla="*/ 23 w 397"/>
              <a:gd name="T5" fmla="*/ 235 h 348"/>
              <a:gd name="T6" fmla="*/ 7 w 397"/>
              <a:gd name="T7" fmla="*/ 271 h 348"/>
              <a:gd name="T8" fmla="*/ 0 w 397"/>
              <a:gd name="T9" fmla="*/ 306 h 348"/>
              <a:gd name="T10" fmla="*/ 10 w 397"/>
              <a:gd name="T11" fmla="*/ 340 h 348"/>
              <a:gd name="T12" fmla="*/ 26 w 397"/>
              <a:gd name="T13" fmla="*/ 347 h 348"/>
              <a:gd name="T14" fmla="*/ 43 w 397"/>
              <a:gd name="T15" fmla="*/ 331 h 348"/>
              <a:gd name="T16" fmla="*/ 60 w 397"/>
              <a:gd name="T17" fmla="*/ 285 h 348"/>
              <a:gd name="T18" fmla="*/ 61 w 397"/>
              <a:gd name="T19" fmla="*/ 255 h 348"/>
              <a:gd name="T20" fmla="*/ 59 w 397"/>
              <a:gd name="T21" fmla="*/ 228 h 348"/>
              <a:gd name="T22" fmla="*/ 53 w 397"/>
              <a:gd name="T23" fmla="*/ 220 h 348"/>
              <a:gd name="T24" fmla="*/ 47 w 397"/>
              <a:gd name="T25" fmla="*/ 248 h 348"/>
              <a:gd name="T26" fmla="*/ 55 w 397"/>
              <a:gd name="T27" fmla="*/ 292 h 348"/>
              <a:gd name="T28" fmla="*/ 72 w 397"/>
              <a:gd name="T29" fmla="*/ 311 h 348"/>
              <a:gd name="T30" fmla="*/ 93 w 397"/>
              <a:gd name="T31" fmla="*/ 311 h 348"/>
              <a:gd name="T32" fmla="*/ 114 w 397"/>
              <a:gd name="T33" fmla="*/ 278 h 348"/>
              <a:gd name="T34" fmla="*/ 120 w 397"/>
              <a:gd name="T35" fmla="*/ 246 h 348"/>
              <a:gd name="T36" fmla="*/ 116 w 397"/>
              <a:gd name="T37" fmla="*/ 208 h 348"/>
              <a:gd name="T38" fmla="*/ 116 w 397"/>
              <a:gd name="T39" fmla="*/ 221 h 348"/>
              <a:gd name="T40" fmla="*/ 121 w 397"/>
              <a:gd name="T41" fmla="*/ 252 h 348"/>
              <a:gd name="T42" fmla="*/ 135 w 397"/>
              <a:gd name="T43" fmla="*/ 285 h 348"/>
              <a:gd name="T44" fmla="*/ 141 w 397"/>
              <a:gd name="T45" fmla="*/ 280 h 348"/>
              <a:gd name="T46" fmla="*/ 143 w 397"/>
              <a:gd name="T47" fmla="*/ 199 h 348"/>
              <a:gd name="T48" fmla="*/ 148 w 397"/>
              <a:gd name="T49" fmla="*/ 171 h 348"/>
              <a:gd name="T50" fmla="*/ 154 w 397"/>
              <a:gd name="T51" fmla="*/ 170 h 348"/>
              <a:gd name="T52" fmla="*/ 168 w 397"/>
              <a:gd name="T53" fmla="*/ 190 h 348"/>
              <a:gd name="T54" fmla="*/ 206 w 397"/>
              <a:gd name="T55" fmla="*/ 246 h 348"/>
              <a:gd name="T56" fmla="*/ 246 w 397"/>
              <a:gd name="T57" fmla="*/ 271 h 348"/>
              <a:gd name="T58" fmla="*/ 281 w 397"/>
              <a:gd name="T59" fmla="*/ 266 h 348"/>
              <a:gd name="T60" fmla="*/ 307 w 397"/>
              <a:gd name="T61" fmla="*/ 238 h 348"/>
              <a:gd name="T62" fmla="*/ 320 w 397"/>
              <a:gd name="T63" fmla="*/ 201 h 348"/>
              <a:gd name="T64" fmla="*/ 322 w 397"/>
              <a:gd name="T65" fmla="*/ 168 h 348"/>
              <a:gd name="T66" fmla="*/ 318 w 397"/>
              <a:gd name="T67" fmla="*/ 142 h 348"/>
              <a:gd name="T68" fmla="*/ 303 w 397"/>
              <a:gd name="T69" fmla="*/ 121 h 348"/>
              <a:gd name="T70" fmla="*/ 288 w 397"/>
              <a:gd name="T71" fmla="*/ 125 h 348"/>
              <a:gd name="T72" fmla="*/ 264 w 397"/>
              <a:gd name="T73" fmla="*/ 162 h 348"/>
              <a:gd name="T74" fmla="*/ 261 w 397"/>
              <a:gd name="T75" fmla="*/ 194 h 348"/>
              <a:gd name="T76" fmla="*/ 275 w 397"/>
              <a:gd name="T77" fmla="*/ 233 h 348"/>
              <a:gd name="T78" fmla="*/ 293 w 397"/>
              <a:gd name="T79" fmla="*/ 245 h 348"/>
              <a:gd name="T80" fmla="*/ 315 w 397"/>
              <a:gd name="T81" fmla="*/ 234 h 348"/>
              <a:gd name="T82" fmla="*/ 336 w 397"/>
              <a:gd name="T83" fmla="*/ 196 h 348"/>
              <a:gd name="T84" fmla="*/ 345 w 397"/>
              <a:gd name="T85" fmla="*/ 166 h 348"/>
              <a:gd name="T86" fmla="*/ 350 w 397"/>
              <a:gd name="T87" fmla="*/ 127 h 348"/>
              <a:gd name="T88" fmla="*/ 344 w 397"/>
              <a:gd name="T89" fmla="*/ 76 h 348"/>
              <a:gd name="T90" fmla="*/ 337 w 397"/>
              <a:gd name="T91" fmla="*/ 41 h 348"/>
              <a:gd name="T92" fmla="*/ 326 w 397"/>
              <a:gd name="T93" fmla="*/ 8 h 348"/>
              <a:gd name="T94" fmla="*/ 318 w 397"/>
              <a:gd name="T95" fmla="*/ 0 h 348"/>
              <a:gd name="T96" fmla="*/ 324 w 397"/>
              <a:gd name="T97" fmla="*/ 31 h 348"/>
              <a:gd name="T98" fmla="*/ 339 w 397"/>
              <a:gd name="T99" fmla="*/ 83 h 348"/>
              <a:gd name="T100" fmla="*/ 352 w 397"/>
              <a:gd name="T101" fmla="*/ 123 h 348"/>
              <a:gd name="T102" fmla="*/ 363 w 397"/>
              <a:gd name="T103" fmla="*/ 156 h 348"/>
              <a:gd name="T104" fmla="*/ 396 w 397"/>
              <a:gd name="T105" fmla="*/ 224 h 34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97"/>
              <a:gd name="T160" fmla="*/ 0 h 348"/>
              <a:gd name="T161" fmla="*/ 397 w 397"/>
              <a:gd name="T162" fmla="*/ 348 h 34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97" h="348">
                <a:moveTo>
                  <a:pt x="70" y="213"/>
                </a:moveTo>
                <a:lnTo>
                  <a:pt x="67" y="207"/>
                </a:lnTo>
                <a:lnTo>
                  <a:pt x="65" y="205"/>
                </a:lnTo>
                <a:lnTo>
                  <a:pt x="63" y="204"/>
                </a:lnTo>
                <a:lnTo>
                  <a:pt x="60" y="202"/>
                </a:lnTo>
                <a:lnTo>
                  <a:pt x="56" y="202"/>
                </a:lnTo>
                <a:lnTo>
                  <a:pt x="51" y="203"/>
                </a:lnTo>
                <a:lnTo>
                  <a:pt x="48" y="204"/>
                </a:lnTo>
                <a:lnTo>
                  <a:pt x="37" y="212"/>
                </a:lnTo>
                <a:lnTo>
                  <a:pt x="30" y="222"/>
                </a:lnTo>
                <a:lnTo>
                  <a:pt x="26" y="228"/>
                </a:lnTo>
                <a:lnTo>
                  <a:pt x="23" y="235"/>
                </a:lnTo>
                <a:lnTo>
                  <a:pt x="15" y="249"/>
                </a:lnTo>
                <a:lnTo>
                  <a:pt x="12" y="256"/>
                </a:lnTo>
                <a:lnTo>
                  <a:pt x="9" y="263"/>
                </a:lnTo>
                <a:lnTo>
                  <a:pt x="7" y="271"/>
                </a:lnTo>
                <a:lnTo>
                  <a:pt x="5" y="278"/>
                </a:lnTo>
                <a:lnTo>
                  <a:pt x="0" y="293"/>
                </a:lnTo>
                <a:lnTo>
                  <a:pt x="0" y="300"/>
                </a:lnTo>
                <a:lnTo>
                  <a:pt x="0" y="306"/>
                </a:lnTo>
                <a:lnTo>
                  <a:pt x="1" y="313"/>
                </a:lnTo>
                <a:lnTo>
                  <a:pt x="3" y="323"/>
                </a:lnTo>
                <a:lnTo>
                  <a:pt x="6" y="332"/>
                </a:lnTo>
                <a:lnTo>
                  <a:pt x="10" y="340"/>
                </a:lnTo>
                <a:lnTo>
                  <a:pt x="12" y="342"/>
                </a:lnTo>
                <a:lnTo>
                  <a:pt x="15" y="344"/>
                </a:lnTo>
                <a:lnTo>
                  <a:pt x="23" y="346"/>
                </a:lnTo>
                <a:lnTo>
                  <a:pt x="26" y="347"/>
                </a:lnTo>
                <a:lnTo>
                  <a:pt x="28" y="346"/>
                </a:lnTo>
                <a:lnTo>
                  <a:pt x="32" y="344"/>
                </a:lnTo>
                <a:lnTo>
                  <a:pt x="38" y="340"/>
                </a:lnTo>
                <a:lnTo>
                  <a:pt x="43" y="331"/>
                </a:lnTo>
                <a:lnTo>
                  <a:pt x="47" y="323"/>
                </a:lnTo>
                <a:lnTo>
                  <a:pt x="49" y="318"/>
                </a:lnTo>
                <a:lnTo>
                  <a:pt x="57" y="293"/>
                </a:lnTo>
                <a:lnTo>
                  <a:pt x="60" y="285"/>
                </a:lnTo>
                <a:lnTo>
                  <a:pt x="61" y="278"/>
                </a:lnTo>
                <a:lnTo>
                  <a:pt x="62" y="271"/>
                </a:lnTo>
                <a:lnTo>
                  <a:pt x="62" y="263"/>
                </a:lnTo>
                <a:lnTo>
                  <a:pt x="61" y="255"/>
                </a:lnTo>
                <a:lnTo>
                  <a:pt x="60" y="247"/>
                </a:lnTo>
                <a:lnTo>
                  <a:pt x="60" y="240"/>
                </a:lnTo>
                <a:lnTo>
                  <a:pt x="59" y="234"/>
                </a:lnTo>
                <a:lnTo>
                  <a:pt x="59" y="228"/>
                </a:lnTo>
                <a:lnTo>
                  <a:pt x="58" y="225"/>
                </a:lnTo>
                <a:lnTo>
                  <a:pt x="57" y="223"/>
                </a:lnTo>
                <a:lnTo>
                  <a:pt x="53" y="219"/>
                </a:lnTo>
                <a:lnTo>
                  <a:pt x="53" y="220"/>
                </a:lnTo>
                <a:lnTo>
                  <a:pt x="50" y="224"/>
                </a:lnTo>
                <a:lnTo>
                  <a:pt x="48" y="230"/>
                </a:lnTo>
                <a:lnTo>
                  <a:pt x="48" y="238"/>
                </a:lnTo>
                <a:lnTo>
                  <a:pt x="47" y="248"/>
                </a:lnTo>
                <a:lnTo>
                  <a:pt x="47" y="264"/>
                </a:lnTo>
                <a:lnTo>
                  <a:pt x="49" y="273"/>
                </a:lnTo>
                <a:lnTo>
                  <a:pt x="52" y="282"/>
                </a:lnTo>
                <a:lnTo>
                  <a:pt x="55" y="292"/>
                </a:lnTo>
                <a:lnTo>
                  <a:pt x="58" y="300"/>
                </a:lnTo>
                <a:lnTo>
                  <a:pt x="60" y="302"/>
                </a:lnTo>
                <a:lnTo>
                  <a:pt x="66" y="307"/>
                </a:lnTo>
                <a:lnTo>
                  <a:pt x="72" y="311"/>
                </a:lnTo>
                <a:lnTo>
                  <a:pt x="76" y="312"/>
                </a:lnTo>
                <a:lnTo>
                  <a:pt x="85" y="313"/>
                </a:lnTo>
                <a:lnTo>
                  <a:pt x="88" y="313"/>
                </a:lnTo>
                <a:lnTo>
                  <a:pt x="93" y="311"/>
                </a:lnTo>
                <a:lnTo>
                  <a:pt x="99" y="306"/>
                </a:lnTo>
                <a:lnTo>
                  <a:pt x="105" y="298"/>
                </a:lnTo>
                <a:lnTo>
                  <a:pt x="111" y="287"/>
                </a:lnTo>
                <a:lnTo>
                  <a:pt x="114" y="278"/>
                </a:lnTo>
                <a:lnTo>
                  <a:pt x="118" y="268"/>
                </a:lnTo>
                <a:lnTo>
                  <a:pt x="119" y="257"/>
                </a:lnTo>
                <a:lnTo>
                  <a:pt x="119" y="252"/>
                </a:lnTo>
                <a:lnTo>
                  <a:pt x="120" y="246"/>
                </a:lnTo>
                <a:lnTo>
                  <a:pt x="120" y="231"/>
                </a:lnTo>
                <a:lnTo>
                  <a:pt x="119" y="222"/>
                </a:lnTo>
                <a:lnTo>
                  <a:pt x="117" y="212"/>
                </a:lnTo>
                <a:lnTo>
                  <a:pt x="116" y="208"/>
                </a:lnTo>
                <a:lnTo>
                  <a:pt x="115" y="207"/>
                </a:lnTo>
                <a:lnTo>
                  <a:pt x="115" y="210"/>
                </a:lnTo>
                <a:lnTo>
                  <a:pt x="115" y="213"/>
                </a:lnTo>
                <a:lnTo>
                  <a:pt x="116" y="221"/>
                </a:lnTo>
                <a:lnTo>
                  <a:pt x="118" y="231"/>
                </a:lnTo>
                <a:lnTo>
                  <a:pt x="119" y="241"/>
                </a:lnTo>
                <a:lnTo>
                  <a:pt x="120" y="247"/>
                </a:lnTo>
                <a:lnTo>
                  <a:pt x="121" y="252"/>
                </a:lnTo>
                <a:lnTo>
                  <a:pt x="124" y="263"/>
                </a:lnTo>
                <a:lnTo>
                  <a:pt x="128" y="271"/>
                </a:lnTo>
                <a:lnTo>
                  <a:pt x="131" y="280"/>
                </a:lnTo>
                <a:lnTo>
                  <a:pt x="135" y="285"/>
                </a:lnTo>
                <a:lnTo>
                  <a:pt x="135" y="286"/>
                </a:lnTo>
                <a:lnTo>
                  <a:pt x="136" y="286"/>
                </a:lnTo>
                <a:lnTo>
                  <a:pt x="140" y="283"/>
                </a:lnTo>
                <a:lnTo>
                  <a:pt x="141" y="280"/>
                </a:lnTo>
                <a:lnTo>
                  <a:pt x="142" y="272"/>
                </a:lnTo>
                <a:lnTo>
                  <a:pt x="142" y="262"/>
                </a:lnTo>
                <a:lnTo>
                  <a:pt x="142" y="257"/>
                </a:lnTo>
                <a:lnTo>
                  <a:pt x="143" y="199"/>
                </a:lnTo>
                <a:lnTo>
                  <a:pt x="143" y="193"/>
                </a:lnTo>
                <a:lnTo>
                  <a:pt x="146" y="183"/>
                </a:lnTo>
                <a:lnTo>
                  <a:pt x="147" y="173"/>
                </a:lnTo>
                <a:lnTo>
                  <a:pt x="148" y="171"/>
                </a:lnTo>
                <a:lnTo>
                  <a:pt x="150" y="170"/>
                </a:lnTo>
                <a:lnTo>
                  <a:pt x="151" y="169"/>
                </a:lnTo>
                <a:lnTo>
                  <a:pt x="153" y="169"/>
                </a:lnTo>
                <a:lnTo>
                  <a:pt x="154" y="170"/>
                </a:lnTo>
                <a:lnTo>
                  <a:pt x="156" y="171"/>
                </a:lnTo>
                <a:lnTo>
                  <a:pt x="161" y="179"/>
                </a:lnTo>
                <a:lnTo>
                  <a:pt x="164" y="184"/>
                </a:lnTo>
                <a:lnTo>
                  <a:pt x="168" y="190"/>
                </a:lnTo>
                <a:lnTo>
                  <a:pt x="175" y="201"/>
                </a:lnTo>
                <a:lnTo>
                  <a:pt x="197" y="235"/>
                </a:lnTo>
                <a:lnTo>
                  <a:pt x="201" y="241"/>
                </a:lnTo>
                <a:lnTo>
                  <a:pt x="206" y="246"/>
                </a:lnTo>
                <a:lnTo>
                  <a:pt x="216" y="256"/>
                </a:lnTo>
                <a:lnTo>
                  <a:pt x="227" y="263"/>
                </a:lnTo>
                <a:lnTo>
                  <a:pt x="241" y="270"/>
                </a:lnTo>
                <a:lnTo>
                  <a:pt x="246" y="271"/>
                </a:lnTo>
                <a:lnTo>
                  <a:pt x="256" y="270"/>
                </a:lnTo>
                <a:lnTo>
                  <a:pt x="265" y="269"/>
                </a:lnTo>
                <a:lnTo>
                  <a:pt x="273" y="268"/>
                </a:lnTo>
                <a:lnTo>
                  <a:pt x="281" y="266"/>
                </a:lnTo>
                <a:lnTo>
                  <a:pt x="289" y="259"/>
                </a:lnTo>
                <a:lnTo>
                  <a:pt x="296" y="251"/>
                </a:lnTo>
                <a:lnTo>
                  <a:pt x="304" y="243"/>
                </a:lnTo>
                <a:lnTo>
                  <a:pt x="307" y="238"/>
                </a:lnTo>
                <a:lnTo>
                  <a:pt x="310" y="232"/>
                </a:lnTo>
                <a:lnTo>
                  <a:pt x="314" y="219"/>
                </a:lnTo>
                <a:lnTo>
                  <a:pt x="319" y="207"/>
                </a:lnTo>
                <a:lnTo>
                  <a:pt x="320" y="201"/>
                </a:lnTo>
                <a:lnTo>
                  <a:pt x="321" y="194"/>
                </a:lnTo>
                <a:lnTo>
                  <a:pt x="321" y="187"/>
                </a:lnTo>
                <a:lnTo>
                  <a:pt x="322" y="181"/>
                </a:lnTo>
                <a:lnTo>
                  <a:pt x="322" y="168"/>
                </a:lnTo>
                <a:lnTo>
                  <a:pt x="322" y="162"/>
                </a:lnTo>
                <a:lnTo>
                  <a:pt x="321" y="155"/>
                </a:lnTo>
                <a:lnTo>
                  <a:pt x="320" y="148"/>
                </a:lnTo>
                <a:lnTo>
                  <a:pt x="318" y="142"/>
                </a:lnTo>
                <a:lnTo>
                  <a:pt x="315" y="132"/>
                </a:lnTo>
                <a:lnTo>
                  <a:pt x="312" y="128"/>
                </a:lnTo>
                <a:lnTo>
                  <a:pt x="306" y="122"/>
                </a:lnTo>
                <a:lnTo>
                  <a:pt x="303" y="121"/>
                </a:lnTo>
                <a:lnTo>
                  <a:pt x="300" y="121"/>
                </a:lnTo>
                <a:lnTo>
                  <a:pt x="296" y="121"/>
                </a:lnTo>
                <a:lnTo>
                  <a:pt x="290" y="124"/>
                </a:lnTo>
                <a:lnTo>
                  <a:pt x="288" y="125"/>
                </a:lnTo>
                <a:lnTo>
                  <a:pt x="282" y="132"/>
                </a:lnTo>
                <a:lnTo>
                  <a:pt x="275" y="141"/>
                </a:lnTo>
                <a:lnTo>
                  <a:pt x="268" y="151"/>
                </a:lnTo>
                <a:lnTo>
                  <a:pt x="264" y="162"/>
                </a:lnTo>
                <a:lnTo>
                  <a:pt x="263" y="168"/>
                </a:lnTo>
                <a:lnTo>
                  <a:pt x="262" y="174"/>
                </a:lnTo>
                <a:lnTo>
                  <a:pt x="262" y="181"/>
                </a:lnTo>
                <a:lnTo>
                  <a:pt x="261" y="194"/>
                </a:lnTo>
                <a:lnTo>
                  <a:pt x="261" y="206"/>
                </a:lnTo>
                <a:lnTo>
                  <a:pt x="262" y="211"/>
                </a:lnTo>
                <a:lnTo>
                  <a:pt x="267" y="221"/>
                </a:lnTo>
                <a:lnTo>
                  <a:pt x="275" y="233"/>
                </a:lnTo>
                <a:lnTo>
                  <a:pt x="279" y="239"/>
                </a:lnTo>
                <a:lnTo>
                  <a:pt x="282" y="242"/>
                </a:lnTo>
                <a:lnTo>
                  <a:pt x="285" y="243"/>
                </a:lnTo>
                <a:lnTo>
                  <a:pt x="293" y="245"/>
                </a:lnTo>
                <a:lnTo>
                  <a:pt x="296" y="246"/>
                </a:lnTo>
                <a:lnTo>
                  <a:pt x="298" y="245"/>
                </a:lnTo>
                <a:lnTo>
                  <a:pt x="312" y="236"/>
                </a:lnTo>
                <a:lnTo>
                  <a:pt x="315" y="234"/>
                </a:lnTo>
                <a:lnTo>
                  <a:pt x="318" y="230"/>
                </a:lnTo>
                <a:lnTo>
                  <a:pt x="323" y="222"/>
                </a:lnTo>
                <a:lnTo>
                  <a:pt x="333" y="203"/>
                </a:lnTo>
                <a:lnTo>
                  <a:pt x="336" y="196"/>
                </a:lnTo>
                <a:lnTo>
                  <a:pt x="338" y="189"/>
                </a:lnTo>
                <a:lnTo>
                  <a:pt x="341" y="182"/>
                </a:lnTo>
                <a:lnTo>
                  <a:pt x="343" y="174"/>
                </a:lnTo>
                <a:lnTo>
                  <a:pt x="345" y="166"/>
                </a:lnTo>
                <a:lnTo>
                  <a:pt x="347" y="157"/>
                </a:lnTo>
                <a:lnTo>
                  <a:pt x="348" y="147"/>
                </a:lnTo>
                <a:lnTo>
                  <a:pt x="349" y="137"/>
                </a:lnTo>
                <a:lnTo>
                  <a:pt x="350" y="127"/>
                </a:lnTo>
                <a:lnTo>
                  <a:pt x="349" y="117"/>
                </a:lnTo>
                <a:lnTo>
                  <a:pt x="349" y="107"/>
                </a:lnTo>
                <a:lnTo>
                  <a:pt x="347" y="97"/>
                </a:lnTo>
                <a:lnTo>
                  <a:pt x="344" y="76"/>
                </a:lnTo>
                <a:lnTo>
                  <a:pt x="343" y="65"/>
                </a:lnTo>
                <a:lnTo>
                  <a:pt x="341" y="56"/>
                </a:lnTo>
                <a:lnTo>
                  <a:pt x="339" y="48"/>
                </a:lnTo>
                <a:lnTo>
                  <a:pt x="337" y="41"/>
                </a:lnTo>
                <a:lnTo>
                  <a:pt x="336" y="35"/>
                </a:lnTo>
                <a:lnTo>
                  <a:pt x="332" y="22"/>
                </a:lnTo>
                <a:lnTo>
                  <a:pt x="328" y="12"/>
                </a:lnTo>
                <a:lnTo>
                  <a:pt x="326" y="8"/>
                </a:lnTo>
                <a:lnTo>
                  <a:pt x="324" y="5"/>
                </a:lnTo>
                <a:lnTo>
                  <a:pt x="323" y="3"/>
                </a:lnTo>
                <a:lnTo>
                  <a:pt x="318" y="0"/>
                </a:lnTo>
                <a:lnTo>
                  <a:pt x="317" y="2"/>
                </a:lnTo>
                <a:lnTo>
                  <a:pt x="317" y="10"/>
                </a:lnTo>
                <a:lnTo>
                  <a:pt x="320" y="19"/>
                </a:lnTo>
                <a:lnTo>
                  <a:pt x="324" y="31"/>
                </a:lnTo>
                <a:lnTo>
                  <a:pt x="329" y="47"/>
                </a:lnTo>
                <a:lnTo>
                  <a:pt x="333" y="60"/>
                </a:lnTo>
                <a:lnTo>
                  <a:pt x="336" y="72"/>
                </a:lnTo>
                <a:lnTo>
                  <a:pt x="339" y="83"/>
                </a:lnTo>
                <a:lnTo>
                  <a:pt x="343" y="94"/>
                </a:lnTo>
                <a:lnTo>
                  <a:pt x="346" y="104"/>
                </a:lnTo>
                <a:lnTo>
                  <a:pt x="349" y="114"/>
                </a:lnTo>
                <a:lnTo>
                  <a:pt x="352" y="123"/>
                </a:lnTo>
                <a:lnTo>
                  <a:pt x="355" y="132"/>
                </a:lnTo>
                <a:lnTo>
                  <a:pt x="357" y="140"/>
                </a:lnTo>
                <a:lnTo>
                  <a:pt x="360" y="148"/>
                </a:lnTo>
                <a:lnTo>
                  <a:pt x="363" y="156"/>
                </a:lnTo>
                <a:lnTo>
                  <a:pt x="367" y="163"/>
                </a:lnTo>
                <a:lnTo>
                  <a:pt x="369" y="170"/>
                </a:lnTo>
                <a:lnTo>
                  <a:pt x="372" y="177"/>
                </a:lnTo>
                <a:lnTo>
                  <a:pt x="396" y="22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5" name="SMARTPenAnnotation73"/>
          <p:cNvSpPr>
            <a:spLocks/>
          </p:cNvSpPr>
          <p:nvPr/>
        </p:nvSpPr>
        <p:spPr bwMode="auto">
          <a:xfrm>
            <a:off x="5572125" y="5875338"/>
            <a:ext cx="180975" cy="392112"/>
          </a:xfrm>
          <a:custGeom>
            <a:avLst/>
            <a:gdLst>
              <a:gd name="T0" fmla="*/ 90 w 114"/>
              <a:gd name="T1" fmla="*/ 152 h 247"/>
              <a:gd name="T2" fmla="*/ 87 w 114"/>
              <a:gd name="T3" fmla="*/ 144 h 247"/>
              <a:gd name="T4" fmla="*/ 82 w 114"/>
              <a:gd name="T5" fmla="*/ 134 h 247"/>
              <a:gd name="T6" fmla="*/ 80 w 114"/>
              <a:gd name="T7" fmla="*/ 123 h 247"/>
              <a:gd name="T8" fmla="*/ 78 w 114"/>
              <a:gd name="T9" fmla="*/ 114 h 247"/>
              <a:gd name="T10" fmla="*/ 74 w 114"/>
              <a:gd name="T11" fmla="*/ 107 h 247"/>
              <a:gd name="T12" fmla="*/ 68 w 114"/>
              <a:gd name="T13" fmla="*/ 101 h 247"/>
              <a:gd name="T14" fmla="*/ 63 w 114"/>
              <a:gd name="T15" fmla="*/ 96 h 247"/>
              <a:gd name="T16" fmla="*/ 59 w 114"/>
              <a:gd name="T17" fmla="*/ 94 h 247"/>
              <a:gd name="T18" fmla="*/ 55 w 114"/>
              <a:gd name="T19" fmla="*/ 94 h 247"/>
              <a:gd name="T20" fmla="*/ 46 w 114"/>
              <a:gd name="T21" fmla="*/ 98 h 247"/>
              <a:gd name="T22" fmla="*/ 32 w 114"/>
              <a:gd name="T23" fmla="*/ 107 h 247"/>
              <a:gd name="T24" fmla="*/ 24 w 114"/>
              <a:gd name="T25" fmla="*/ 115 h 247"/>
              <a:gd name="T26" fmla="*/ 19 w 114"/>
              <a:gd name="T27" fmla="*/ 127 h 247"/>
              <a:gd name="T28" fmla="*/ 4 w 114"/>
              <a:gd name="T29" fmla="*/ 169 h 247"/>
              <a:gd name="T30" fmla="*/ 2 w 114"/>
              <a:gd name="T31" fmla="*/ 180 h 247"/>
              <a:gd name="T32" fmla="*/ 1 w 114"/>
              <a:gd name="T33" fmla="*/ 191 h 247"/>
              <a:gd name="T34" fmla="*/ 0 w 114"/>
              <a:gd name="T35" fmla="*/ 212 h 247"/>
              <a:gd name="T36" fmla="*/ 1 w 114"/>
              <a:gd name="T37" fmla="*/ 221 h 247"/>
              <a:gd name="T38" fmla="*/ 3 w 114"/>
              <a:gd name="T39" fmla="*/ 232 h 247"/>
              <a:gd name="T40" fmla="*/ 8 w 114"/>
              <a:gd name="T41" fmla="*/ 242 h 247"/>
              <a:gd name="T42" fmla="*/ 11 w 114"/>
              <a:gd name="T43" fmla="*/ 245 h 247"/>
              <a:gd name="T44" fmla="*/ 16 w 114"/>
              <a:gd name="T45" fmla="*/ 246 h 247"/>
              <a:gd name="T46" fmla="*/ 22 w 114"/>
              <a:gd name="T47" fmla="*/ 244 h 247"/>
              <a:gd name="T48" fmla="*/ 27 w 114"/>
              <a:gd name="T49" fmla="*/ 241 h 247"/>
              <a:gd name="T50" fmla="*/ 31 w 114"/>
              <a:gd name="T51" fmla="*/ 237 h 247"/>
              <a:gd name="T52" fmla="*/ 35 w 114"/>
              <a:gd name="T53" fmla="*/ 231 h 247"/>
              <a:gd name="T54" fmla="*/ 39 w 114"/>
              <a:gd name="T55" fmla="*/ 223 h 247"/>
              <a:gd name="T56" fmla="*/ 43 w 114"/>
              <a:gd name="T57" fmla="*/ 212 h 247"/>
              <a:gd name="T58" fmla="*/ 49 w 114"/>
              <a:gd name="T59" fmla="*/ 192 h 247"/>
              <a:gd name="T60" fmla="*/ 60 w 114"/>
              <a:gd name="T61" fmla="*/ 147 h 247"/>
              <a:gd name="T62" fmla="*/ 65 w 114"/>
              <a:gd name="T63" fmla="*/ 117 h 247"/>
              <a:gd name="T64" fmla="*/ 67 w 114"/>
              <a:gd name="T65" fmla="*/ 79 h 247"/>
              <a:gd name="T66" fmla="*/ 72 w 114"/>
              <a:gd name="T67" fmla="*/ 2 h 247"/>
              <a:gd name="T68" fmla="*/ 71 w 114"/>
              <a:gd name="T69" fmla="*/ 3 h 247"/>
              <a:gd name="T70" fmla="*/ 68 w 114"/>
              <a:gd name="T71" fmla="*/ 20 h 247"/>
              <a:gd name="T72" fmla="*/ 65 w 114"/>
              <a:gd name="T73" fmla="*/ 62 h 247"/>
              <a:gd name="T74" fmla="*/ 66 w 114"/>
              <a:gd name="T75" fmla="*/ 85 h 247"/>
              <a:gd name="T76" fmla="*/ 67 w 114"/>
              <a:gd name="T77" fmla="*/ 115 h 247"/>
              <a:gd name="T78" fmla="*/ 69 w 114"/>
              <a:gd name="T79" fmla="*/ 133 h 247"/>
              <a:gd name="T80" fmla="*/ 73 w 114"/>
              <a:gd name="T81" fmla="*/ 150 h 247"/>
              <a:gd name="T82" fmla="*/ 81 w 114"/>
              <a:gd name="T83" fmla="*/ 168 h 247"/>
              <a:gd name="T84" fmla="*/ 88 w 114"/>
              <a:gd name="T85" fmla="*/ 180 h 247"/>
              <a:gd name="T86" fmla="*/ 93 w 114"/>
              <a:gd name="T87" fmla="*/ 187 h 247"/>
              <a:gd name="T88" fmla="*/ 97 w 114"/>
              <a:gd name="T89" fmla="*/ 192 h 247"/>
              <a:gd name="T90" fmla="*/ 101 w 114"/>
              <a:gd name="T91" fmla="*/ 195 h 247"/>
              <a:gd name="T92" fmla="*/ 107 w 114"/>
              <a:gd name="T93" fmla="*/ 196 h 247"/>
              <a:gd name="T94" fmla="*/ 113 w 114"/>
              <a:gd name="T95" fmla="*/ 192 h 24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4"/>
              <a:gd name="T145" fmla="*/ 0 h 247"/>
              <a:gd name="T146" fmla="*/ 114 w 114"/>
              <a:gd name="T147" fmla="*/ 247 h 24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4" h="247">
                <a:moveTo>
                  <a:pt x="90" y="158"/>
                </a:moveTo>
                <a:lnTo>
                  <a:pt x="90" y="152"/>
                </a:lnTo>
                <a:lnTo>
                  <a:pt x="89" y="148"/>
                </a:lnTo>
                <a:lnTo>
                  <a:pt x="87" y="144"/>
                </a:lnTo>
                <a:lnTo>
                  <a:pt x="84" y="139"/>
                </a:lnTo>
                <a:lnTo>
                  <a:pt x="82" y="134"/>
                </a:lnTo>
                <a:lnTo>
                  <a:pt x="81" y="129"/>
                </a:lnTo>
                <a:lnTo>
                  <a:pt x="80" y="123"/>
                </a:lnTo>
                <a:lnTo>
                  <a:pt x="79" y="119"/>
                </a:lnTo>
                <a:lnTo>
                  <a:pt x="78" y="114"/>
                </a:lnTo>
                <a:lnTo>
                  <a:pt x="76" y="110"/>
                </a:lnTo>
                <a:lnTo>
                  <a:pt x="74" y="107"/>
                </a:lnTo>
                <a:lnTo>
                  <a:pt x="71" y="104"/>
                </a:lnTo>
                <a:lnTo>
                  <a:pt x="68" y="101"/>
                </a:lnTo>
                <a:lnTo>
                  <a:pt x="65" y="99"/>
                </a:lnTo>
                <a:lnTo>
                  <a:pt x="63" y="96"/>
                </a:lnTo>
                <a:lnTo>
                  <a:pt x="61" y="94"/>
                </a:lnTo>
                <a:lnTo>
                  <a:pt x="59" y="94"/>
                </a:lnTo>
                <a:lnTo>
                  <a:pt x="57" y="94"/>
                </a:lnTo>
                <a:lnTo>
                  <a:pt x="55" y="94"/>
                </a:lnTo>
                <a:lnTo>
                  <a:pt x="52" y="96"/>
                </a:lnTo>
                <a:lnTo>
                  <a:pt x="46" y="98"/>
                </a:lnTo>
                <a:lnTo>
                  <a:pt x="35" y="104"/>
                </a:lnTo>
                <a:lnTo>
                  <a:pt x="32" y="107"/>
                </a:lnTo>
                <a:lnTo>
                  <a:pt x="28" y="111"/>
                </a:lnTo>
                <a:lnTo>
                  <a:pt x="24" y="115"/>
                </a:lnTo>
                <a:lnTo>
                  <a:pt x="21" y="121"/>
                </a:lnTo>
                <a:lnTo>
                  <a:pt x="19" y="127"/>
                </a:lnTo>
                <a:lnTo>
                  <a:pt x="14" y="140"/>
                </a:lnTo>
                <a:lnTo>
                  <a:pt x="4" y="169"/>
                </a:lnTo>
                <a:lnTo>
                  <a:pt x="3" y="175"/>
                </a:lnTo>
                <a:lnTo>
                  <a:pt x="2" y="180"/>
                </a:lnTo>
                <a:lnTo>
                  <a:pt x="1" y="186"/>
                </a:lnTo>
                <a:lnTo>
                  <a:pt x="1" y="191"/>
                </a:lnTo>
                <a:lnTo>
                  <a:pt x="1" y="197"/>
                </a:lnTo>
                <a:lnTo>
                  <a:pt x="0" y="212"/>
                </a:lnTo>
                <a:lnTo>
                  <a:pt x="0" y="217"/>
                </a:lnTo>
                <a:lnTo>
                  <a:pt x="1" y="221"/>
                </a:lnTo>
                <a:lnTo>
                  <a:pt x="2" y="226"/>
                </a:lnTo>
                <a:lnTo>
                  <a:pt x="3" y="232"/>
                </a:lnTo>
                <a:lnTo>
                  <a:pt x="6" y="239"/>
                </a:lnTo>
                <a:lnTo>
                  <a:pt x="8" y="242"/>
                </a:lnTo>
                <a:lnTo>
                  <a:pt x="10" y="244"/>
                </a:lnTo>
                <a:lnTo>
                  <a:pt x="11" y="245"/>
                </a:lnTo>
                <a:lnTo>
                  <a:pt x="13" y="246"/>
                </a:lnTo>
                <a:lnTo>
                  <a:pt x="16" y="246"/>
                </a:lnTo>
                <a:lnTo>
                  <a:pt x="19" y="245"/>
                </a:lnTo>
                <a:lnTo>
                  <a:pt x="22" y="244"/>
                </a:lnTo>
                <a:lnTo>
                  <a:pt x="25" y="243"/>
                </a:lnTo>
                <a:lnTo>
                  <a:pt x="27" y="241"/>
                </a:lnTo>
                <a:lnTo>
                  <a:pt x="29" y="240"/>
                </a:lnTo>
                <a:lnTo>
                  <a:pt x="31" y="237"/>
                </a:lnTo>
                <a:lnTo>
                  <a:pt x="33" y="235"/>
                </a:lnTo>
                <a:lnTo>
                  <a:pt x="35" y="231"/>
                </a:lnTo>
                <a:lnTo>
                  <a:pt x="37" y="228"/>
                </a:lnTo>
                <a:lnTo>
                  <a:pt x="39" y="223"/>
                </a:lnTo>
                <a:lnTo>
                  <a:pt x="41" y="218"/>
                </a:lnTo>
                <a:lnTo>
                  <a:pt x="43" y="212"/>
                </a:lnTo>
                <a:lnTo>
                  <a:pt x="45" y="206"/>
                </a:lnTo>
                <a:lnTo>
                  <a:pt x="49" y="192"/>
                </a:lnTo>
                <a:lnTo>
                  <a:pt x="58" y="156"/>
                </a:lnTo>
                <a:lnTo>
                  <a:pt x="60" y="147"/>
                </a:lnTo>
                <a:lnTo>
                  <a:pt x="64" y="127"/>
                </a:lnTo>
                <a:lnTo>
                  <a:pt x="65" y="117"/>
                </a:lnTo>
                <a:lnTo>
                  <a:pt x="66" y="106"/>
                </a:lnTo>
                <a:lnTo>
                  <a:pt x="67" y="79"/>
                </a:lnTo>
                <a:lnTo>
                  <a:pt x="72" y="11"/>
                </a:lnTo>
                <a:lnTo>
                  <a:pt x="72" y="2"/>
                </a:lnTo>
                <a:lnTo>
                  <a:pt x="72" y="0"/>
                </a:lnTo>
                <a:lnTo>
                  <a:pt x="71" y="3"/>
                </a:lnTo>
                <a:lnTo>
                  <a:pt x="70" y="10"/>
                </a:lnTo>
                <a:lnTo>
                  <a:pt x="68" y="20"/>
                </a:lnTo>
                <a:lnTo>
                  <a:pt x="65" y="49"/>
                </a:lnTo>
                <a:lnTo>
                  <a:pt x="65" y="62"/>
                </a:lnTo>
                <a:lnTo>
                  <a:pt x="65" y="74"/>
                </a:lnTo>
                <a:lnTo>
                  <a:pt x="66" y="85"/>
                </a:lnTo>
                <a:lnTo>
                  <a:pt x="66" y="95"/>
                </a:lnTo>
                <a:lnTo>
                  <a:pt x="67" y="115"/>
                </a:lnTo>
                <a:lnTo>
                  <a:pt x="68" y="125"/>
                </a:lnTo>
                <a:lnTo>
                  <a:pt x="69" y="133"/>
                </a:lnTo>
                <a:lnTo>
                  <a:pt x="70" y="141"/>
                </a:lnTo>
                <a:lnTo>
                  <a:pt x="73" y="150"/>
                </a:lnTo>
                <a:lnTo>
                  <a:pt x="77" y="159"/>
                </a:lnTo>
                <a:lnTo>
                  <a:pt x="81" y="168"/>
                </a:lnTo>
                <a:lnTo>
                  <a:pt x="85" y="174"/>
                </a:lnTo>
                <a:lnTo>
                  <a:pt x="88" y="180"/>
                </a:lnTo>
                <a:lnTo>
                  <a:pt x="90" y="184"/>
                </a:lnTo>
                <a:lnTo>
                  <a:pt x="93" y="187"/>
                </a:lnTo>
                <a:lnTo>
                  <a:pt x="95" y="190"/>
                </a:lnTo>
                <a:lnTo>
                  <a:pt x="97" y="192"/>
                </a:lnTo>
                <a:lnTo>
                  <a:pt x="99" y="194"/>
                </a:lnTo>
                <a:lnTo>
                  <a:pt x="101" y="195"/>
                </a:lnTo>
                <a:lnTo>
                  <a:pt x="106" y="197"/>
                </a:lnTo>
                <a:lnTo>
                  <a:pt x="107" y="196"/>
                </a:lnTo>
                <a:lnTo>
                  <a:pt x="108" y="195"/>
                </a:lnTo>
                <a:lnTo>
                  <a:pt x="113" y="192"/>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6" name="SMARTPenAnnotation74"/>
          <p:cNvSpPr>
            <a:spLocks/>
          </p:cNvSpPr>
          <p:nvPr/>
        </p:nvSpPr>
        <p:spPr bwMode="auto">
          <a:xfrm>
            <a:off x="5776913" y="5648325"/>
            <a:ext cx="484187" cy="514350"/>
          </a:xfrm>
          <a:custGeom>
            <a:avLst/>
            <a:gdLst>
              <a:gd name="T0" fmla="*/ 13 w 305"/>
              <a:gd name="T1" fmla="*/ 260 h 324"/>
              <a:gd name="T2" fmla="*/ 33 w 305"/>
              <a:gd name="T3" fmla="*/ 245 h 324"/>
              <a:gd name="T4" fmla="*/ 65 w 305"/>
              <a:gd name="T5" fmla="*/ 182 h 324"/>
              <a:gd name="T6" fmla="*/ 71 w 305"/>
              <a:gd name="T7" fmla="*/ 165 h 324"/>
              <a:gd name="T8" fmla="*/ 67 w 305"/>
              <a:gd name="T9" fmla="*/ 145 h 324"/>
              <a:gd name="T10" fmla="*/ 62 w 305"/>
              <a:gd name="T11" fmla="*/ 140 h 324"/>
              <a:gd name="T12" fmla="*/ 52 w 305"/>
              <a:gd name="T13" fmla="*/ 141 h 324"/>
              <a:gd name="T14" fmla="*/ 30 w 305"/>
              <a:gd name="T15" fmla="*/ 162 h 324"/>
              <a:gd name="T16" fmla="*/ 16 w 305"/>
              <a:gd name="T17" fmla="*/ 184 h 324"/>
              <a:gd name="T18" fmla="*/ 9 w 305"/>
              <a:gd name="T19" fmla="*/ 205 h 324"/>
              <a:gd name="T20" fmla="*/ 4 w 305"/>
              <a:gd name="T21" fmla="*/ 230 h 324"/>
              <a:gd name="T22" fmla="*/ 5 w 305"/>
              <a:gd name="T23" fmla="*/ 253 h 324"/>
              <a:gd name="T24" fmla="*/ 9 w 305"/>
              <a:gd name="T25" fmla="*/ 282 h 324"/>
              <a:gd name="T26" fmla="*/ 22 w 305"/>
              <a:gd name="T27" fmla="*/ 303 h 324"/>
              <a:gd name="T28" fmla="*/ 36 w 305"/>
              <a:gd name="T29" fmla="*/ 318 h 324"/>
              <a:gd name="T30" fmla="*/ 59 w 305"/>
              <a:gd name="T31" fmla="*/ 323 h 324"/>
              <a:gd name="T32" fmla="*/ 82 w 305"/>
              <a:gd name="T33" fmla="*/ 317 h 324"/>
              <a:gd name="T34" fmla="*/ 110 w 305"/>
              <a:gd name="T35" fmla="*/ 294 h 324"/>
              <a:gd name="T36" fmla="*/ 122 w 305"/>
              <a:gd name="T37" fmla="*/ 278 h 324"/>
              <a:gd name="T38" fmla="*/ 154 w 305"/>
              <a:gd name="T39" fmla="*/ 217 h 324"/>
              <a:gd name="T40" fmla="*/ 164 w 305"/>
              <a:gd name="T41" fmla="*/ 196 h 324"/>
              <a:gd name="T42" fmla="*/ 168 w 305"/>
              <a:gd name="T43" fmla="*/ 175 h 324"/>
              <a:gd name="T44" fmla="*/ 169 w 305"/>
              <a:gd name="T45" fmla="*/ 149 h 324"/>
              <a:gd name="T46" fmla="*/ 164 w 305"/>
              <a:gd name="T47" fmla="*/ 141 h 324"/>
              <a:gd name="T48" fmla="*/ 148 w 305"/>
              <a:gd name="T49" fmla="*/ 146 h 324"/>
              <a:gd name="T50" fmla="*/ 131 w 305"/>
              <a:gd name="T51" fmla="*/ 164 h 324"/>
              <a:gd name="T52" fmla="*/ 123 w 305"/>
              <a:gd name="T53" fmla="*/ 182 h 324"/>
              <a:gd name="T54" fmla="*/ 116 w 305"/>
              <a:gd name="T55" fmla="*/ 201 h 324"/>
              <a:gd name="T56" fmla="*/ 112 w 305"/>
              <a:gd name="T57" fmla="*/ 221 h 324"/>
              <a:gd name="T58" fmla="*/ 111 w 305"/>
              <a:gd name="T59" fmla="*/ 241 h 324"/>
              <a:gd name="T60" fmla="*/ 113 w 305"/>
              <a:gd name="T61" fmla="*/ 257 h 324"/>
              <a:gd name="T62" fmla="*/ 122 w 305"/>
              <a:gd name="T63" fmla="*/ 270 h 324"/>
              <a:gd name="T64" fmla="*/ 130 w 305"/>
              <a:gd name="T65" fmla="*/ 270 h 324"/>
              <a:gd name="T66" fmla="*/ 141 w 305"/>
              <a:gd name="T67" fmla="*/ 255 h 324"/>
              <a:gd name="T68" fmla="*/ 147 w 305"/>
              <a:gd name="T69" fmla="*/ 236 h 324"/>
              <a:gd name="T70" fmla="*/ 154 w 305"/>
              <a:gd name="T71" fmla="*/ 206 h 324"/>
              <a:gd name="T72" fmla="*/ 157 w 305"/>
              <a:gd name="T73" fmla="*/ 188 h 324"/>
              <a:gd name="T74" fmla="*/ 158 w 305"/>
              <a:gd name="T75" fmla="*/ 162 h 324"/>
              <a:gd name="T76" fmla="*/ 155 w 305"/>
              <a:gd name="T77" fmla="*/ 153 h 324"/>
              <a:gd name="T78" fmla="*/ 158 w 305"/>
              <a:gd name="T79" fmla="*/ 168 h 324"/>
              <a:gd name="T80" fmla="*/ 164 w 305"/>
              <a:gd name="T81" fmla="*/ 184 h 324"/>
              <a:gd name="T82" fmla="*/ 176 w 305"/>
              <a:gd name="T83" fmla="*/ 206 h 324"/>
              <a:gd name="T84" fmla="*/ 199 w 305"/>
              <a:gd name="T85" fmla="*/ 229 h 324"/>
              <a:gd name="T86" fmla="*/ 205 w 305"/>
              <a:gd name="T87" fmla="*/ 229 h 324"/>
              <a:gd name="T88" fmla="*/ 216 w 305"/>
              <a:gd name="T89" fmla="*/ 217 h 324"/>
              <a:gd name="T90" fmla="*/ 223 w 305"/>
              <a:gd name="T91" fmla="*/ 195 h 324"/>
              <a:gd name="T92" fmla="*/ 225 w 305"/>
              <a:gd name="T93" fmla="*/ 176 h 324"/>
              <a:gd name="T94" fmla="*/ 226 w 305"/>
              <a:gd name="T95" fmla="*/ 120 h 324"/>
              <a:gd name="T96" fmla="*/ 231 w 305"/>
              <a:gd name="T97" fmla="*/ 39 h 324"/>
              <a:gd name="T98" fmla="*/ 235 w 305"/>
              <a:gd name="T99" fmla="*/ 17 h 324"/>
              <a:gd name="T100" fmla="*/ 237 w 305"/>
              <a:gd name="T101" fmla="*/ 0 h 324"/>
              <a:gd name="T102" fmla="*/ 240 w 305"/>
              <a:gd name="T103" fmla="*/ 2 h 324"/>
              <a:gd name="T104" fmla="*/ 242 w 305"/>
              <a:gd name="T105" fmla="*/ 12 h 324"/>
              <a:gd name="T106" fmla="*/ 243 w 305"/>
              <a:gd name="T107" fmla="*/ 41 h 324"/>
              <a:gd name="T108" fmla="*/ 251 w 305"/>
              <a:gd name="T109" fmla="*/ 78 h 324"/>
              <a:gd name="T110" fmla="*/ 261 w 305"/>
              <a:gd name="T111" fmla="*/ 110 h 324"/>
              <a:gd name="T112" fmla="*/ 269 w 305"/>
              <a:gd name="T113" fmla="*/ 142 h 324"/>
              <a:gd name="T114" fmla="*/ 286 w 305"/>
              <a:gd name="T115" fmla="*/ 193 h 324"/>
              <a:gd name="T116" fmla="*/ 295 w 305"/>
              <a:gd name="T117" fmla="*/ 217 h 324"/>
              <a:gd name="T118" fmla="*/ 304 w 305"/>
              <a:gd name="T119" fmla="*/ 245 h 32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05"/>
              <a:gd name="T181" fmla="*/ 0 h 324"/>
              <a:gd name="T182" fmla="*/ 305 w 305"/>
              <a:gd name="T183" fmla="*/ 324 h 32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05" h="324">
                <a:moveTo>
                  <a:pt x="0" y="261"/>
                </a:moveTo>
                <a:lnTo>
                  <a:pt x="6" y="261"/>
                </a:lnTo>
                <a:lnTo>
                  <a:pt x="13" y="260"/>
                </a:lnTo>
                <a:lnTo>
                  <a:pt x="19" y="257"/>
                </a:lnTo>
                <a:lnTo>
                  <a:pt x="27" y="251"/>
                </a:lnTo>
                <a:lnTo>
                  <a:pt x="33" y="245"/>
                </a:lnTo>
                <a:lnTo>
                  <a:pt x="38" y="237"/>
                </a:lnTo>
                <a:lnTo>
                  <a:pt x="44" y="225"/>
                </a:lnTo>
                <a:lnTo>
                  <a:pt x="65" y="182"/>
                </a:lnTo>
                <a:lnTo>
                  <a:pt x="68" y="175"/>
                </a:lnTo>
                <a:lnTo>
                  <a:pt x="70" y="170"/>
                </a:lnTo>
                <a:lnTo>
                  <a:pt x="71" y="165"/>
                </a:lnTo>
                <a:lnTo>
                  <a:pt x="71" y="160"/>
                </a:lnTo>
                <a:lnTo>
                  <a:pt x="70" y="152"/>
                </a:lnTo>
                <a:lnTo>
                  <a:pt x="67" y="145"/>
                </a:lnTo>
                <a:lnTo>
                  <a:pt x="65" y="143"/>
                </a:lnTo>
                <a:lnTo>
                  <a:pt x="64" y="141"/>
                </a:lnTo>
                <a:lnTo>
                  <a:pt x="62" y="140"/>
                </a:lnTo>
                <a:lnTo>
                  <a:pt x="60" y="139"/>
                </a:lnTo>
                <a:lnTo>
                  <a:pt x="58" y="139"/>
                </a:lnTo>
                <a:lnTo>
                  <a:pt x="52" y="141"/>
                </a:lnTo>
                <a:lnTo>
                  <a:pt x="45" y="146"/>
                </a:lnTo>
                <a:lnTo>
                  <a:pt x="38" y="152"/>
                </a:lnTo>
                <a:lnTo>
                  <a:pt x="30" y="162"/>
                </a:lnTo>
                <a:lnTo>
                  <a:pt x="27" y="167"/>
                </a:lnTo>
                <a:lnTo>
                  <a:pt x="19" y="177"/>
                </a:lnTo>
                <a:lnTo>
                  <a:pt x="16" y="184"/>
                </a:lnTo>
                <a:lnTo>
                  <a:pt x="13" y="190"/>
                </a:lnTo>
                <a:lnTo>
                  <a:pt x="11" y="197"/>
                </a:lnTo>
                <a:lnTo>
                  <a:pt x="9" y="205"/>
                </a:lnTo>
                <a:lnTo>
                  <a:pt x="6" y="213"/>
                </a:lnTo>
                <a:lnTo>
                  <a:pt x="4" y="222"/>
                </a:lnTo>
                <a:lnTo>
                  <a:pt x="4" y="230"/>
                </a:lnTo>
                <a:lnTo>
                  <a:pt x="4" y="238"/>
                </a:lnTo>
                <a:lnTo>
                  <a:pt x="5" y="246"/>
                </a:lnTo>
                <a:lnTo>
                  <a:pt x="5" y="253"/>
                </a:lnTo>
                <a:lnTo>
                  <a:pt x="6" y="269"/>
                </a:lnTo>
                <a:lnTo>
                  <a:pt x="7" y="276"/>
                </a:lnTo>
                <a:lnTo>
                  <a:pt x="9" y="282"/>
                </a:lnTo>
                <a:lnTo>
                  <a:pt x="12" y="288"/>
                </a:lnTo>
                <a:lnTo>
                  <a:pt x="15" y="294"/>
                </a:lnTo>
                <a:lnTo>
                  <a:pt x="22" y="303"/>
                </a:lnTo>
                <a:lnTo>
                  <a:pt x="29" y="311"/>
                </a:lnTo>
                <a:lnTo>
                  <a:pt x="32" y="315"/>
                </a:lnTo>
                <a:lnTo>
                  <a:pt x="36" y="318"/>
                </a:lnTo>
                <a:lnTo>
                  <a:pt x="44" y="321"/>
                </a:lnTo>
                <a:lnTo>
                  <a:pt x="51" y="322"/>
                </a:lnTo>
                <a:lnTo>
                  <a:pt x="59" y="323"/>
                </a:lnTo>
                <a:lnTo>
                  <a:pt x="69" y="323"/>
                </a:lnTo>
                <a:lnTo>
                  <a:pt x="74" y="322"/>
                </a:lnTo>
                <a:lnTo>
                  <a:pt x="82" y="317"/>
                </a:lnTo>
                <a:lnTo>
                  <a:pt x="97" y="308"/>
                </a:lnTo>
                <a:lnTo>
                  <a:pt x="106" y="299"/>
                </a:lnTo>
                <a:lnTo>
                  <a:pt x="110" y="294"/>
                </a:lnTo>
                <a:lnTo>
                  <a:pt x="114" y="289"/>
                </a:lnTo>
                <a:lnTo>
                  <a:pt x="118" y="283"/>
                </a:lnTo>
                <a:lnTo>
                  <a:pt x="122" y="278"/>
                </a:lnTo>
                <a:lnTo>
                  <a:pt x="127" y="269"/>
                </a:lnTo>
                <a:lnTo>
                  <a:pt x="133" y="258"/>
                </a:lnTo>
                <a:lnTo>
                  <a:pt x="154" y="217"/>
                </a:lnTo>
                <a:lnTo>
                  <a:pt x="158" y="209"/>
                </a:lnTo>
                <a:lnTo>
                  <a:pt x="161" y="202"/>
                </a:lnTo>
                <a:lnTo>
                  <a:pt x="164" y="196"/>
                </a:lnTo>
                <a:lnTo>
                  <a:pt x="166" y="189"/>
                </a:lnTo>
                <a:lnTo>
                  <a:pt x="167" y="182"/>
                </a:lnTo>
                <a:lnTo>
                  <a:pt x="168" y="175"/>
                </a:lnTo>
                <a:lnTo>
                  <a:pt x="168" y="169"/>
                </a:lnTo>
                <a:lnTo>
                  <a:pt x="169" y="158"/>
                </a:lnTo>
                <a:lnTo>
                  <a:pt x="169" y="149"/>
                </a:lnTo>
                <a:lnTo>
                  <a:pt x="168" y="146"/>
                </a:lnTo>
                <a:lnTo>
                  <a:pt x="166" y="142"/>
                </a:lnTo>
                <a:lnTo>
                  <a:pt x="164" y="141"/>
                </a:lnTo>
                <a:lnTo>
                  <a:pt x="161" y="141"/>
                </a:lnTo>
                <a:lnTo>
                  <a:pt x="155" y="143"/>
                </a:lnTo>
                <a:lnTo>
                  <a:pt x="148" y="146"/>
                </a:lnTo>
                <a:lnTo>
                  <a:pt x="141" y="151"/>
                </a:lnTo>
                <a:lnTo>
                  <a:pt x="137" y="154"/>
                </a:lnTo>
                <a:lnTo>
                  <a:pt x="131" y="164"/>
                </a:lnTo>
                <a:lnTo>
                  <a:pt x="129" y="170"/>
                </a:lnTo>
                <a:lnTo>
                  <a:pt x="126" y="176"/>
                </a:lnTo>
                <a:lnTo>
                  <a:pt x="123" y="182"/>
                </a:lnTo>
                <a:lnTo>
                  <a:pt x="120" y="188"/>
                </a:lnTo>
                <a:lnTo>
                  <a:pt x="117" y="194"/>
                </a:lnTo>
                <a:lnTo>
                  <a:pt x="116" y="201"/>
                </a:lnTo>
                <a:lnTo>
                  <a:pt x="115" y="208"/>
                </a:lnTo>
                <a:lnTo>
                  <a:pt x="114" y="215"/>
                </a:lnTo>
                <a:lnTo>
                  <a:pt x="112" y="221"/>
                </a:lnTo>
                <a:lnTo>
                  <a:pt x="110" y="227"/>
                </a:lnTo>
                <a:lnTo>
                  <a:pt x="110" y="232"/>
                </a:lnTo>
                <a:lnTo>
                  <a:pt x="111" y="241"/>
                </a:lnTo>
                <a:lnTo>
                  <a:pt x="112" y="250"/>
                </a:lnTo>
                <a:lnTo>
                  <a:pt x="112" y="253"/>
                </a:lnTo>
                <a:lnTo>
                  <a:pt x="113" y="257"/>
                </a:lnTo>
                <a:lnTo>
                  <a:pt x="116" y="262"/>
                </a:lnTo>
                <a:lnTo>
                  <a:pt x="121" y="269"/>
                </a:lnTo>
                <a:lnTo>
                  <a:pt x="122" y="270"/>
                </a:lnTo>
                <a:lnTo>
                  <a:pt x="126" y="271"/>
                </a:lnTo>
                <a:lnTo>
                  <a:pt x="128" y="271"/>
                </a:lnTo>
                <a:lnTo>
                  <a:pt x="130" y="270"/>
                </a:lnTo>
                <a:lnTo>
                  <a:pt x="132" y="269"/>
                </a:lnTo>
                <a:lnTo>
                  <a:pt x="135" y="265"/>
                </a:lnTo>
                <a:lnTo>
                  <a:pt x="141" y="255"/>
                </a:lnTo>
                <a:lnTo>
                  <a:pt x="143" y="252"/>
                </a:lnTo>
                <a:lnTo>
                  <a:pt x="145" y="244"/>
                </a:lnTo>
                <a:lnTo>
                  <a:pt x="147" y="236"/>
                </a:lnTo>
                <a:lnTo>
                  <a:pt x="149" y="223"/>
                </a:lnTo>
                <a:lnTo>
                  <a:pt x="151" y="217"/>
                </a:lnTo>
                <a:lnTo>
                  <a:pt x="154" y="206"/>
                </a:lnTo>
                <a:lnTo>
                  <a:pt x="156" y="200"/>
                </a:lnTo>
                <a:lnTo>
                  <a:pt x="156" y="194"/>
                </a:lnTo>
                <a:lnTo>
                  <a:pt x="157" y="188"/>
                </a:lnTo>
                <a:lnTo>
                  <a:pt x="157" y="179"/>
                </a:lnTo>
                <a:lnTo>
                  <a:pt x="158" y="170"/>
                </a:lnTo>
                <a:lnTo>
                  <a:pt x="158" y="162"/>
                </a:lnTo>
                <a:lnTo>
                  <a:pt x="157" y="159"/>
                </a:lnTo>
                <a:lnTo>
                  <a:pt x="155" y="153"/>
                </a:lnTo>
                <a:lnTo>
                  <a:pt x="156" y="153"/>
                </a:lnTo>
                <a:lnTo>
                  <a:pt x="157" y="159"/>
                </a:lnTo>
                <a:lnTo>
                  <a:pt x="158" y="168"/>
                </a:lnTo>
                <a:lnTo>
                  <a:pt x="159" y="173"/>
                </a:lnTo>
                <a:lnTo>
                  <a:pt x="161" y="178"/>
                </a:lnTo>
                <a:lnTo>
                  <a:pt x="164" y="184"/>
                </a:lnTo>
                <a:lnTo>
                  <a:pt x="167" y="192"/>
                </a:lnTo>
                <a:lnTo>
                  <a:pt x="172" y="200"/>
                </a:lnTo>
                <a:lnTo>
                  <a:pt x="176" y="206"/>
                </a:lnTo>
                <a:lnTo>
                  <a:pt x="184" y="215"/>
                </a:lnTo>
                <a:lnTo>
                  <a:pt x="195" y="225"/>
                </a:lnTo>
                <a:lnTo>
                  <a:pt x="199" y="229"/>
                </a:lnTo>
                <a:lnTo>
                  <a:pt x="201" y="230"/>
                </a:lnTo>
                <a:lnTo>
                  <a:pt x="203" y="230"/>
                </a:lnTo>
                <a:lnTo>
                  <a:pt x="205" y="229"/>
                </a:lnTo>
                <a:lnTo>
                  <a:pt x="208" y="227"/>
                </a:lnTo>
                <a:lnTo>
                  <a:pt x="210" y="225"/>
                </a:lnTo>
                <a:lnTo>
                  <a:pt x="216" y="217"/>
                </a:lnTo>
                <a:lnTo>
                  <a:pt x="220" y="207"/>
                </a:lnTo>
                <a:lnTo>
                  <a:pt x="222" y="201"/>
                </a:lnTo>
                <a:lnTo>
                  <a:pt x="223" y="195"/>
                </a:lnTo>
                <a:lnTo>
                  <a:pt x="224" y="189"/>
                </a:lnTo>
                <a:lnTo>
                  <a:pt x="224" y="183"/>
                </a:lnTo>
                <a:lnTo>
                  <a:pt x="225" y="176"/>
                </a:lnTo>
                <a:lnTo>
                  <a:pt x="225" y="160"/>
                </a:lnTo>
                <a:lnTo>
                  <a:pt x="225" y="133"/>
                </a:lnTo>
                <a:lnTo>
                  <a:pt x="226" y="120"/>
                </a:lnTo>
                <a:lnTo>
                  <a:pt x="229" y="73"/>
                </a:lnTo>
                <a:lnTo>
                  <a:pt x="230" y="49"/>
                </a:lnTo>
                <a:lnTo>
                  <a:pt x="231" y="39"/>
                </a:lnTo>
                <a:lnTo>
                  <a:pt x="232" y="31"/>
                </a:lnTo>
                <a:lnTo>
                  <a:pt x="234" y="23"/>
                </a:lnTo>
                <a:lnTo>
                  <a:pt x="235" y="17"/>
                </a:lnTo>
                <a:lnTo>
                  <a:pt x="235" y="12"/>
                </a:lnTo>
                <a:lnTo>
                  <a:pt x="236" y="0"/>
                </a:lnTo>
                <a:lnTo>
                  <a:pt x="237" y="0"/>
                </a:lnTo>
                <a:lnTo>
                  <a:pt x="238" y="0"/>
                </a:lnTo>
                <a:lnTo>
                  <a:pt x="240" y="1"/>
                </a:lnTo>
                <a:lnTo>
                  <a:pt x="240" y="2"/>
                </a:lnTo>
                <a:lnTo>
                  <a:pt x="241" y="3"/>
                </a:lnTo>
                <a:lnTo>
                  <a:pt x="241" y="5"/>
                </a:lnTo>
                <a:lnTo>
                  <a:pt x="242" y="12"/>
                </a:lnTo>
                <a:lnTo>
                  <a:pt x="242" y="21"/>
                </a:lnTo>
                <a:lnTo>
                  <a:pt x="242" y="31"/>
                </a:lnTo>
                <a:lnTo>
                  <a:pt x="243" y="41"/>
                </a:lnTo>
                <a:lnTo>
                  <a:pt x="246" y="52"/>
                </a:lnTo>
                <a:lnTo>
                  <a:pt x="248" y="66"/>
                </a:lnTo>
                <a:lnTo>
                  <a:pt x="251" y="78"/>
                </a:lnTo>
                <a:lnTo>
                  <a:pt x="254" y="89"/>
                </a:lnTo>
                <a:lnTo>
                  <a:pt x="258" y="100"/>
                </a:lnTo>
                <a:lnTo>
                  <a:pt x="261" y="110"/>
                </a:lnTo>
                <a:lnTo>
                  <a:pt x="263" y="120"/>
                </a:lnTo>
                <a:lnTo>
                  <a:pt x="266" y="129"/>
                </a:lnTo>
                <a:lnTo>
                  <a:pt x="269" y="142"/>
                </a:lnTo>
                <a:lnTo>
                  <a:pt x="278" y="170"/>
                </a:lnTo>
                <a:lnTo>
                  <a:pt x="282" y="182"/>
                </a:lnTo>
                <a:lnTo>
                  <a:pt x="286" y="193"/>
                </a:lnTo>
                <a:lnTo>
                  <a:pt x="290" y="203"/>
                </a:lnTo>
                <a:lnTo>
                  <a:pt x="293" y="210"/>
                </a:lnTo>
                <a:lnTo>
                  <a:pt x="295" y="217"/>
                </a:lnTo>
                <a:lnTo>
                  <a:pt x="298" y="227"/>
                </a:lnTo>
                <a:lnTo>
                  <a:pt x="303" y="236"/>
                </a:lnTo>
                <a:lnTo>
                  <a:pt x="304" y="245"/>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7" name="SMARTPenAnnotation75"/>
          <p:cNvSpPr>
            <a:spLocks/>
          </p:cNvSpPr>
          <p:nvPr/>
        </p:nvSpPr>
        <p:spPr bwMode="auto">
          <a:xfrm>
            <a:off x="6134100" y="5675313"/>
            <a:ext cx="358775" cy="255587"/>
          </a:xfrm>
          <a:custGeom>
            <a:avLst/>
            <a:gdLst>
              <a:gd name="T0" fmla="*/ 16 w 226"/>
              <a:gd name="T1" fmla="*/ 152 h 161"/>
              <a:gd name="T2" fmla="*/ 24 w 226"/>
              <a:gd name="T3" fmla="*/ 147 h 161"/>
              <a:gd name="T4" fmla="*/ 28 w 226"/>
              <a:gd name="T5" fmla="*/ 140 h 161"/>
              <a:gd name="T6" fmla="*/ 42 w 226"/>
              <a:gd name="T7" fmla="*/ 111 h 161"/>
              <a:gd name="T8" fmla="*/ 49 w 226"/>
              <a:gd name="T9" fmla="*/ 94 h 161"/>
              <a:gd name="T10" fmla="*/ 58 w 226"/>
              <a:gd name="T11" fmla="*/ 65 h 161"/>
              <a:gd name="T12" fmla="*/ 64 w 226"/>
              <a:gd name="T13" fmla="*/ 43 h 161"/>
              <a:gd name="T14" fmla="*/ 70 w 226"/>
              <a:gd name="T15" fmla="*/ 15 h 161"/>
              <a:gd name="T16" fmla="*/ 72 w 226"/>
              <a:gd name="T17" fmla="*/ 2 h 161"/>
              <a:gd name="T18" fmla="*/ 73 w 226"/>
              <a:gd name="T19" fmla="*/ 0 h 161"/>
              <a:gd name="T20" fmla="*/ 73 w 226"/>
              <a:gd name="T21" fmla="*/ 5 h 161"/>
              <a:gd name="T22" fmla="*/ 73 w 226"/>
              <a:gd name="T23" fmla="*/ 24 h 161"/>
              <a:gd name="T24" fmla="*/ 75 w 226"/>
              <a:gd name="T25" fmla="*/ 39 h 161"/>
              <a:gd name="T26" fmla="*/ 77 w 226"/>
              <a:gd name="T27" fmla="*/ 56 h 161"/>
              <a:gd name="T28" fmla="*/ 78 w 226"/>
              <a:gd name="T29" fmla="*/ 71 h 161"/>
              <a:gd name="T30" fmla="*/ 80 w 226"/>
              <a:gd name="T31" fmla="*/ 87 h 161"/>
              <a:gd name="T32" fmla="*/ 84 w 226"/>
              <a:gd name="T33" fmla="*/ 102 h 161"/>
              <a:gd name="T34" fmla="*/ 90 w 226"/>
              <a:gd name="T35" fmla="*/ 117 h 161"/>
              <a:gd name="T36" fmla="*/ 93 w 226"/>
              <a:gd name="T37" fmla="*/ 129 h 161"/>
              <a:gd name="T38" fmla="*/ 95 w 226"/>
              <a:gd name="T39" fmla="*/ 139 h 161"/>
              <a:gd name="T40" fmla="*/ 98 w 226"/>
              <a:gd name="T41" fmla="*/ 149 h 161"/>
              <a:gd name="T42" fmla="*/ 102 w 226"/>
              <a:gd name="T43" fmla="*/ 155 h 161"/>
              <a:gd name="T44" fmla="*/ 105 w 226"/>
              <a:gd name="T45" fmla="*/ 157 h 161"/>
              <a:gd name="T46" fmla="*/ 109 w 226"/>
              <a:gd name="T47" fmla="*/ 156 h 161"/>
              <a:gd name="T48" fmla="*/ 111 w 226"/>
              <a:gd name="T49" fmla="*/ 152 h 161"/>
              <a:gd name="T50" fmla="*/ 113 w 226"/>
              <a:gd name="T51" fmla="*/ 146 h 161"/>
              <a:gd name="T52" fmla="*/ 116 w 226"/>
              <a:gd name="T53" fmla="*/ 139 h 161"/>
              <a:gd name="T54" fmla="*/ 121 w 226"/>
              <a:gd name="T55" fmla="*/ 125 h 161"/>
              <a:gd name="T56" fmla="*/ 124 w 226"/>
              <a:gd name="T57" fmla="*/ 108 h 161"/>
              <a:gd name="T58" fmla="*/ 129 w 226"/>
              <a:gd name="T59" fmla="*/ 87 h 161"/>
              <a:gd name="T60" fmla="*/ 135 w 226"/>
              <a:gd name="T61" fmla="*/ 70 h 161"/>
              <a:gd name="T62" fmla="*/ 138 w 226"/>
              <a:gd name="T63" fmla="*/ 59 h 161"/>
              <a:gd name="T64" fmla="*/ 140 w 226"/>
              <a:gd name="T65" fmla="*/ 53 h 161"/>
              <a:gd name="T66" fmla="*/ 143 w 226"/>
              <a:gd name="T67" fmla="*/ 50 h 161"/>
              <a:gd name="T68" fmla="*/ 147 w 226"/>
              <a:gd name="T69" fmla="*/ 50 h 161"/>
              <a:gd name="T70" fmla="*/ 154 w 226"/>
              <a:gd name="T71" fmla="*/ 56 h 161"/>
              <a:gd name="T72" fmla="*/ 162 w 226"/>
              <a:gd name="T73" fmla="*/ 64 h 161"/>
              <a:gd name="T74" fmla="*/ 174 w 226"/>
              <a:gd name="T75" fmla="*/ 81 h 161"/>
              <a:gd name="T76" fmla="*/ 184 w 226"/>
              <a:gd name="T77" fmla="*/ 92 h 161"/>
              <a:gd name="T78" fmla="*/ 192 w 226"/>
              <a:gd name="T79" fmla="*/ 100 h 161"/>
              <a:gd name="T80" fmla="*/ 198 w 226"/>
              <a:gd name="T81" fmla="*/ 107 h 161"/>
              <a:gd name="T82" fmla="*/ 204 w 226"/>
              <a:gd name="T83" fmla="*/ 113 h 161"/>
              <a:gd name="T84" fmla="*/ 214 w 226"/>
              <a:gd name="T85" fmla="*/ 120 h 16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26"/>
              <a:gd name="T130" fmla="*/ 0 h 161"/>
              <a:gd name="T131" fmla="*/ 226 w 226"/>
              <a:gd name="T132" fmla="*/ 161 h 16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26" h="161">
                <a:moveTo>
                  <a:pt x="0" y="160"/>
                </a:moveTo>
                <a:lnTo>
                  <a:pt x="16" y="152"/>
                </a:lnTo>
                <a:lnTo>
                  <a:pt x="22" y="149"/>
                </a:lnTo>
                <a:lnTo>
                  <a:pt x="24" y="147"/>
                </a:lnTo>
                <a:lnTo>
                  <a:pt x="26" y="144"/>
                </a:lnTo>
                <a:lnTo>
                  <a:pt x="28" y="140"/>
                </a:lnTo>
                <a:lnTo>
                  <a:pt x="30" y="135"/>
                </a:lnTo>
                <a:lnTo>
                  <a:pt x="42" y="111"/>
                </a:lnTo>
                <a:lnTo>
                  <a:pt x="46" y="102"/>
                </a:lnTo>
                <a:lnTo>
                  <a:pt x="49" y="94"/>
                </a:lnTo>
                <a:lnTo>
                  <a:pt x="51" y="86"/>
                </a:lnTo>
                <a:lnTo>
                  <a:pt x="58" y="65"/>
                </a:lnTo>
                <a:lnTo>
                  <a:pt x="61" y="54"/>
                </a:lnTo>
                <a:lnTo>
                  <a:pt x="64" y="43"/>
                </a:lnTo>
                <a:lnTo>
                  <a:pt x="69" y="23"/>
                </a:lnTo>
                <a:lnTo>
                  <a:pt x="70" y="15"/>
                </a:lnTo>
                <a:lnTo>
                  <a:pt x="71" y="8"/>
                </a:lnTo>
                <a:lnTo>
                  <a:pt x="72" y="2"/>
                </a:lnTo>
                <a:lnTo>
                  <a:pt x="73" y="0"/>
                </a:lnTo>
                <a:lnTo>
                  <a:pt x="73" y="2"/>
                </a:lnTo>
                <a:lnTo>
                  <a:pt x="73" y="5"/>
                </a:lnTo>
                <a:lnTo>
                  <a:pt x="73" y="12"/>
                </a:lnTo>
                <a:lnTo>
                  <a:pt x="73" y="24"/>
                </a:lnTo>
                <a:lnTo>
                  <a:pt x="74" y="31"/>
                </a:lnTo>
                <a:lnTo>
                  <a:pt x="75" y="39"/>
                </a:lnTo>
                <a:lnTo>
                  <a:pt x="76" y="48"/>
                </a:lnTo>
                <a:lnTo>
                  <a:pt x="77" y="56"/>
                </a:lnTo>
                <a:lnTo>
                  <a:pt x="78" y="64"/>
                </a:lnTo>
                <a:lnTo>
                  <a:pt x="78" y="71"/>
                </a:lnTo>
                <a:lnTo>
                  <a:pt x="79" y="79"/>
                </a:lnTo>
                <a:lnTo>
                  <a:pt x="80" y="87"/>
                </a:lnTo>
                <a:lnTo>
                  <a:pt x="82" y="94"/>
                </a:lnTo>
                <a:lnTo>
                  <a:pt x="84" y="102"/>
                </a:lnTo>
                <a:lnTo>
                  <a:pt x="87" y="109"/>
                </a:lnTo>
                <a:lnTo>
                  <a:pt x="90" y="117"/>
                </a:lnTo>
                <a:lnTo>
                  <a:pt x="92" y="123"/>
                </a:lnTo>
                <a:lnTo>
                  <a:pt x="93" y="129"/>
                </a:lnTo>
                <a:lnTo>
                  <a:pt x="94" y="133"/>
                </a:lnTo>
                <a:lnTo>
                  <a:pt x="95" y="139"/>
                </a:lnTo>
                <a:lnTo>
                  <a:pt x="97" y="144"/>
                </a:lnTo>
                <a:lnTo>
                  <a:pt x="98" y="149"/>
                </a:lnTo>
                <a:lnTo>
                  <a:pt x="100" y="153"/>
                </a:lnTo>
                <a:lnTo>
                  <a:pt x="102" y="155"/>
                </a:lnTo>
                <a:lnTo>
                  <a:pt x="104" y="157"/>
                </a:lnTo>
                <a:lnTo>
                  <a:pt x="105" y="157"/>
                </a:lnTo>
                <a:lnTo>
                  <a:pt x="107" y="157"/>
                </a:lnTo>
                <a:lnTo>
                  <a:pt x="109" y="156"/>
                </a:lnTo>
                <a:lnTo>
                  <a:pt x="110" y="154"/>
                </a:lnTo>
                <a:lnTo>
                  <a:pt x="111" y="152"/>
                </a:lnTo>
                <a:lnTo>
                  <a:pt x="112" y="149"/>
                </a:lnTo>
                <a:lnTo>
                  <a:pt x="113" y="146"/>
                </a:lnTo>
                <a:lnTo>
                  <a:pt x="114" y="142"/>
                </a:lnTo>
                <a:lnTo>
                  <a:pt x="116" y="139"/>
                </a:lnTo>
                <a:lnTo>
                  <a:pt x="117" y="135"/>
                </a:lnTo>
                <a:lnTo>
                  <a:pt x="121" y="125"/>
                </a:lnTo>
                <a:lnTo>
                  <a:pt x="122" y="117"/>
                </a:lnTo>
                <a:lnTo>
                  <a:pt x="124" y="108"/>
                </a:lnTo>
                <a:lnTo>
                  <a:pt x="126" y="97"/>
                </a:lnTo>
                <a:lnTo>
                  <a:pt x="129" y="87"/>
                </a:lnTo>
                <a:lnTo>
                  <a:pt x="131" y="78"/>
                </a:lnTo>
                <a:lnTo>
                  <a:pt x="135" y="70"/>
                </a:lnTo>
                <a:lnTo>
                  <a:pt x="137" y="64"/>
                </a:lnTo>
                <a:lnTo>
                  <a:pt x="138" y="59"/>
                </a:lnTo>
                <a:lnTo>
                  <a:pt x="139" y="55"/>
                </a:lnTo>
                <a:lnTo>
                  <a:pt x="140" y="53"/>
                </a:lnTo>
                <a:lnTo>
                  <a:pt x="142" y="51"/>
                </a:lnTo>
                <a:lnTo>
                  <a:pt x="143" y="50"/>
                </a:lnTo>
                <a:lnTo>
                  <a:pt x="145" y="50"/>
                </a:lnTo>
                <a:lnTo>
                  <a:pt x="147" y="50"/>
                </a:lnTo>
                <a:lnTo>
                  <a:pt x="149" y="51"/>
                </a:lnTo>
                <a:lnTo>
                  <a:pt x="154" y="56"/>
                </a:lnTo>
                <a:lnTo>
                  <a:pt x="157" y="59"/>
                </a:lnTo>
                <a:lnTo>
                  <a:pt x="162" y="64"/>
                </a:lnTo>
                <a:lnTo>
                  <a:pt x="167" y="72"/>
                </a:lnTo>
                <a:lnTo>
                  <a:pt x="174" y="81"/>
                </a:lnTo>
                <a:lnTo>
                  <a:pt x="179" y="87"/>
                </a:lnTo>
                <a:lnTo>
                  <a:pt x="184" y="92"/>
                </a:lnTo>
                <a:lnTo>
                  <a:pt x="188" y="96"/>
                </a:lnTo>
                <a:lnTo>
                  <a:pt x="192" y="100"/>
                </a:lnTo>
                <a:lnTo>
                  <a:pt x="195" y="104"/>
                </a:lnTo>
                <a:lnTo>
                  <a:pt x="198" y="107"/>
                </a:lnTo>
                <a:lnTo>
                  <a:pt x="201" y="111"/>
                </a:lnTo>
                <a:lnTo>
                  <a:pt x="204" y="113"/>
                </a:lnTo>
                <a:lnTo>
                  <a:pt x="211" y="118"/>
                </a:lnTo>
                <a:lnTo>
                  <a:pt x="214" y="120"/>
                </a:lnTo>
                <a:lnTo>
                  <a:pt x="225" y="126"/>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8" name="SMARTPenAnnotation76"/>
          <p:cNvSpPr>
            <a:spLocks/>
          </p:cNvSpPr>
          <p:nvPr/>
        </p:nvSpPr>
        <p:spPr bwMode="auto">
          <a:xfrm>
            <a:off x="2635250" y="5449888"/>
            <a:ext cx="822325" cy="582612"/>
          </a:xfrm>
          <a:custGeom>
            <a:avLst/>
            <a:gdLst>
              <a:gd name="T0" fmla="*/ 47 w 518"/>
              <a:gd name="T1" fmla="*/ 144 h 367"/>
              <a:gd name="T2" fmla="*/ 23 w 518"/>
              <a:gd name="T3" fmla="*/ 175 h 367"/>
              <a:gd name="T4" fmla="*/ 9 w 518"/>
              <a:gd name="T5" fmla="*/ 212 h 367"/>
              <a:gd name="T6" fmla="*/ 1 w 518"/>
              <a:gd name="T7" fmla="*/ 264 h 367"/>
              <a:gd name="T8" fmla="*/ 5 w 518"/>
              <a:gd name="T9" fmla="*/ 309 h 367"/>
              <a:gd name="T10" fmla="*/ 26 w 518"/>
              <a:gd name="T11" fmla="*/ 349 h 367"/>
              <a:gd name="T12" fmla="*/ 64 w 518"/>
              <a:gd name="T13" fmla="*/ 365 h 367"/>
              <a:gd name="T14" fmla="*/ 111 w 518"/>
              <a:gd name="T15" fmla="*/ 329 h 367"/>
              <a:gd name="T16" fmla="*/ 138 w 518"/>
              <a:gd name="T17" fmla="*/ 288 h 367"/>
              <a:gd name="T18" fmla="*/ 166 w 518"/>
              <a:gd name="T19" fmla="*/ 226 h 367"/>
              <a:gd name="T20" fmla="*/ 160 w 518"/>
              <a:gd name="T21" fmla="*/ 194 h 367"/>
              <a:gd name="T22" fmla="*/ 141 w 518"/>
              <a:gd name="T23" fmla="*/ 191 h 367"/>
              <a:gd name="T24" fmla="*/ 116 w 518"/>
              <a:gd name="T25" fmla="*/ 240 h 367"/>
              <a:gd name="T26" fmla="*/ 119 w 518"/>
              <a:gd name="T27" fmla="*/ 286 h 367"/>
              <a:gd name="T28" fmla="*/ 141 w 518"/>
              <a:gd name="T29" fmla="*/ 320 h 367"/>
              <a:gd name="T30" fmla="*/ 160 w 518"/>
              <a:gd name="T31" fmla="*/ 317 h 367"/>
              <a:gd name="T32" fmla="*/ 172 w 518"/>
              <a:gd name="T33" fmla="*/ 273 h 367"/>
              <a:gd name="T34" fmla="*/ 163 w 518"/>
              <a:gd name="T35" fmla="*/ 218 h 367"/>
              <a:gd name="T36" fmla="*/ 146 w 518"/>
              <a:gd name="T37" fmla="*/ 187 h 367"/>
              <a:gd name="T38" fmla="*/ 141 w 518"/>
              <a:gd name="T39" fmla="*/ 192 h 367"/>
              <a:gd name="T40" fmla="*/ 165 w 518"/>
              <a:gd name="T41" fmla="*/ 235 h 367"/>
              <a:gd name="T42" fmla="*/ 212 w 518"/>
              <a:gd name="T43" fmla="*/ 257 h 367"/>
              <a:gd name="T44" fmla="*/ 228 w 518"/>
              <a:gd name="T45" fmla="*/ 232 h 367"/>
              <a:gd name="T46" fmla="*/ 226 w 518"/>
              <a:gd name="T47" fmla="*/ 189 h 367"/>
              <a:gd name="T48" fmla="*/ 222 w 518"/>
              <a:gd name="T49" fmla="*/ 157 h 367"/>
              <a:gd name="T50" fmla="*/ 203 w 518"/>
              <a:gd name="T51" fmla="*/ 133 h 367"/>
              <a:gd name="T52" fmla="*/ 212 w 518"/>
              <a:gd name="T53" fmla="*/ 168 h 367"/>
              <a:gd name="T54" fmla="*/ 224 w 518"/>
              <a:gd name="T55" fmla="*/ 203 h 367"/>
              <a:gd name="T56" fmla="*/ 250 w 518"/>
              <a:gd name="T57" fmla="*/ 242 h 367"/>
              <a:gd name="T58" fmla="*/ 262 w 518"/>
              <a:gd name="T59" fmla="*/ 244 h 367"/>
              <a:gd name="T60" fmla="*/ 257 w 518"/>
              <a:gd name="T61" fmla="*/ 226 h 367"/>
              <a:gd name="T62" fmla="*/ 242 w 518"/>
              <a:gd name="T63" fmla="*/ 164 h 367"/>
              <a:gd name="T64" fmla="*/ 236 w 518"/>
              <a:gd name="T65" fmla="*/ 125 h 367"/>
              <a:gd name="T66" fmla="*/ 242 w 518"/>
              <a:gd name="T67" fmla="*/ 121 h 367"/>
              <a:gd name="T68" fmla="*/ 263 w 518"/>
              <a:gd name="T69" fmla="*/ 163 h 367"/>
              <a:gd name="T70" fmla="*/ 300 w 518"/>
              <a:gd name="T71" fmla="*/ 207 h 367"/>
              <a:gd name="T72" fmla="*/ 317 w 518"/>
              <a:gd name="T73" fmla="*/ 215 h 367"/>
              <a:gd name="T74" fmla="*/ 316 w 518"/>
              <a:gd name="T75" fmla="*/ 188 h 367"/>
              <a:gd name="T76" fmla="*/ 301 w 518"/>
              <a:gd name="T77" fmla="*/ 110 h 367"/>
              <a:gd name="T78" fmla="*/ 298 w 518"/>
              <a:gd name="T79" fmla="*/ 71 h 367"/>
              <a:gd name="T80" fmla="*/ 327 w 518"/>
              <a:gd name="T81" fmla="*/ 106 h 367"/>
              <a:gd name="T82" fmla="*/ 389 w 518"/>
              <a:gd name="T83" fmla="*/ 138 h 367"/>
              <a:gd name="T84" fmla="*/ 417 w 518"/>
              <a:gd name="T85" fmla="*/ 117 h 367"/>
              <a:gd name="T86" fmla="*/ 426 w 518"/>
              <a:gd name="T87" fmla="*/ 71 h 367"/>
              <a:gd name="T88" fmla="*/ 417 w 518"/>
              <a:gd name="T89" fmla="*/ 29 h 367"/>
              <a:gd name="T90" fmla="*/ 396 w 518"/>
              <a:gd name="T91" fmla="*/ 0 h 367"/>
              <a:gd name="T92" fmla="*/ 379 w 518"/>
              <a:gd name="T93" fmla="*/ 19 h 367"/>
              <a:gd name="T94" fmla="*/ 376 w 518"/>
              <a:gd name="T95" fmla="*/ 86 h 367"/>
              <a:gd name="T96" fmla="*/ 390 w 518"/>
              <a:gd name="T97" fmla="*/ 121 h 367"/>
              <a:gd name="T98" fmla="*/ 440 w 518"/>
              <a:gd name="T99" fmla="*/ 149 h 367"/>
              <a:gd name="T100" fmla="*/ 488 w 518"/>
              <a:gd name="T101" fmla="*/ 126 h 36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18"/>
              <a:gd name="T154" fmla="*/ 0 h 367"/>
              <a:gd name="T155" fmla="*/ 518 w 518"/>
              <a:gd name="T156" fmla="*/ 367 h 36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18" h="367">
                <a:moveTo>
                  <a:pt x="67" y="145"/>
                </a:moveTo>
                <a:lnTo>
                  <a:pt x="58" y="142"/>
                </a:lnTo>
                <a:lnTo>
                  <a:pt x="55" y="141"/>
                </a:lnTo>
                <a:lnTo>
                  <a:pt x="52" y="142"/>
                </a:lnTo>
                <a:lnTo>
                  <a:pt x="47" y="144"/>
                </a:lnTo>
                <a:lnTo>
                  <a:pt x="43" y="147"/>
                </a:lnTo>
                <a:lnTo>
                  <a:pt x="39" y="152"/>
                </a:lnTo>
                <a:lnTo>
                  <a:pt x="34" y="159"/>
                </a:lnTo>
                <a:lnTo>
                  <a:pt x="28" y="167"/>
                </a:lnTo>
                <a:lnTo>
                  <a:pt x="23" y="175"/>
                </a:lnTo>
                <a:lnTo>
                  <a:pt x="20" y="181"/>
                </a:lnTo>
                <a:lnTo>
                  <a:pt x="17" y="188"/>
                </a:lnTo>
                <a:lnTo>
                  <a:pt x="14" y="195"/>
                </a:lnTo>
                <a:lnTo>
                  <a:pt x="12" y="203"/>
                </a:lnTo>
                <a:lnTo>
                  <a:pt x="9" y="212"/>
                </a:lnTo>
                <a:lnTo>
                  <a:pt x="5" y="230"/>
                </a:lnTo>
                <a:lnTo>
                  <a:pt x="3" y="239"/>
                </a:lnTo>
                <a:lnTo>
                  <a:pt x="2" y="247"/>
                </a:lnTo>
                <a:lnTo>
                  <a:pt x="1" y="256"/>
                </a:lnTo>
                <a:lnTo>
                  <a:pt x="1" y="264"/>
                </a:lnTo>
                <a:lnTo>
                  <a:pt x="0" y="271"/>
                </a:lnTo>
                <a:lnTo>
                  <a:pt x="0" y="287"/>
                </a:lnTo>
                <a:lnTo>
                  <a:pt x="1" y="294"/>
                </a:lnTo>
                <a:lnTo>
                  <a:pt x="3" y="302"/>
                </a:lnTo>
                <a:lnTo>
                  <a:pt x="5" y="309"/>
                </a:lnTo>
                <a:lnTo>
                  <a:pt x="8" y="317"/>
                </a:lnTo>
                <a:lnTo>
                  <a:pt x="12" y="324"/>
                </a:lnTo>
                <a:lnTo>
                  <a:pt x="15" y="332"/>
                </a:lnTo>
                <a:lnTo>
                  <a:pt x="19" y="338"/>
                </a:lnTo>
                <a:lnTo>
                  <a:pt x="26" y="349"/>
                </a:lnTo>
                <a:lnTo>
                  <a:pt x="33" y="356"/>
                </a:lnTo>
                <a:lnTo>
                  <a:pt x="41" y="361"/>
                </a:lnTo>
                <a:lnTo>
                  <a:pt x="51" y="365"/>
                </a:lnTo>
                <a:lnTo>
                  <a:pt x="56" y="366"/>
                </a:lnTo>
                <a:lnTo>
                  <a:pt x="64" y="365"/>
                </a:lnTo>
                <a:lnTo>
                  <a:pt x="76" y="361"/>
                </a:lnTo>
                <a:lnTo>
                  <a:pt x="84" y="356"/>
                </a:lnTo>
                <a:lnTo>
                  <a:pt x="92" y="349"/>
                </a:lnTo>
                <a:lnTo>
                  <a:pt x="102" y="340"/>
                </a:lnTo>
                <a:lnTo>
                  <a:pt x="111" y="329"/>
                </a:lnTo>
                <a:lnTo>
                  <a:pt x="119" y="319"/>
                </a:lnTo>
                <a:lnTo>
                  <a:pt x="127" y="307"/>
                </a:lnTo>
                <a:lnTo>
                  <a:pt x="130" y="301"/>
                </a:lnTo>
                <a:lnTo>
                  <a:pt x="134" y="295"/>
                </a:lnTo>
                <a:lnTo>
                  <a:pt x="138" y="288"/>
                </a:lnTo>
                <a:lnTo>
                  <a:pt x="152" y="260"/>
                </a:lnTo>
                <a:lnTo>
                  <a:pt x="156" y="252"/>
                </a:lnTo>
                <a:lnTo>
                  <a:pt x="160" y="244"/>
                </a:lnTo>
                <a:lnTo>
                  <a:pt x="162" y="237"/>
                </a:lnTo>
                <a:lnTo>
                  <a:pt x="166" y="226"/>
                </a:lnTo>
                <a:lnTo>
                  <a:pt x="167" y="217"/>
                </a:lnTo>
                <a:lnTo>
                  <a:pt x="168" y="209"/>
                </a:lnTo>
                <a:lnTo>
                  <a:pt x="167" y="205"/>
                </a:lnTo>
                <a:lnTo>
                  <a:pt x="165" y="200"/>
                </a:lnTo>
                <a:lnTo>
                  <a:pt x="160" y="194"/>
                </a:lnTo>
                <a:lnTo>
                  <a:pt x="155" y="188"/>
                </a:lnTo>
                <a:lnTo>
                  <a:pt x="152" y="187"/>
                </a:lnTo>
                <a:lnTo>
                  <a:pt x="150" y="187"/>
                </a:lnTo>
                <a:lnTo>
                  <a:pt x="146" y="188"/>
                </a:lnTo>
                <a:lnTo>
                  <a:pt x="141" y="191"/>
                </a:lnTo>
                <a:lnTo>
                  <a:pt x="139" y="192"/>
                </a:lnTo>
                <a:lnTo>
                  <a:pt x="130" y="203"/>
                </a:lnTo>
                <a:lnTo>
                  <a:pt x="127" y="209"/>
                </a:lnTo>
                <a:lnTo>
                  <a:pt x="124" y="215"/>
                </a:lnTo>
                <a:lnTo>
                  <a:pt x="116" y="240"/>
                </a:lnTo>
                <a:lnTo>
                  <a:pt x="115" y="248"/>
                </a:lnTo>
                <a:lnTo>
                  <a:pt x="115" y="258"/>
                </a:lnTo>
                <a:lnTo>
                  <a:pt x="116" y="269"/>
                </a:lnTo>
                <a:lnTo>
                  <a:pt x="117" y="278"/>
                </a:lnTo>
                <a:lnTo>
                  <a:pt x="119" y="286"/>
                </a:lnTo>
                <a:lnTo>
                  <a:pt x="120" y="293"/>
                </a:lnTo>
                <a:lnTo>
                  <a:pt x="123" y="303"/>
                </a:lnTo>
                <a:lnTo>
                  <a:pt x="125" y="306"/>
                </a:lnTo>
                <a:lnTo>
                  <a:pt x="131" y="312"/>
                </a:lnTo>
                <a:lnTo>
                  <a:pt x="141" y="320"/>
                </a:lnTo>
                <a:lnTo>
                  <a:pt x="144" y="321"/>
                </a:lnTo>
                <a:lnTo>
                  <a:pt x="147" y="321"/>
                </a:lnTo>
                <a:lnTo>
                  <a:pt x="158" y="319"/>
                </a:lnTo>
                <a:lnTo>
                  <a:pt x="159" y="319"/>
                </a:lnTo>
                <a:lnTo>
                  <a:pt x="160" y="317"/>
                </a:lnTo>
                <a:lnTo>
                  <a:pt x="165" y="308"/>
                </a:lnTo>
                <a:lnTo>
                  <a:pt x="167" y="301"/>
                </a:lnTo>
                <a:lnTo>
                  <a:pt x="168" y="294"/>
                </a:lnTo>
                <a:lnTo>
                  <a:pt x="171" y="284"/>
                </a:lnTo>
                <a:lnTo>
                  <a:pt x="172" y="273"/>
                </a:lnTo>
                <a:lnTo>
                  <a:pt x="173" y="262"/>
                </a:lnTo>
                <a:lnTo>
                  <a:pt x="171" y="251"/>
                </a:lnTo>
                <a:lnTo>
                  <a:pt x="168" y="235"/>
                </a:lnTo>
                <a:lnTo>
                  <a:pt x="166" y="226"/>
                </a:lnTo>
                <a:lnTo>
                  <a:pt x="163" y="218"/>
                </a:lnTo>
                <a:lnTo>
                  <a:pt x="161" y="212"/>
                </a:lnTo>
                <a:lnTo>
                  <a:pt x="155" y="202"/>
                </a:lnTo>
                <a:lnTo>
                  <a:pt x="149" y="193"/>
                </a:lnTo>
                <a:lnTo>
                  <a:pt x="147" y="188"/>
                </a:lnTo>
                <a:lnTo>
                  <a:pt x="146" y="187"/>
                </a:lnTo>
                <a:lnTo>
                  <a:pt x="145" y="187"/>
                </a:lnTo>
                <a:lnTo>
                  <a:pt x="143" y="188"/>
                </a:lnTo>
                <a:lnTo>
                  <a:pt x="142" y="189"/>
                </a:lnTo>
                <a:lnTo>
                  <a:pt x="141" y="191"/>
                </a:lnTo>
                <a:lnTo>
                  <a:pt x="141" y="192"/>
                </a:lnTo>
                <a:lnTo>
                  <a:pt x="141" y="194"/>
                </a:lnTo>
                <a:lnTo>
                  <a:pt x="145" y="202"/>
                </a:lnTo>
                <a:lnTo>
                  <a:pt x="151" y="215"/>
                </a:lnTo>
                <a:lnTo>
                  <a:pt x="158" y="226"/>
                </a:lnTo>
                <a:lnTo>
                  <a:pt x="165" y="235"/>
                </a:lnTo>
                <a:lnTo>
                  <a:pt x="172" y="243"/>
                </a:lnTo>
                <a:lnTo>
                  <a:pt x="183" y="252"/>
                </a:lnTo>
                <a:lnTo>
                  <a:pt x="191" y="255"/>
                </a:lnTo>
                <a:lnTo>
                  <a:pt x="206" y="257"/>
                </a:lnTo>
                <a:lnTo>
                  <a:pt x="212" y="257"/>
                </a:lnTo>
                <a:lnTo>
                  <a:pt x="215" y="256"/>
                </a:lnTo>
                <a:lnTo>
                  <a:pt x="220" y="254"/>
                </a:lnTo>
                <a:lnTo>
                  <a:pt x="221" y="252"/>
                </a:lnTo>
                <a:lnTo>
                  <a:pt x="225" y="239"/>
                </a:lnTo>
                <a:lnTo>
                  <a:pt x="228" y="232"/>
                </a:lnTo>
                <a:lnTo>
                  <a:pt x="229" y="225"/>
                </a:lnTo>
                <a:lnTo>
                  <a:pt x="230" y="216"/>
                </a:lnTo>
                <a:lnTo>
                  <a:pt x="229" y="206"/>
                </a:lnTo>
                <a:lnTo>
                  <a:pt x="227" y="195"/>
                </a:lnTo>
                <a:lnTo>
                  <a:pt x="226" y="189"/>
                </a:lnTo>
                <a:lnTo>
                  <a:pt x="226" y="182"/>
                </a:lnTo>
                <a:lnTo>
                  <a:pt x="225" y="175"/>
                </a:lnTo>
                <a:lnTo>
                  <a:pt x="224" y="169"/>
                </a:lnTo>
                <a:lnTo>
                  <a:pt x="223" y="163"/>
                </a:lnTo>
                <a:lnTo>
                  <a:pt x="222" y="157"/>
                </a:lnTo>
                <a:lnTo>
                  <a:pt x="219" y="152"/>
                </a:lnTo>
                <a:lnTo>
                  <a:pt x="211" y="142"/>
                </a:lnTo>
                <a:lnTo>
                  <a:pt x="205" y="133"/>
                </a:lnTo>
                <a:lnTo>
                  <a:pt x="204" y="132"/>
                </a:lnTo>
                <a:lnTo>
                  <a:pt x="203" y="133"/>
                </a:lnTo>
                <a:lnTo>
                  <a:pt x="203" y="134"/>
                </a:lnTo>
                <a:lnTo>
                  <a:pt x="207" y="145"/>
                </a:lnTo>
                <a:lnTo>
                  <a:pt x="208" y="152"/>
                </a:lnTo>
                <a:lnTo>
                  <a:pt x="210" y="161"/>
                </a:lnTo>
                <a:lnTo>
                  <a:pt x="212" y="168"/>
                </a:lnTo>
                <a:lnTo>
                  <a:pt x="213" y="175"/>
                </a:lnTo>
                <a:lnTo>
                  <a:pt x="215" y="182"/>
                </a:lnTo>
                <a:lnTo>
                  <a:pt x="218" y="189"/>
                </a:lnTo>
                <a:lnTo>
                  <a:pt x="220" y="196"/>
                </a:lnTo>
                <a:lnTo>
                  <a:pt x="224" y="203"/>
                </a:lnTo>
                <a:lnTo>
                  <a:pt x="231" y="215"/>
                </a:lnTo>
                <a:lnTo>
                  <a:pt x="237" y="224"/>
                </a:lnTo>
                <a:lnTo>
                  <a:pt x="242" y="232"/>
                </a:lnTo>
                <a:lnTo>
                  <a:pt x="248" y="241"/>
                </a:lnTo>
                <a:lnTo>
                  <a:pt x="250" y="242"/>
                </a:lnTo>
                <a:lnTo>
                  <a:pt x="252" y="244"/>
                </a:lnTo>
                <a:lnTo>
                  <a:pt x="256" y="245"/>
                </a:lnTo>
                <a:lnTo>
                  <a:pt x="260" y="245"/>
                </a:lnTo>
                <a:lnTo>
                  <a:pt x="261" y="245"/>
                </a:lnTo>
                <a:lnTo>
                  <a:pt x="262" y="244"/>
                </a:lnTo>
                <a:lnTo>
                  <a:pt x="263" y="243"/>
                </a:lnTo>
                <a:lnTo>
                  <a:pt x="262" y="241"/>
                </a:lnTo>
                <a:lnTo>
                  <a:pt x="260" y="238"/>
                </a:lnTo>
                <a:lnTo>
                  <a:pt x="259" y="233"/>
                </a:lnTo>
                <a:lnTo>
                  <a:pt x="257" y="226"/>
                </a:lnTo>
                <a:lnTo>
                  <a:pt x="256" y="218"/>
                </a:lnTo>
                <a:lnTo>
                  <a:pt x="254" y="210"/>
                </a:lnTo>
                <a:lnTo>
                  <a:pt x="252" y="203"/>
                </a:lnTo>
                <a:lnTo>
                  <a:pt x="250" y="197"/>
                </a:lnTo>
                <a:lnTo>
                  <a:pt x="242" y="164"/>
                </a:lnTo>
                <a:lnTo>
                  <a:pt x="240" y="154"/>
                </a:lnTo>
                <a:lnTo>
                  <a:pt x="238" y="147"/>
                </a:lnTo>
                <a:lnTo>
                  <a:pt x="238" y="140"/>
                </a:lnTo>
                <a:lnTo>
                  <a:pt x="236" y="130"/>
                </a:lnTo>
                <a:lnTo>
                  <a:pt x="236" y="125"/>
                </a:lnTo>
                <a:lnTo>
                  <a:pt x="237" y="122"/>
                </a:lnTo>
                <a:lnTo>
                  <a:pt x="238" y="120"/>
                </a:lnTo>
                <a:lnTo>
                  <a:pt x="239" y="119"/>
                </a:lnTo>
                <a:lnTo>
                  <a:pt x="240" y="119"/>
                </a:lnTo>
                <a:lnTo>
                  <a:pt x="242" y="121"/>
                </a:lnTo>
                <a:lnTo>
                  <a:pt x="244" y="123"/>
                </a:lnTo>
                <a:lnTo>
                  <a:pt x="247" y="131"/>
                </a:lnTo>
                <a:lnTo>
                  <a:pt x="249" y="135"/>
                </a:lnTo>
                <a:lnTo>
                  <a:pt x="253" y="143"/>
                </a:lnTo>
                <a:lnTo>
                  <a:pt x="263" y="163"/>
                </a:lnTo>
                <a:lnTo>
                  <a:pt x="269" y="171"/>
                </a:lnTo>
                <a:lnTo>
                  <a:pt x="275" y="178"/>
                </a:lnTo>
                <a:lnTo>
                  <a:pt x="281" y="184"/>
                </a:lnTo>
                <a:lnTo>
                  <a:pt x="287" y="191"/>
                </a:lnTo>
                <a:lnTo>
                  <a:pt x="300" y="207"/>
                </a:lnTo>
                <a:lnTo>
                  <a:pt x="306" y="212"/>
                </a:lnTo>
                <a:lnTo>
                  <a:pt x="310" y="214"/>
                </a:lnTo>
                <a:lnTo>
                  <a:pt x="313" y="215"/>
                </a:lnTo>
                <a:lnTo>
                  <a:pt x="315" y="215"/>
                </a:lnTo>
                <a:lnTo>
                  <a:pt x="317" y="215"/>
                </a:lnTo>
                <a:lnTo>
                  <a:pt x="318" y="214"/>
                </a:lnTo>
                <a:lnTo>
                  <a:pt x="319" y="212"/>
                </a:lnTo>
                <a:lnTo>
                  <a:pt x="319" y="207"/>
                </a:lnTo>
                <a:lnTo>
                  <a:pt x="318" y="198"/>
                </a:lnTo>
                <a:lnTo>
                  <a:pt x="316" y="188"/>
                </a:lnTo>
                <a:lnTo>
                  <a:pt x="315" y="178"/>
                </a:lnTo>
                <a:lnTo>
                  <a:pt x="314" y="172"/>
                </a:lnTo>
                <a:lnTo>
                  <a:pt x="313" y="165"/>
                </a:lnTo>
                <a:lnTo>
                  <a:pt x="305" y="125"/>
                </a:lnTo>
                <a:lnTo>
                  <a:pt x="301" y="110"/>
                </a:lnTo>
                <a:lnTo>
                  <a:pt x="300" y="102"/>
                </a:lnTo>
                <a:lnTo>
                  <a:pt x="299" y="96"/>
                </a:lnTo>
                <a:lnTo>
                  <a:pt x="299" y="90"/>
                </a:lnTo>
                <a:lnTo>
                  <a:pt x="298" y="79"/>
                </a:lnTo>
                <a:lnTo>
                  <a:pt x="298" y="71"/>
                </a:lnTo>
                <a:lnTo>
                  <a:pt x="306" y="83"/>
                </a:lnTo>
                <a:lnTo>
                  <a:pt x="312" y="90"/>
                </a:lnTo>
                <a:lnTo>
                  <a:pt x="319" y="98"/>
                </a:lnTo>
                <a:lnTo>
                  <a:pt x="327" y="106"/>
                </a:lnTo>
                <a:lnTo>
                  <a:pt x="339" y="116"/>
                </a:lnTo>
                <a:lnTo>
                  <a:pt x="354" y="128"/>
                </a:lnTo>
                <a:lnTo>
                  <a:pt x="365" y="134"/>
                </a:lnTo>
                <a:lnTo>
                  <a:pt x="373" y="137"/>
                </a:lnTo>
                <a:lnTo>
                  <a:pt x="389" y="138"/>
                </a:lnTo>
                <a:lnTo>
                  <a:pt x="397" y="139"/>
                </a:lnTo>
                <a:lnTo>
                  <a:pt x="400" y="137"/>
                </a:lnTo>
                <a:lnTo>
                  <a:pt x="403" y="135"/>
                </a:lnTo>
                <a:lnTo>
                  <a:pt x="412" y="126"/>
                </a:lnTo>
                <a:lnTo>
                  <a:pt x="417" y="117"/>
                </a:lnTo>
                <a:lnTo>
                  <a:pt x="423" y="107"/>
                </a:lnTo>
                <a:lnTo>
                  <a:pt x="425" y="98"/>
                </a:lnTo>
                <a:lnTo>
                  <a:pt x="426" y="87"/>
                </a:lnTo>
                <a:lnTo>
                  <a:pt x="427" y="77"/>
                </a:lnTo>
                <a:lnTo>
                  <a:pt x="426" y="71"/>
                </a:lnTo>
                <a:lnTo>
                  <a:pt x="425" y="64"/>
                </a:lnTo>
                <a:lnTo>
                  <a:pt x="424" y="57"/>
                </a:lnTo>
                <a:lnTo>
                  <a:pt x="421" y="43"/>
                </a:lnTo>
                <a:lnTo>
                  <a:pt x="419" y="35"/>
                </a:lnTo>
                <a:lnTo>
                  <a:pt x="417" y="29"/>
                </a:lnTo>
                <a:lnTo>
                  <a:pt x="414" y="19"/>
                </a:lnTo>
                <a:lnTo>
                  <a:pt x="408" y="10"/>
                </a:lnTo>
                <a:lnTo>
                  <a:pt x="402" y="4"/>
                </a:lnTo>
                <a:lnTo>
                  <a:pt x="398" y="1"/>
                </a:lnTo>
                <a:lnTo>
                  <a:pt x="396" y="0"/>
                </a:lnTo>
                <a:lnTo>
                  <a:pt x="393" y="1"/>
                </a:lnTo>
                <a:lnTo>
                  <a:pt x="391" y="2"/>
                </a:lnTo>
                <a:lnTo>
                  <a:pt x="383" y="9"/>
                </a:lnTo>
                <a:lnTo>
                  <a:pt x="381" y="14"/>
                </a:lnTo>
                <a:lnTo>
                  <a:pt x="379" y="19"/>
                </a:lnTo>
                <a:lnTo>
                  <a:pt x="374" y="55"/>
                </a:lnTo>
                <a:lnTo>
                  <a:pt x="373" y="64"/>
                </a:lnTo>
                <a:lnTo>
                  <a:pt x="374" y="72"/>
                </a:lnTo>
                <a:lnTo>
                  <a:pt x="375" y="79"/>
                </a:lnTo>
                <a:lnTo>
                  <a:pt x="376" y="86"/>
                </a:lnTo>
                <a:lnTo>
                  <a:pt x="377" y="92"/>
                </a:lnTo>
                <a:lnTo>
                  <a:pt x="379" y="99"/>
                </a:lnTo>
                <a:lnTo>
                  <a:pt x="381" y="104"/>
                </a:lnTo>
                <a:lnTo>
                  <a:pt x="384" y="110"/>
                </a:lnTo>
                <a:lnTo>
                  <a:pt x="390" y="121"/>
                </a:lnTo>
                <a:lnTo>
                  <a:pt x="397" y="130"/>
                </a:lnTo>
                <a:lnTo>
                  <a:pt x="405" y="137"/>
                </a:lnTo>
                <a:lnTo>
                  <a:pt x="413" y="142"/>
                </a:lnTo>
                <a:lnTo>
                  <a:pt x="427" y="147"/>
                </a:lnTo>
                <a:lnTo>
                  <a:pt x="440" y="149"/>
                </a:lnTo>
                <a:lnTo>
                  <a:pt x="450" y="150"/>
                </a:lnTo>
                <a:lnTo>
                  <a:pt x="461" y="147"/>
                </a:lnTo>
                <a:lnTo>
                  <a:pt x="471" y="141"/>
                </a:lnTo>
                <a:lnTo>
                  <a:pt x="480" y="134"/>
                </a:lnTo>
                <a:lnTo>
                  <a:pt x="488" y="126"/>
                </a:lnTo>
                <a:lnTo>
                  <a:pt x="496" y="116"/>
                </a:lnTo>
                <a:lnTo>
                  <a:pt x="504" y="108"/>
                </a:lnTo>
                <a:lnTo>
                  <a:pt x="517" y="9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49" name="SMARTPenAnnotation77"/>
          <p:cNvSpPr>
            <a:spLocks/>
          </p:cNvSpPr>
          <p:nvPr/>
        </p:nvSpPr>
        <p:spPr bwMode="auto">
          <a:xfrm>
            <a:off x="3500438" y="5227638"/>
            <a:ext cx="228600" cy="276225"/>
          </a:xfrm>
          <a:custGeom>
            <a:avLst/>
            <a:gdLst>
              <a:gd name="T0" fmla="*/ 25 w 144"/>
              <a:gd name="T1" fmla="*/ 48 h 174"/>
              <a:gd name="T2" fmla="*/ 25 w 144"/>
              <a:gd name="T3" fmla="*/ 50 h 174"/>
              <a:gd name="T4" fmla="*/ 26 w 144"/>
              <a:gd name="T5" fmla="*/ 51 h 174"/>
              <a:gd name="T6" fmla="*/ 24 w 144"/>
              <a:gd name="T7" fmla="*/ 49 h 174"/>
              <a:gd name="T8" fmla="*/ 21 w 144"/>
              <a:gd name="T9" fmla="*/ 42 h 174"/>
              <a:gd name="T10" fmla="*/ 18 w 144"/>
              <a:gd name="T11" fmla="*/ 38 h 174"/>
              <a:gd name="T12" fmla="*/ 15 w 144"/>
              <a:gd name="T13" fmla="*/ 29 h 174"/>
              <a:gd name="T14" fmla="*/ 11 w 144"/>
              <a:gd name="T15" fmla="*/ 21 h 174"/>
              <a:gd name="T16" fmla="*/ 8 w 144"/>
              <a:gd name="T17" fmla="*/ 14 h 174"/>
              <a:gd name="T18" fmla="*/ 6 w 144"/>
              <a:gd name="T19" fmla="*/ 7 h 174"/>
              <a:gd name="T20" fmla="*/ 3 w 144"/>
              <a:gd name="T21" fmla="*/ 5 h 174"/>
              <a:gd name="T22" fmla="*/ 1 w 144"/>
              <a:gd name="T23" fmla="*/ 2 h 174"/>
              <a:gd name="T24" fmla="*/ 1 w 144"/>
              <a:gd name="T25" fmla="*/ 0 h 174"/>
              <a:gd name="T26" fmla="*/ 0 w 144"/>
              <a:gd name="T27" fmla="*/ 6 h 174"/>
              <a:gd name="T28" fmla="*/ 3 w 144"/>
              <a:gd name="T29" fmla="*/ 16 h 174"/>
              <a:gd name="T30" fmla="*/ 22 w 144"/>
              <a:gd name="T31" fmla="*/ 68 h 174"/>
              <a:gd name="T32" fmla="*/ 28 w 144"/>
              <a:gd name="T33" fmla="*/ 86 h 174"/>
              <a:gd name="T34" fmla="*/ 35 w 144"/>
              <a:gd name="T35" fmla="*/ 101 h 174"/>
              <a:gd name="T36" fmla="*/ 42 w 144"/>
              <a:gd name="T37" fmla="*/ 116 h 174"/>
              <a:gd name="T38" fmla="*/ 49 w 144"/>
              <a:gd name="T39" fmla="*/ 135 h 174"/>
              <a:gd name="T40" fmla="*/ 56 w 144"/>
              <a:gd name="T41" fmla="*/ 151 h 174"/>
              <a:gd name="T42" fmla="*/ 63 w 144"/>
              <a:gd name="T43" fmla="*/ 163 h 174"/>
              <a:gd name="T44" fmla="*/ 66 w 144"/>
              <a:gd name="T45" fmla="*/ 173 h 174"/>
              <a:gd name="T46" fmla="*/ 67 w 144"/>
              <a:gd name="T47" fmla="*/ 173 h 174"/>
              <a:gd name="T48" fmla="*/ 67 w 144"/>
              <a:gd name="T49" fmla="*/ 166 h 174"/>
              <a:gd name="T50" fmla="*/ 67 w 144"/>
              <a:gd name="T51" fmla="*/ 124 h 174"/>
              <a:gd name="T52" fmla="*/ 63 w 144"/>
              <a:gd name="T53" fmla="*/ 82 h 174"/>
              <a:gd name="T54" fmla="*/ 62 w 144"/>
              <a:gd name="T55" fmla="*/ 60 h 174"/>
              <a:gd name="T56" fmla="*/ 63 w 144"/>
              <a:gd name="T57" fmla="*/ 46 h 174"/>
              <a:gd name="T58" fmla="*/ 65 w 144"/>
              <a:gd name="T59" fmla="*/ 35 h 174"/>
              <a:gd name="T60" fmla="*/ 68 w 144"/>
              <a:gd name="T61" fmla="*/ 28 h 174"/>
              <a:gd name="T62" fmla="*/ 75 w 144"/>
              <a:gd name="T63" fmla="*/ 19 h 174"/>
              <a:gd name="T64" fmla="*/ 80 w 144"/>
              <a:gd name="T65" fmla="*/ 18 h 174"/>
              <a:gd name="T66" fmla="*/ 86 w 144"/>
              <a:gd name="T67" fmla="*/ 20 h 174"/>
              <a:gd name="T68" fmla="*/ 91 w 144"/>
              <a:gd name="T69" fmla="*/ 23 h 174"/>
              <a:gd name="T70" fmla="*/ 97 w 144"/>
              <a:gd name="T71" fmla="*/ 28 h 174"/>
              <a:gd name="T72" fmla="*/ 104 w 144"/>
              <a:gd name="T73" fmla="*/ 34 h 174"/>
              <a:gd name="T74" fmla="*/ 114 w 144"/>
              <a:gd name="T75" fmla="*/ 41 h 174"/>
              <a:gd name="T76" fmla="*/ 123 w 144"/>
              <a:gd name="T77" fmla="*/ 48 h 174"/>
              <a:gd name="T78" fmla="*/ 130 w 144"/>
              <a:gd name="T79" fmla="*/ 56 h 174"/>
              <a:gd name="T80" fmla="*/ 142 w 144"/>
              <a:gd name="T81" fmla="*/ 79 h 174"/>
              <a:gd name="T82" fmla="*/ 143 w 144"/>
              <a:gd name="T83" fmla="*/ 87 h 174"/>
              <a:gd name="T84" fmla="*/ 142 w 144"/>
              <a:gd name="T85" fmla="*/ 95 h 174"/>
              <a:gd name="T86" fmla="*/ 141 w 144"/>
              <a:gd name="T87" fmla="*/ 103 h 174"/>
              <a:gd name="T88" fmla="*/ 137 w 144"/>
              <a:gd name="T89" fmla="*/ 110 h 174"/>
              <a:gd name="T90" fmla="*/ 132 w 144"/>
              <a:gd name="T91" fmla="*/ 118 h 174"/>
              <a:gd name="T92" fmla="*/ 125 w 144"/>
              <a:gd name="T93" fmla="*/ 125 h 174"/>
              <a:gd name="T94" fmla="*/ 118 w 144"/>
              <a:gd name="T95" fmla="*/ 131 h 174"/>
              <a:gd name="T96" fmla="*/ 111 w 144"/>
              <a:gd name="T97" fmla="*/ 136 h 174"/>
              <a:gd name="T98" fmla="*/ 103 w 144"/>
              <a:gd name="T99" fmla="*/ 143 h 174"/>
              <a:gd name="T100" fmla="*/ 96 w 144"/>
              <a:gd name="T101" fmla="*/ 147 h 174"/>
              <a:gd name="T102" fmla="*/ 88 w 144"/>
              <a:gd name="T103" fmla="*/ 148 h 174"/>
              <a:gd name="T104" fmla="*/ 81 w 144"/>
              <a:gd name="T105" fmla="*/ 149 h 174"/>
              <a:gd name="T106" fmla="*/ 73 w 144"/>
              <a:gd name="T107" fmla="*/ 148 h 174"/>
              <a:gd name="T108" fmla="*/ 66 w 144"/>
              <a:gd name="T109" fmla="*/ 144 h 174"/>
              <a:gd name="T110" fmla="*/ 61 w 144"/>
              <a:gd name="T111" fmla="*/ 139 h 174"/>
              <a:gd name="T112" fmla="*/ 57 w 144"/>
              <a:gd name="T113" fmla="*/ 130 h 17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4"/>
              <a:gd name="T172" fmla="*/ 0 h 174"/>
              <a:gd name="T173" fmla="*/ 144 w 144"/>
              <a:gd name="T174" fmla="*/ 174 h 17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4" h="174">
                <a:moveTo>
                  <a:pt x="28" y="48"/>
                </a:moveTo>
                <a:lnTo>
                  <a:pt x="25" y="48"/>
                </a:lnTo>
                <a:lnTo>
                  <a:pt x="25" y="49"/>
                </a:lnTo>
                <a:lnTo>
                  <a:pt x="25" y="50"/>
                </a:lnTo>
                <a:lnTo>
                  <a:pt x="26" y="51"/>
                </a:lnTo>
                <a:lnTo>
                  <a:pt x="25" y="50"/>
                </a:lnTo>
                <a:lnTo>
                  <a:pt x="24" y="49"/>
                </a:lnTo>
                <a:lnTo>
                  <a:pt x="23" y="46"/>
                </a:lnTo>
                <a:lnTo>
                  <a:pt x="21" y="42"/>
                </a:lnTo>
                <a:lnTo>
                  <a:pt x="20" y="41"/>
                </a:lnTo>
                <a:lnTo>
                  <a:pt x="18" y="38"/>
                </a:lnTo>
                <a:lnTo>
                  <a:pt x="16" y="34"/>
                </a:lnTo>
                <a:lnTo>
                  <a:pt x="15" y="29"/>
                </a:lnTo>
                <a:lnTo>
                  <a:pt x="13" y="25"/>
                </a:lnTo>
                <a:lnTo>
                  <a:pt x="11" y="21"/>
                </a:lnTo>
                <a:lnTo>
                  <a:pt x="9" y="17"/>
                </a:lnTo>
                <a:lnTo>
                  <a:pt x="8" y="14"/>
                </a:lnTo>
                <a:lnTo>
                  <a:pt x="7" y="8"/>
                </a:lnTo>
                <a:lnTo>
                  <a:pt x="6" y="7"/>
                </a:lnTo>
                <a:lnTo>
                  <a:pt x="4" y="5"/>
                </a:lnTo>
                <a:lnTo>
                  <a:pt x="3" y="5"/>
                </a:lnTo>
                <a:lnTo>
                  <a:pt x="2" y="4"/>
                </a:lnTo>
                <a:lnTo>
                  <a:pt x="1" y="2"/>
                </a:lnTo>
                <a:lnTo>
                  <a:pt x="1" y="1"/>
                </a:lnTo>
                <a:lnTo>
                  <a:pt x="1" y="0"/>
                </a:lnTo>
                <a:lnTo>
                  <a:pt x="0" y="1"/>
                </a:lnTo>
                <a:lnTo>
                  <a:pt x="0" y="6"/>
                </a:lnTo>
                <a:lnTo>
                  <a:pt x="1" y="10"/>
                </a:lnTo>
                <a:lnTo>
                  <a:pt x="3" y="16"/>
                </a:lnTo>
                <a:lnTo>
                  <a:pt x="19" y="57"/>
                </a:lnTo>
                <a:lnTo>
                  <a:pt x="22" y="68"/>
                </a:lnTo>
                <a:lnTo>
                  <a:pt x="26" y="77"/>
                </a:lnTo>
                <a:lnTo>
                  <a:pt x="28" y="86"/>
                </a:lnTo>
                <a:lnTo>
                  <a:pt x="31" y="94"/>
                </a:lnTo>
                <a:lnTo>
                  <a:pt x="35" y="101"/>
                </a:lnTo>
                <a:lnTo>
                  <a:pt x="38" y="108"/>
                </a:lnTo>
                <a:lnTo>
                  <a:pt x="42" y="116"/>
                </a:lnTo>
                <a:lnTo>
                  <a:pt x="45" y="125"/>
                </a:lnTo>
                <a:lnTo>
                  <a:pt x="49" y="135"/>
                </a:lnTo>
                <a:lnTo>
                  <a:pt x="53" y="144"/>
                </a:lnTo>
                <a:lnTo>
                  <a:pt x="56" y="151"/>
                </a:lnTo>
                <a:lnTo>
                  <a:pt x="60" y="158"/>
                </a:lnTo>
                <a:lnTo>
                  <a:pt x="63" y="163"/>
                </a:lnTo>
                <a:lnTo>
                  <a:pt x="64" y="168"/>
                </a:lnTo>
                <a:lnTo>
                  <a:pt x="66" y="173"/>
                </a:lnTo>
                <a:lnTo>
                  <a:pt x="67" y="173"/>
                </a:lnTo>
                <a:lnTo>
                  <a:pt x="67" y="169"/>
                </a:lnTo>
                <a:lnTo>
                  <a:pt x="67" y="166"/>
                </a:lnTo>
                <a:lnTo>
                  <a:pt x="67" y="133"/>
                </a:lnTo>
                <a:lnTo>
                  <a:pt x="67" y="124"/>
                </a:lnTo>
                <a:lnTo>
                  <a:pt x="64" y="91"/>
                </a:lnTo>
                <a:lnTo>
                  <a:pt x="63" y="82"/>
                </a:lnTo>
                <a:lnTo>
                  <a:pt x="63" y="75"/>
                </a:lnTo>
                <a:lnTo>
                  <a:pt x="62" y="60"/>
                </a:lnTo>
                <a:lnTo>
                  <a:pt x="62" y="52"/>
                </a:lnTo>
                <a:lnTo>
                  <a:pt x="63" y="46"/>
                </a:lnTo>
                <a:lnTo>
                  <a:pt x="64" y="40"/>
                </a:lnTo>
                <a:lnTo>
                  <a:pt x="65" y="35"/>
                </a:lnTo>
                <a:lnTo>
                  <a:pt x="66" y="32"/>
                </a:lnTo>
                <a:lnTo>
                  <a:pt x="68" y="28"/>
                </a:lnTo>
                <a:lnTo>
                  <a:pt x="71" y="23"/>
                </a:lnTo>
                <a:lnTo>
                  <a:pt x="75" y="19"/>
                </a:lnTo>
                <a:lnTo>
                  <a:pt x="78" y="18"/>
                </a:lnTo>
                <a:lnTo>
                  <a:pt x="80" y="18"/>
                </a:lnTo>
                <a:lnTo>
                  <a:pt x="84" y="19"/>
                </a:lnTo>
                <a:lnTo>
                  <a:pt x="86" y="20"/>
                </a:lnTo>
                <a:lnTo>
                  <a:pt x="89" y="21"/>
                </a:lnTo>
                <a:lnTo>
                  <a:pt x="91" y="23"/>
                </a:lnTo>
                <a:lnTo>
                  <a:pt x="94" y="25"/>
                </a:lnTo>
                <a:lnTo>
                  <a:pt x="97" y="28"/>
                </a:lnTo>
                <a:lnTo>
                  <a:pt x="100" y="31"/>
                </a:lnTo>
                <a:lnTo>
                  <a:pt x="104" y="34"/>
                </a:lnTo>
                <a:lnTo>
                  <a:pt x="109" y="38"/>
                </a:lnTo>
                <a:lnTo>
                  <a:pt x="114" y="41"/>
                </a:lnTo>
                <a:lnTo>
                  <a:pt x="118" y="45"/>
                </a:lnTo>
                <a:lnTo>
                  <a:pt x="123" y="48"/>
                </a:lnTo>
                <a:lnTo>
                  <a:pt x="127" y="52"/>
                </a:lnTo>
                <a:lnTo>
                  <a:pt x="130" y="56"/>
                </a:lnTo>
                <a:lnTo>
                  <a:pt x="133" y="61"/>
                </a:lnTo>
                <a:lnTo>
                  <a:pt x="142" y="79"/>
                </a:lnTo>
                <a:lnTo>
                  <a:pt x="143" y="83"/>
                </a:lnTo>
                <a:lnTo>
                  <a:pt x="143" y="87"/>
                </a:lnTo>
                <a:lnTo>
                  <a:pt x="142" y="91"/>
                </a:lnTo>
                <a:lnTo>
                  <a:pt x="142" y="95"/>
                </a:lnTo>
                <a:lnTo>
                  <a:pt x="141" y="99"/>
                </a:lnTo>
                <a:lnTo>
                  <a:pt x="141" y="103"/>
                </a:lnTo>
                <a:lnTo>
                  <a:pt x="140" y="106"/>
                </a:lnTo>
                <a:lnTo>
                  <a:pt x="137" y="110"/>
                </a:lnTo>
                <a:lnTo>
                  <a:pt x="135" y="114"/>
                </a:lnTo>
                <a:lnTo>
                  <a:pt x="132" y="118"/>
                </a:lnTo>
                <a:lnTo>
                  <a:pt x="128" y="121"/>
                </a:lnTo>
                <a:lnTo>
                  <a:pt x="125" y="125"/>
                </a:lnTo>
                <a:lnTo>
                  <a:pt x="121" y="128"/>
                </a:lnTo>
                <a:lnTo>
                  <a:pt x="118" y="131"/>
                </a:lnTo>
                <a:lnTo>
                  <a:pt x="114" y="133"/>
                </a:lnTo>
                <a:lnTo>
                  <a:pt x="111" y="136"/>
                </a:lnTo>
                <a:lnTo>
                  <a:pt x="107" y="139"/>
                </a:lnTo>
                <a:lnTo>
                  <a:pt x="103" y="143"/>
                </a:lnTo>
                <a:lnTo>
                  <a:pt x="99" y="145"/>
                </a:lnTo>
                <a:lnTo>
                  <a:pt x="96" y="147"/>
                </a:lnTo>
                <a:lnTo>
                  <a:pt x="92" y="148"/>
                </a:lnTo>
                <a:lnTo>
                  <a:pt x="88" y="148"/>
                </a:lnTo>
                <a:lnTo>
                  <a:pt x="84" y="149"/>
                </a:lnTo>
                <a:lnTo>
                  <a:pt x="81" y="149"/>
                </a:lnTo>
                <a:lnTo>
                  <a:pt x="77" y="148"/>
                </a:lnTo>
                <a:lnTo>
                  <a:pt x="73" y="148"/>
                </a:lnTo>
                <a:lnTo>
                  <a:pt x="69" y="146"/>
                </a:lnTo>
                <a:lnTo>
                  <a:pt x="66" y="144"/>
                </a:lnTo>
                <a:lnTo>
                  <a:pt x="64" y="142"/>
                </a:lnTo>
                <a:lnTo>
                  <a:pt x="61" y="139"/>
                </a:lnTo>
                <a:lnTo>
                  <a:pt x="59" y="135"/>
                </a:lnTo>
                <a:lnTo>
                  <a:pt x="57" y="130"/>
                </a:lnTo>
                <a:lnTo>
                  <a:pt x="51" y="116"/>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50" name="SMARTPenAnnotation78"/>
          <p:cNvSpPr>
            <a:spLocks/>
          </p:cNvSpPr>
          <p:nvPr/>
        </p:nvSpPr>
        <p:spPr bwMode="auto">
          <a:xfrm>
            <a:off x="3768725" y="5149850"/>
            <a:ext cx="223838" cy="217488"/>
          </a:xfrm>
          <a:custGeom>
            <a:avLst/>
            <a:gdLst>
              <a:gd name="T0" fmla="*/ 64 w 141"/>
              <a:gd name="T1" fmla="*/ 24 h 137"/>
              <a:gd name="T2" fmla="*/ 63 w 141"/>
              <a:gd name="T3" fmla="*/ 19 h 137"/>
              <a:gd name="T4" fmla="*/ 60 w 141"/>
              <a:gd name="T5" fmla="*/ 13 h 137"/>
              <a:gd name="T6" fmla="*/ 57 w 141"/>
              <a:gd name="T7" fmla="*/ 9 h 137"/>
              <a:gd name="T8" fmla="*/ 51 w 141"/>
              <a:gd name="T9" fmla="*/ 5 h 137"/>
              <a:gd name="T10" fmla="*/ 42 w 141"/>
              <a:gd name="T11" fmla="*/ 2 h 137"/>
              <a:gd name="T12" fmla="*/ 33 w 141"/>
              <a:gd name="T13" fmla="*/ 0 h 137"/>
              <a:gd name="T14" fmla="*/ 25 w 141"/>
              <a:gd name="T15" fmla="*/ 3 h 137"/>
              <a:gd name="T16" fmla="*/ 19 w 141"/>
              <a:gd name="T17" fmla="*/ 9 h 137"/>
              <a:gd name="T18" fmla="*/ 14 w 141"/>
              <a:gd name="T19" fmla="*/ 16 h 137"/>
              <a:gd name="T20" fmla="*/ 10 w 141"/>
              <a:gd name="T21" fmla="*/ 26 h 137"/>
              <a:gd name="T22" fmla="*/ 6 w 141"/>
              <a:gd name="T23" fmla="*/ 38 h 137"/>
              <a:gd name="T24" fmla="*/ 2 w 141"/>
              <a:gd name="T25" fmla="*/ 51 h 137"/>
              <a:gd name="T26" fmla="*/ 1 w 141"/>
              <a:gd name="T27" fmla="*/ 66 h 137"/>
              <a:gd name="T28" fmla="*/ 0 w 141"/>
              <a:gd name="T29" fmla="*/ 85 h 137"/>
              <a:gd name="T30" fmla="*/ 2 w 141"/>
              <a:gd name="T31" fmla="*/ 97 h 137"/>
              <a:gd name="T32" fmla="*/ 5 w 141"/>
              <a:gd name="T33" fmla="*/ 108 h 137"/>
              <a:gd name="T34" fmla="*/ 11 w 141"/>
              <a:gd name="T35" fmla="*/ 117 h 137"/>
              <a:gd name="T36" fmla="*/ 19 w 141"/>
              <a:gd name="T37" fmla="*/ 125 h 137"/>
              <a:gd name="T38" fmla="*/ 28 w 141"/>
              <a:gd name="T39" fmla="*/ 131 h 137"/>
              <a:gd name="T40" fmla="*/ 37 w 141"/>
              <a:gd name="T41" fmla="*/ 134 h 137"/>
              <a:gd name="T42" fmla="*/ 43 w 141"/>
              <a:gd name="T43" fmla="*/ 136 h 137"/>
              <a:gd name="T44" fmla="*/ 48 w 141"/>
              <a:gd name="T45" fmla="*/ 136 h 137"/>
              <a:gd name="T46" fmla="*/ 54 w 141"/>
              <a:gd name="T47" fmla="*/ 131 h 137"/>
              <a:gd name="T48" fmla="*/ 58 w 141"/>
              <a:gd name="T49" fmla="*/ 126 h 137"/>
              <a:gd name="T50" fmla="*/ 62 w 141"/>
              <a:gd name="T51" fmla="*/ 121 h 137"/>
              <a:gd name="T52" fmla="*/ 65 w 141"/>
              <a:gd name="T53" fmla="*/ 116 h 137"/>
              <a:gd name="T54" fmla="*/ 69 w 141"/>
              <a:gd name="T55" fmla="*/ 109 h 137"/>
              <a:gd name="T56" fmla="*/ 71 w 141"/>
              <a:gd name="T57" fmla="*/ 101 h 137"/>
              <a:gd name="T58" fmla="*/ 72 w 141"/>
              <a:gd name="T59" fmla="*/ 89 h 137"/>
              <a:gd name="T60" fmla="*/ 70 w 141"/>
              <a:gd name="T61" fmla="*/ 71 h 137"/>
              <a:gd name="T62" fmla="*/ 67 w 141"/>
              <a:gd name="T63" fmla="*/ 57 h 137"/>
              <a:gd name="T64" fmla="*/ 63 w 141"/>
              <a:gd name="T65" fmla="*/ 46 h 137"/>
              <a:gd name="T66" fmla="*/ 57 w 141"/>
              <a:gd name="T67" fmla="*/ 32 h 137"/>
              <a:gd name="T68" fmla="*/ 51 w 141"/>
              <a:gd name="T69" fmla="*/ 23 h 137"/>
              <a:gd name="T70" fmla="*/ 48 w 141"/>
              <a:gd name="T71" fmla="*/ 18 h 137"/>
              <a:gd name="T72" fmla="*/ 46 w 141"/>
              <a:gd name="T73" fmla="*/ 18 h 137"/>
              <a:gd name="T74" fmla="*/ 45 w 141"/>
              <a:gd name="T75" fmla="*/ 21 h 137"/>
              <a:gd name="T76" fmla="*/ 47 w 141"/>
              <a:gd name="T77" fmla="*/ 26 h 137"/>
              <a:gd name="T78" fmla="*/ 49 w 141"/>
              <a:gd name="T79" fmla="*/ 33 h 137"/>
              <a:gd name="T80" fmla="*/ 55 w 141"/>
              <a:gd name="T81" fmla="*/ 44 h 137"/>
              <a:gd name="T82" fmla="*/ 61 w 141"/>
              <a:gd name="T83" fmla="*/ 53 h 137"/>
              <a:gd name="T84" fmla="*/ 68 w 141"/>
              <a:gd name="T85" fmla="*/ 61 h 137"/>
              <a:gd name="T86" fmla="*/ 77 w 141"/>
              <a:gd name="T87" fmla="*/ 67 h 137"/>
              <a:gd name="T88" fmla="*/ 98 w 141"/>
              <a:gd name="T89" fmla="*/ 80 h 137"/>
              <a:gd name="T90" fmla="*/ 108 w 141"/>
              <a:gd name="T91" fmla="*/ 83 h 137"/>
              <a:gd name="T92" fmla="*/ 117 w 141"/>
              <a:gd name="T93" fmla="*/ 85 h 137"/>
              <a:gd name="T94" fmla="*/ 125 w 141"/>
              <a:gd name="T95" fmla="*/ 85 h 137"/>
              <a:gd name="T96" fmla="*/ 140 w 141"/>
              <a:gd name="T97" fmla="*/ 80 h 13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41"/>
              <a:gd name="T148" fmla="*/ 0 h 137"/>
              <a:gd name="T149" fmla="*/ 141 w 141"/>
              <a:gd name="T150" fmla="*/ 137 h 13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41" h="137">
                <a:moveTo>
                  <a:pt x="67" y="30"/>
                </a:moveTo>
                <a:lnTo>
                  <a:pt x="64" y="24"/>
                </a:lnTo>
                <a:lnTo>
                  <a:pt x="63" y="21"/>
                </a:lnTo>
                <a:lnTo>
                  <a:pt x="63" y="19"/>
                </a:lnTo>
                <a:lnTo>
                  <a:pt x="62" y="17"/>
                </a:lnTo>
                <a:lnTo>
                  <a:pt x="60" y="13"/>
                </a:lnTo>
                <a:lnTo>
                  <a:pt x="59" y="11"/>
                </a:lnTo>
                <a:lnTo>
                  <a:pt x="57" y="9"/>
                </a:lnTo>
                <a:lnTo>
                  <a:pt x="54" y="7"/>
                </a:lnTo>
                <a:lnTo>
                  <a:pt x="51" y="5"/>
                </a:lnTo>
                <a:lnTo>
                  <a:pt x="47" y="4"/>
                </a:lnTo>
                <a:lnTo>
                  <a:pt x="42" y="2"/>
                </a:lnTo>
                <a:lnTo>
                  <a:pt x="38" y="0"/>
                </a:lnTo>
                <a:lnTo>
                  <a:pt x="33" y="0"/>
                </a:lnTo>
                <a:lnTo>
                  <a:pt x="29" y="1"/>
                </a:lnTo>
                <a:lnTo>
                  <a:pt x="25" y="3"/>
                </a:lnTo>
                <a:lnTo>
                  <a:pt x="21" y="6"/>
                </a:lnTo>
                <a:lnTo>
                  <a:pt x="19" y="9"/>
                </a:lnTo>
                <a:lnTo>
                  <a:pt x="16" y="12"/>
                </a:lnTo>
                <a:lnTo>
                  <a:pt x="14" y="16"/>
                </a:lnTo>
                <a:lnTo>
                  <a:pt x="12" y="21"/>
                </a:lnTo>
                <a:lnTo>
                  <a:pt x="10" y="26"/>
                </a:lnTo>
                <a:lnTo>
                  <a:pt x="8" y="31"/>
                </a:lnTo>
                <a:lnTo>
                  <a:pt x="6" y="38"/>
                </a:lnTo>
                <a:lnTo>
                  <a:pt x="4" y="44"/>
                </a:lnTo>
                <a:lnTo>
                  <a:pt x="2" y="51"/>
                </a:lnTo>
                <a:lnTo>
                  <a:pt x="1" y="59"/>
                </a:lnTo>
                <a:lnTo>
                  <a:pt x="1" y="66"/>
                </a:lnTo>
                <a:lnTo>
                  <a:pt x="1" y="73"/>
                </a:lnTo>
                <a:lnTo>
                  <a:pt x="0" y="85"/>
                </a:lnTo>
                <a:lnTo>
                  <a:pt x="1" y="91"/>
                </a:lnTo>
                <a:lnTo>
                  <a:pt x="2" y="97"/>
                </a:lnTo>
                <a:lnTo>
                  <a:pt x="3" y="103"/>
                </a:lnTo>
                <a:lnTo>
                  <a:pt x="5" y="108"/>
                </a:lnTo>
                <a:lnTo>
                  <a:pt x="8" y="112"/>
                </a:lnTo>
                <a:lnTo>
                  <a:pt x="11" y="117"/>
                </a:lnTo>
                <a:lnTo>
                  <a:pt x="14" y="121"/>
                </a:lnTo>
                <a:lnTo>
                  <a:pt x="19" y="125"/>
                </a:lnTo>
                <a:lnTo>
                  <a:pt x="24" y="129"/>
                </a:lnTo>
                <a:lnTo>
                  <a:pt x="28" y="131"/>
                </a:lnTo>
                <a:lnTo>
                  <a:pt x="33" y="133"/>
                </a:lnTo>
                <a:lnTo>
                  <a:pt x="37" y="134"/>
                </a:lnTo>
                <a:lnTo>
                  <a:pt x="40" y="135"/>
                </a:lnTo>
                <a:lnTo>
                  <a:pt x="43" y="136"/>
                </a:lnTo>
                <a:lnTo>
                  <a:pt x="45" y="136"/>
                </a:lnTo>
                <a:lnTo>
                  <a:pt x="48" y="136"/>
                </a:lnTo>
                <a:lnTo>
                  <a:pt x="52" y="133"/>
                </a:lnTo>
                <a:lnTo>
                  <a:pt x="54" y="131"/>
                </a:lnTo>
                <a:lnTo>
                  <a:pt x="56" y="129"/>
                </a:lnTo>
                <a:lnTo>
                  <a:pt x="58" y="126"/>
                </a:lnTo>
                <a:lnTo>
                  <a:pt x="60" y="123"/>
                </a:lnTo>
                <a:lnTo>
                  <a:pt x="62" y="121"/>
                </a:lnTo>
                <a:lnTo>
                  <a:pt x="63" y="119"/>
                </a:lnTo>
                <a:lnTo>
                  <a:pt x="65" y="116"/>
                </a:lnTo>
                <a:lnTo>
                  <a:pt x="67" y="113"/>
                </a:lnTo>
                <a:lnTo>
                  <a:pt x="69" y="109"/>
                </a:lnTo>
                <a:lnTo>
                  <a:pt x="70" y="105"/>
                </a:lnTo>
                <a:lnTo>
                  <a:pt x="71" y="101"/>
                </a:lnTo>
                <a:lnTo>
                  <a:pt x="72" y="96"/>
                </a:lnTo>
                <a:lnTo>
                  <a:pt x="72" y="89"/>
                </a:lnTo>
                <a:lnTo>
                  <a:pt x="71" y="80"/>
                </a:lnTo>
                <a:lnTo>
                  <a:pt x="70" y="71"/>
                </a:lnTo>
                <a:lnTo>
                  <a:pt x="68" y="64"/>
                </a:lnTo>
                <a:lnTo>
                  <a:pt x="67" y="57"/>
                </a:lnTo>
                <a:lnTo>
                  <a:pt x="65" y="52"/>
                </a:lnTo>
                <a:lnTo>
                  <a:pt x="63" y="46"/>
                </a:lnTo>
                <a:lnTo>
                  <a:pt x="60" y="39"/>
                </a:lnTo>
                <a:lnTo>
                  <a:pt x="57" y="32"/>
                </a:lnTo>
                <a:lnTo>
                  <a:pt x="54" y="27"/>
                </a:lnTo>
                <a:lnTo>
                  <a:pt x="51" y="23"/>
                </a:lnTo>
                <a:lnTo>
                  <a:pt x="49" y="20"/>
                </a:lnTo>
                <a:lnTo>
                  <a:pt x="48" y="18"/>
                </a:lnTo>
                <a:lnTo>
                  <a:pt x="47" y="18"/>
                </a:lnTo>
                <a:lnTo>
                  <a:pt x="46" y="18"/>
                </a:lnTo>
                <a:lnTo>
                  <a:pt x="46" y="19"/>
                </a:lnTo>
                <a:lnTo>
                  <a:pt x="45" y="21"/>
                </a:lnTo>
                <a:lnTo>
                  <a:pt x="46" y="23"/>
                </a:lnTo>
                <a:lnTo>
                  <a:pt x="47" y="26"/>
                </a:lnTo>
                <a:lnTo>
                  <a:pt x="48" y="29"/>
                </a:lnTo>
                <a:lnTo>
                  <a:pt x="49" y="33"/>
                </a:lnTo>
                <a:lnTo>
                  <a:pt x="53" y="40"/>
                </a:lnTo>
                <a:lnTo>
                  <a:pt x="55" y="44"/>
                </a:lnTo>
                <a:lnTo>
                  <a:pt x="58" y="48"/>
                </a:lnTo>
                <a:lnTo>
                  <a:pt x="61" y="53"/>
                </a:lnTo>
                <a:lnTo>
                  <a:pt x="64" y="57"/>
                </a:lnTo>
                <a:lnTo>
                  <a:pt x="68" y="61"/>
                </a:lnTo>
                <a:lnTo>
                  <a:pt x="71" y="64"/>
                </a:lnTo>
                <a:lnTo>
                  <a:pt x="77" y="67"/>
                </a:lnTo>
                <a:lnTo>
                  <a:pt x="91" y="76"/>
                </a:lnTo>
                <a:lnTo>
                  <a:pt x="98" y="80"/>
                </a:lnTo>
                <a:lnTo>
                  <a:pt x="103" y="82"/>
                </a:lnTo>
                <a:lnTo>
                  <a:pt x="108" y="83"/>
                </a:lnTo>
                <a:lnTo>
                  <a:pt x="113" y="84"/>
                </a:lnTo>
                <a:lnTo>
                  <a:pt x="117" y="85"/>
                </a:lnTo>
                <a:lnTo>
                  <a:pt x="121" y="85"/>
                </a:lnTo>
                <a:lnTo>
                  <a:pt x="125" y="85"/>
                </a:lnTo>
                <a:lnTo>
                  <a:pt x="129" y="84"/>
                </a:lnTo>
                <a:lnTo>
                  <a:pt x="140" y="8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51" name="SMARTPenAnnotation79"/>
          <p:cNvSpPr>
            <a:spLocks/>
          </p:cNvSpPr>
          <p:nvPr/>
        </p:nvSpPr>
        <p:spPr bwMode="auto">
          <a:xfrm>
            <a:off x="3997325" y="4875213"/>
            <a:ext cx="423863" cy="341312"/>
          </a:xfrm>
          <a:custGeom>
            <a:avLst/>
            <a:gdLst>
              <a:gd name="T0" fmla="*/ 38 w 267"/>
              <a:gd name="T1" fmla="*/ 87 h 215"/>
              <a:gd name="T2" fmla="*/ 32 w 267"/>
              <a:gd name="T3" fmla="*/ 87 h 215"/>
              <a:gd name="T4" fmla="*/ 23 w 267"/>
              <a:gd name="T5" fmla="*/ 93 h 215"/>
              <a:gd name="T6" fmla="*/ 17 w 267"/>
              <a:gd name="T7" fmla="*/ 99 h 215"/>
              <a:gd name="T8" fmla="*/ 11 w 267"/>
              <a:gd name="T9" fmla="*/ 109 h 215"/>
              <a:gd name="T10" fmla="*/ 7 w 267"/>
              <a:gd name="T11" fmla="*/ 119 h 215"/>
              <a:gd name="T12" fmla="*/ 0 w 267"/>
              <a:gd name="T13" fmla="*/ 135 h 215"/>
              <a:gd name="T14" fmla="*/ 0 w 267"/>
              <a:gd name="T15" fmla="*/ 147 h 215"/>
              <a:gd name="T16" fmla="*/ 2 w 267"/>
              <a:gd name="T17" fmla="*/ 158 h 215"/>
              <a:gd name="T18" fmla="*/ 5 w 267"/>
              <a:gd name="T19" fmla="*/ 169 h 215"/>
              <a:gd name="T20" fmla="*/ 8 w 267"/>
              <a:gd name="T21" fmla="*/ 179 h 215"/>
              <a:gd name="T22" fmla="*/ 12 w 267"/>
              <a:gd name="T23" fmla="*/ 187 h 215"/>
              <a:gd name="T24" fmla="*/ 18 w 267"/>
              <a:gd name="T25" fmla="*/ 195 h 215"/>
              <a:gd name="T26" fmla="*/ 27 w 267"/>
              <a:gd name="T27" fmla="*/ 201 h 215"/>
              <a:gd name="T28" fmla="*/ 52 w 267"/>
              <a:gd name="T29" fmla="*/ 212 h 215"/>
              <a:gd name="T30" fmla="*/ 68 w 267"/>
              <a:gd name="T31" fmla="*/ 214 h 215"/>
              <a:gd name="T32" fmla="*/ 79 w 267"/>
              <a:gd name="T33" fmla="*/ 211 h 215"/>
              <a:gd name="T34" fmla="*/ 87 w 267"/>
              <a:gd name="T35" fmla="*/ 203 h 215"/>
              <a:gd name="T36" fmla="*/ 92 w 267"/>
              <a:gd name="T37" fmla="*/ 196 h 215"/>
              <a:gd name="T38" fmla="*/ 96 w 267"/>
              <a:gd name="T39" fmla="*/ 189 h 215"/>
              <a:gd name="T40" fmla="*/ 99 w 267"/>
              <a:gd name="T41" fmla="*/ 179 h 215"/>
              <a:gd name="T42" fmla="*/ 102 w 267"/>
              <a:gd name="T43" fmla="*/ 167 h 215"/>
              <a:gd name="T44" fmla="*/ 102 w 267"/>
              <a:gd name="T45" fmla="*/ 152 h 215"/>
              <a:gd name="T46" fmla="*/ 103 w 267"/>
              <a:gd name="T47" fmla="*/ 94 h 215"/>
              <a:gd name="T48" fmla="*/ 102 w 267"/>
              <a:gd name="T49" fmla="*/ 69 h 215"/>
              <a:gd name="T50" fmla="*/ 98 w 267"/>
              <a:gd name="T51" fmla="*/ 48 h 215"/>
              <a:gd name="T52" fmla="*/ 92 w 267"/>
              <a:gd name="T53" fmla="*/ 22 h 215"/>
              <a:gd name="T54" fmla="*/ 87 w 267"/>
              <a:gd name="T55" fmla="*/ 7 h 215"/>
              <a:gd name="T56" fmla="*/ 83 w 267"/>
              <a:gd name="T57" fmla="*/ 0 h 215"/>
              <a:gd name="T58" fmla="*/ 82 w 267"/>
              <a:gd name="T59" fmla="*/ 1 h 215"/>
              <a:gd name="T60" fmla="*/ 86 w 267"/>
              <a:gd name="T61" fmla="*/ 12 h 215"/>
              <a:gd name="T62" fmla="*/ 89 w 267"/>
              <a:gd name="T63" fmla="*/ 31 h 215"/>
              <a:gd name="T64" fmla="*/ 94 w 267"/>
              <a:gd name="T65" fmla="*/ 57 h 215"/>
              <a:gd name="T66" fmla="*/ 101 w 267"/>
              <a:gd name="T67" fmla="*/ 79 h 215"/>
              <a:gd name="T68" fmla="*/ 110 w 267"/>
              <a:gd name="T69" fmla="*/ 103 h 215"/>
              <a:gd name="T70" fmla="*/ 126 w 267"/>
              <a:gd name="T71" fmla="*/ 137 h 215"/>
              <a:gd name="T72" fmla="*/ 132 w 267"/>
              <a:gd name="T73" fmla="*/ 145 h 215"/>
              <a:gd name="T74" fmla="*/ 140 w 267"/>
              <a:gd name="T75" fmla="*/ 156 h 215"/>
              <a:gd name="T76" fmla="*/ 142 w 267"/>
              <a:gd name="T77" fmla="*/ 160 h 215"/>
              <a:gd name="T78" fmla="*/ 145 w 267"/>
              <a:gd name="T79" fmla="*/ 162 h 215"/>
              <a:gd name="T80" fmla="*/ 148 w 267"/>
              <a:gd name="T81" fmla="*/ 161 h 215"/>
              <a:gd name="T82" fmla="*/ 151 w 267"/>
              <a:gd name="T83" fmla="*/ 158 h 215"/>
              <a:gd name="T84" fmla="*/ 153 w 267"/>
              <a:gd name="T85" fmla="*/ 146 h 215"/>
              <a:gd name="T86" fmla="*/ 155 w 267"/>
              <a:gd name="T87" fmla="*/ 125 h 215"/>
              <a:gd name="T88" fmla="*/ 158 w 267"/>
              <a:gd name="T89" fmla="*/ 101 h 215"/>
              <a:gd name="T90" fmla="*/ 159 w 267"/>
              <a:gd name="T91" fmla="*/ 49 h 215"/>
              <a:gd name="T92" fmla="*/ 159 w 267"/>
              <a:gd name="T93" fmla="*/ 55 h 215"/>
              <a:gd name="T94" fmla="*/ 160 w 267"/>
              <a:gd name="T95" fmla="*/ 65 h 215"/>
              <a:gd name="T96" fmla="*/ 162 w 267"/>
              <a:gd name="T97" fmla="*/ 80 h 215"/>
              <a:gd name="T98" fmla="*/ 166 w 267"/>
              <a:gd name="T99" fmla="*/ 94 h 215"/>
              <a:gd name="T100" fmla="*/ 170 w 267"/>
              <a:gd name="T101" fmla="*/ 105 h 215"/>
              <a:gd name="T102" fmla="*/ 186 w 267"/>
              <a:gd name="T103" fmla="*/ 122 h 215"/>
              <a:gd name="T104" fmla="*/ 197 w 267"/>
              <a:gd name="T105" fmla="*/ 130 h 215"/>
              <a:gd name="T106" fmla="*/ 213 w 267"/>
              <a:gd name="T107" fmla="*/ 134 h 215"/>
              <a:gd name="T108" fmla="*/ 222 w 267"/>
              <a:gd name="T109" fmla="*/ 135 h 215"/>
              <a:gd name="T110" fmla="*/ 239 w 267"/>
              <a:gd name="T111" fmla="*/ 135 h 215"/>
              <a:gd name="T112" fmla="*/ 250 w 267"/>
              <a:gd name="T113" fmla="*/ 132 h 21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67"/>
              <a:gd name="T172" fmla="*/ 0 h 215"/>
              <a:gd name="T173" fmla="*/ 267 w 267"/>
              <a:gd name="T174" fmla="*/ 215 h 21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67" h="215">
                <a:moveTo>
                  <a:pt x="47" y="90"/>
                </a:moveTo>
                <a:lnTo>
                  <a:pt x="38" y="87"/>
                </a:lnTo>
                <a:lnTo>
                  <a:pt x="35" y="87"/>
                </a:lnTo>
                <a:lnTo>
                  <a:pt x="32" y="87"/>
                </a:lnTo>
                <a:lnTo>
                  <a:pt x="27" y="90"/>
                </a:lnTo>
                <a:lnTo>
                  <a:pt x="23" y="93"/>
                </a:lnTo>
                <a:lnTo>
                  <a:pt x="20" y="96"/>
                </a:lnTo>
                <a:lnTo>
                  <a:pt x="17" y="99"/>
                </a:lnTo>
                <a:lnTo>
                  <a:pt x="14" y="104"/>
                </a:lnTo>
                <a:lnTo>
                  <a:pt x="11" y="109"/>
                </a:lnTo>
                <a:lnTo>
                  <a:pt x="9" y="114"/>
                </a:lnTo>
                <a:lnTo>
                  <a:pt x="7" y="119"/>
                </a:lnTo>
                <a:lnTo>
                  <a:pt x="4" y="124"/>
                </a:lnTo>
                <a:lnTo>
                  <a:pt x="0" y="135"/>
                </a:lnTo>
                <a:lnTo>
                  <a:pt x="0" y="141"/>
                </a:lnTo>
                <a:lnTo>
                  <a:pt x="0" y="147"/>
                </a:lnTo>
                <a:lnTo>
                  <a:pt x="1" y="152"/>
                </a:lnTo>
                <a:lnTo>
                  <a:pt x="2" y="158"/>
                </a:lnTo>
                <a:lnTo>
                  <a:pt x="3" y="163"/>
                </a:lnTo>
                <a:lnTo>
                  <a:pt x="5" y="169"/>
                </a:lnTo>
                <a:lnTo>
                  <a:pt x="6" y="174"/>
                </a:lnTo>
                <a:lnTo>
                  <a:pt x="8" y="179"/>
                </a:lnTo>
                <a:lnTo>
                  <a:pt x="10" y="183"/>
                </a:lnTo>
                <a:lnTo>
                  <a:pt x="12" y="187"/>
                </a:lnTo>
                <a:lnTo>
                  <a:pt x="15" y="191"/>
                </a:lnTo>
                <a:lnTo>
                  <a:pt x="18" y="195"/>
                </a:lnTo>
                <a:lnTo>
                  <a:pt x="22" y="198"/>
                </a:lnTo>
                <a:lnTo>
                  <a:pt x="27" y="201"/>
                </a:lnTo>
                <a:lnTo>
                  <a:pt x="44" y="210"/>
                </a:lnTo>
                <a:lnTo>
                  <a:pt x="52" y="212"/>
                </a:lnTo>
                <a:lnTo>
                  <a:pt x="60" y="213"/>
                </a:lnTo>
                <a:lnTo>
                  <a:pt x="68" y="214"/>
                </a:lnTo>
                <a:lnTo>
                  <a:pt x="75" y="212"/>
                </a:lnTo>
                <a:lnTo>
                  <a:pt x="79" y="211"/>
                </a:lnTo>
                <a:lnTo>
                  <a:pt x="82" y="209"/>
                </a:lnTo>
                <a:lnTo>
                  <a:pt x="87" y="203"/>
                </a:lnTo>
                <a:lnTo>
                  <a:pt x="89" y="200"/>
                </a:lnTo>
                <a:lnTo>
                  <a:pt x="92" y="196"/>
                </a:lnTo>
                <a:lnTo>
                  <a:pt x="94" y="193"/>
                </a:lnTo>
                <a:lnTo>
                  <a:pt x="96" y="189"/>
                </a:lnTo>
                <a:lnTo>
                  <a:pt x="97" y="184"/>
                </a:lnTo>
                <a:lnTo>
                  <a:pt x="99" y="179"/>
                </a:lnTo>
                <a:lnTo>
                  <a:pt x="101" y="173"/>
                </a:lnTo>
                <a:lnTo>
                  <a:pt x="102" y="167"/>
                </a:lnTo>
                <a:lnTo>
                  <a:pt x="102" y="160"/>
                </a:lnTo>
                <a:lnTo>
                  <a:pt x="102" y="152"/>
                </a:lnTo>
                <a:lnTo>
                  <a:pt x="103" y="136"/>
                </a:lnTo>
                <a:lnTo>
                  <a:pt x="103" y="94"/>
                </a:lnTo>
                <a:lnTo>
                  <a:pt x="103" y="81"/>
                </a:lnTo>
                <a:lnTo>
                  <a:pt x="102" y="69"/>
                </a:lnTo>
                <a:lnTo>
                  <a:pt x="100" y="60"/>
                </a:lnTo>
                <a:lnTo>
                  <a:pt x="98" y="48"/>
                </a:lnTo>
                <a:lnTo>
                  <a:pt x="95" y="35"/>
                </a:lnTo>
                <a:lnTo>
                  <a:pt x="92" y="22"/>
                </a:lnTo>
                <a:lnTo>
                  <a:pt x="90" y="13"/>
                </a:lnTo>
                <a:lnTo>
                  <a:pt x="87" y="7"/>
                </a:lnTo>
                <a:lnTo>
                  <a:pt x="84" y="1"/>
                </a:lnTo>
                <a:lnTo>
                  <a:pt x="83" y="0"/>
                </a:lnTo>
                <a:lnTo>
                  <a:pt x="82" y="0"/>
                </a:lnTo>
                <a:lnTo>
                  <a:pt x="82" y="1"/>
                </a:lnTo>
                <a:lnTo>
                  <a:pt x="84" y="6"/>
                </a:lnTo>
                <a:lnTo>
                  <a:pt x="86" y="12"/>
                </a:lnTo>
                <a:lnTo>
                  <a:pt x="87" y="21"/>
                </a:lnTo>
                <a:lnTo>
                  <a:pt x="89" y="31"/>
                </a:lnTo>
                <a:lnTo>
                  <a:pt x="90" y="40"/>
                </a:lnTo>
                <a:lnTo>
                  <a:pt x="94" y="57"/>
                </a:lnTo>
                <a:lnTo>
                  <a:pt x="97" y="67"/>
                </a:lnTo>
                <a:lnTo>
                  <a:pt x="101" y="79"/>
                </a:lnTo>
                <a:lnTo>
                  <a:pt x="106" y="92"/>
                </a:lnTo>
                <a:lnTo>
                  <a:pt x="110" y="103"/>
                </a:lnTo>
                <a:lnTo>
                  <a:pt x="114" y="112"/>
                </a:lnTo>
                <a:lnTo>
                  <a:pt x="126" y="137"/>
                </a:lnTo>
                <a:lnTo>
                  <a:pt x="129" y="141"/>
                </a:lnTo>
                <a:lnTo>
                  <a:pt x="132" y="145"/>
                </a:lnTo>
                <a:lnTo>
                  <a:pt x="136" y="150"/>
                </a:lnTo>
                <a:lnTo>
                  <a:pt x="140" y="156"/>
                </a:lnTo>
                <a:lnTo>
                  <a:pt x="141" y="158"/>
                </a:lnTo>
                <a:lnTo>
                  <a:pt x="142" y="160"/>
                </a:lnTo>
                <a:lnTo>
                  <a:pt x="143" y="161"/>
                </a:lnTo>
                <a:lnTo>
                  <a:pt x="145" y="162"/>
                </a:lnTo>
                <a:lnTo>
                  <a:pt x="147" y="162"/>
                </a:lnTo>
                <a:lnTo>
                  <a:pt x="148" y="161"/>
                </a:lnTo>
                <a:lnTo>
                  <a:pt x="150" y="160"/>
                </a:lnTo>
                <a:lnTo>
                  <a:pt x="151" y="158"/>
                </a:lnTo>
                <a:lnTo>
                  <a:pt x="153" y="152"/>
                </a:lnTo>
                <a:lnTo>
                  <a:pt x="153" y="146"/>
                </a:lnTo>
                <a:lnTo>
                  <a:pt x="154" y="142"/>
                </a:lnTo>
                <a:lnTo>
                  <a:pt x="155" y="125"/>
                </a:lnTo>
                <a:lnTo>
                  <a:pt x="157" y="113"/>
                </a:lnTo>
                <a:lnTo>
                  <a:pt x="158" y="101"/>
                </a:lnTo>
                <a:lnTo>
                  <a:pt x="158" y="89"/>
                </a:lnTo>
                <a:lnTo>
                  <a:pt x="159" y="49"/>
                </a:lnTo>
                <a:lnTo>
                  <a:pt x="159" y="55"/>
                </a:lnTo>
                <a:lnTo>
                  <a:pt x="159" y="59"/>
                </a:lnTo>
                <a:lnTo>
                  <a:pt x="160" y="65"/>
                </a:lnTo>
                <a:lnTo>
                  <a:pt x="161" y="72"/>
                </a:lnTo>
                <a:lnTo>
                  <a:pt x="162" y="80"/>
                </a:lnTo>
                <a:lnTo>
                  <a:pt x="164" y="87"/>
                </a:lnTo>
                <a:lnTo>
                  <a:pt x="166" y="94"/>
                </a:lnTo>
                <a:lnTo>
                  <a:pt x="167" y="100"/>
                </a:lnTo>
                <a:lnTo>
                  <a:pt x="170" y="105"/>
                </a:lnTo>
                <a:lnTo>
                  <a:pt x="173" y="109"/>
                </a:lnTo>
                <a:lnTo>
                  <a:pt x="186" y="122"/>
                </a:lnTo>
                <a:lnTo>
                  <a:pt x="193" y="128"/>
                </a:lnTo>
                <a:lnTo>
                  <a:pt x="197" y="130"/>
                </a:lnTo>
                <a:lnTo>
                  <a:pt x="205" y="133"/>
                </a:lnTo>
                <a:lnTo>
                  <a:pt x="213" y="134"/>
                </a:lnTo>
                <a:lnTo>
                  <a:pt x="217" y="135"/>
                </a:lnTo>
                <a:lnTo>
                  <a:pt x="222" y="135"/>
                </a:lnTo>
                <a:lnTo>
                  <a:pt x="233" y="135"/>
                </a:lnTo>
                <a:lnTo>
                  <a:pt x="239" y="135"/>
                </a:lnTo>
                <a:lnTo>
                  <a:pt x="244" y="134"/>
                </a:lnTo>
                <a:lnTo>
                  <a:pt x="250" y="132"/>
                </a:lnTo>
                <a:lnTo>
                  <a:pt x="266" y="12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52" name="SMARTPenAnnotation80"/>
          <p:cNvSpPr>
            <a:spLocks/>
          </p:cNvSpPr>
          <p:nvPr/>
        </p:nvSpPr>
        <p:spPr bwMode="auto">
          <a:xfrm>
            <a:off x="2835275" y="6015038"/>
            <a:ext cx="349250" cy="476250"/>
          </a:xfrm>
          <a:custGeom>
            <a:avLst/>
            <a:gdLst>
              <a:gd name="T0" fmla="*/ 87 w 220"/>
              <a:gd name="T1" fmla="*/ 38 h 300"/>
              <a:gd name="T2" fmla="*/ 78 w 220"/>
              <a:gd name="T3" fmla="*/ 24 h 300"/>
              <a:gd name="T4" fmla="*/ 69 w 220"/>
              <a:gd name="T5" fmla="*/ 14 h 300"/>
              <a:gd name="T6" fmla="*/ 58 w 220"/>
              <a:gd name="T7" fmla="*/ 6 h 300"/>
              <a:gd name="T8" fmla="*/ 49 w 220"/>
              <a:gd name="T9" fmla="*/ 0 h 300"/>
              <a:gd name="T10" fmla="*/ 42 w 220"/>
              <a:gd name="T11" fmla="*/ 0 h 300"/>
              <a:gd name="T12" fmla="*/ 35 w 220"/>
              <a:gd name="T13" fmla="*/ 2 h 300"/>
              <a:gd name="T14" fmla="*/ 24 w 220"/>
              <a:gd name="T15" fmla="*/ 16 h 300"/>
              <a:gd name="T16" fmla="*/ 18 w 220"/>
              <a:gd name="T17" fmla="*/ 26 h 300"/>
              <a:gd name="T18" fmla="*/ 13 w 220"/>
              <a:gd name="T19" fmla="*/ 39 h 300"/>
              <a:gd name="T20" fmla="*/ 7 w 220"/>
              <a:gd name="T21" fmla="*/ 61 h 300"/>
              <a:gd name="T22" fmla="*/ 1 w 220"/>
              <a:gd name="T23" fmla="*/ 86 h 300"/>
              <a:gd name="T24" fmla="*/ 0 w 220"/>
              <a:gd name="T25" fmla="*/ 102 h 300"/>
              <a:gd name="T26" fmla="*/ 2 w 220"/>
              <a:gd name="T27" fmla="*/ 118 h 300"/>
              <a:gd name="T28" fmla="*/ 5 w 220"/>
              <a:gd name="T29" fmla="*/ 133 h 300"/>
              <a:gd name="T30" fmla="*/ 10 w 220"/>
              <a:gd name="T31" fmla="*/ 145 h 300"/>
              <a:gd name="T32" fmla="*/ 20 w 220"/>
              <a:gd name="T33" fmla="*/ 157 h 300"/>
              <a:gd name="T34" fmla="*/ 27 w 220"/>
              <a:gd name="T35" fmla="*/ 162 h 300"/>
              <a:gd name="T36" fmla="*/ 35 w 220"/>
              <a:gd name="T37" fmla="*/ 167 h 300"/>
              <a:gd name="T38" fmla="*/ 42 w 220"/>
              <a:gd name="T39" fmla="*/ 169 h 300"/>
              <a:gd name="T40" fmla="*/ 49 w 220"/>
              <a:gd name="T41" fmla="*/ 170 h 300"/>
              <a:gd name="T42" fmla="*/ 54 w 220"/>
              <a:gd name="T43" fmla="*/ 168 h 300"/>
              <a:gd name="T44" fmla="*/ 66 w 220"/>
              <a:gd name="T45" fmla="*/ 157 h 300"/>
              <a:gd name="T46" fmla="*/ 80 w 220"/>
              <a:gd name="T47" fmla="*/ 136 h 300"/>
              <a:gd name="T48" fmla="*/ 84 w 220"/>
              <a:gd name="T49" fmla="*/ 125 h 300"/>
              <a:gd name="T50" fmla="*/ 86 w 220"/>
              <a:gd name="T51" fmla="*/ 115 h 300"/>
              <a:gd name="T52" fmla="*/ 90 w 220"/>
              <a:gd name="T53" fmla="*/ 103 h 300"/>
              <a:gd name="T54" fmla="*/ 91 w 220"/>
              <a:gd name="T55" fmla="*/ 91 h 300"/>
              <a:gd name="T56" fmla="*/ 92 w 220"/>
              <a:gd name="T57" fmla="*/ 75 h 300"/>
              <a:gd name="T58" fmla="*/ 92 w 220"/>
              <a:gd name="T59" fmla="*/ 26 h 300"/>
              <a:gd name="T60" fmla="*/ 89 w 220"/>
              <a:gd name="T61" fmla="*/ 14 h 300"/>
              <a:gd name="T62" fmla="*/ 88 w 220"/>
              <a:gd name="T63" fmla="*/ 13 h 300"/>
              <a:gd name="T64" fmla="*/ 87 w 220"/>
              <a:gd name="T65" fmla="*/ 23 h 300"/>
              <a:gd name="T66" fmla="*/ 88 w 220"/>
              <a:gd name="T67" fmla="*/ 38 h 300"/>
              <a:gd name="T68" fmla="*/ 90 w 220"/>
              <a:gd name="T69" fmla="*/ 54 h 300"/>
              <a:gd name="T70" fmla="*/ 95 w 220"/>
              <a:gd name="T71" fmla="*/ 71 h 300"/>
              <a:gd name="T72" fmla="*/ 114 w 220"/>
              <a:gd name="T73" fmla="*/ 125 h 300"/>
              <a:gd name="T74" fmla="*/ 126 w 220"/>
              <a:gd name="T75" fmla="*/ 154 h 300"/>
              <a:gd name="T76" fmla="*/ 138 w 220"/>
              <a:gd name="T77" fmla="*/ 179 h 300"/>
              <a:gd name="T78" fmla="*/ 155 w 220"/>
              <a:gd name="T79" fmla="*/ 211 h 300"/>
              <a:gd name="T80" fmla="*/ 171 w 220"/>
              <a:gd name="T81" fmla="*/ 239 h 300"/>
              <a:gd name="T82" fmla="*/ 183 w 220"/>
              <a:gd name="T83" fmla="*/ 253 h 300"/>
              <a:gd name="T84" fmla="*/ 192 w 220"/>
              <a:gd name="T85" fmla="*/ 266 h 300"/>
              <a:gd name="T86" fmla="*/ 212 w 220"/>
              <a:gd name="T87" fmla="*/ 292 h 300"/>
              <a:gd name="T88" fmla="*/ 219 w 220"/>
              <a:gd name="T89" fmla="*/ 299 h 300"/>
              <a:gd name="T90" fmla="*/ 217 w 220"/>
              <a:gd name="T91" fmla="*/ 289 h 3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20"/>
              <a:gd name="T139" fmla="*/ 0 h 300"/>
              <a:gd name="T140" fmla="*/ 220 w 220"/>
              <a:gd name="T141" fmla="*/ 300 h 30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20" h="300">
                <a:moveTo>
                  <a:pt x="93" y="47"/>
                </a:moveTo>
                <a:lnTo>
                  <a:pt x="87" y="38"/>
                </a:lnTo>
                <a:lnTo>
                  <a:pt x="82" y="31"/>
                </a:lnTo>
                <a:lnTo>
                  <a:pt x="78" y="24"/>
                </a:lnTo>
                <a:lnTo>
                  <a:pt x="74" y="18"/>
                </a:lnTo>
                <a:lnTo>
                  <a:pt x="69" y="14"/>
                </a:lnTo>
                <a:lnTo>
                  <a:pt x="63" y="10"/>
                </a:lnTo>
                <a:lnTo>
                  <a:pt x="58" y="6"/>
                </a:lnTo>
                <a:lnTo>
                  <a:pt x="52" y="2"/>
                </a:lnTo>
                <a:lnTo>
                  <a:pt x="49" y="0"/>
                </a:lnTo>
                <a:lnTo>
                  <a:pt x="45" y="0"/>
                </a:lnTo>
                <a:lnTo>
                  <a:pt x="42" y="0"/>
                </a:lnTo>
                <a:lnTo>
                  <a:pt x="38" y="1"/>
                </a:lnTo>
                <a:lnTo>
                  <a:pt x="35" y="2"/>
                </a:lnTo>
                <a:lnTo>
                  <a:pt x="30" y="8"/>
                </a:lnTo>
                <a:lnTo>
                  <a:pt x="24" y="16"/>
                </a:lnTo>
                <a:lnTo>
                  <a:pt x="21" y="21"/>
                </a:lnTo>
                <a:lnTo>
                  <a:pt x="18" y="26"/>
                </a:lnTo>
                <a:lnTo>
                  <a:pt x="15" y="33"/>
                </a:lnTo>
                <a:lnTo>
                  <a:pt x="13" y="39"/>
                </a:lnTo>
                <a:lnTo>
                  <a:pt x="11" y="46"/>
                </a:lnTo>
                <a:lnTo>
                  <a:pt x="7" y="61"/>
                </a:lnTo>
                <a:lnTo>
                  <a:pt x="5" y="69"/>
                </a:lnTo>
                <a:lnTo>
                  <a:pt x="1" y="86"/>
                </a:lnTo>
                <a:lnTo>
                  <a:pt x="0" y="94"/>
                </a:lnTo>
                <a:lnTo>
                  <a:pt x="0" y="102"/>
                </a:lnTo>
                <a:lnTo>
                  <a:pt x="1" y="110"/>
                </a:lnTo>
                <a:lnTo>
                  <a:pt x="2" y="118"/>
                </a:lnTo>
                <a:lnTo>
                  <a:pt x="4" y="126"/>
                </a:lnTo>
                <a:lnTo>
                  <a:pt x="5" y="133"/>
                </a:lnTo>
                <a:lnTo>
                  <a:pt x="8" y="140"/>
                </a:lnTo>
                <a:lnTo>
                  <a:pt x="10" y="145"/>
                </a:lnTo>
                <a:lnTo>
                  <a:pt x="17" y="154"/>
                </a:lnTo>
                <a:lnTo>
                  <a:pt x="20" y="157"/>
                </a:lnTo>
                <a:lnTo>
                  <a:pt x="24" y="160"/>
                </a:lnTo>
                <a:lnTo>
                  <a:pt x="27" y="162"/>
                </a:lnTo>
                <a:lnTo>
                  <a:pt x="31" y="165"/>
                </a:lnTo>
                <a:lnTo>
                  <a:pt x="35" y="167"/>
                </a:lnTo>
                <a:lnTo>
                  <a:pt x="38" y="168"/>
                </a:lnTo>
                <a:lnTo>
                  <a:pt x="42" y="169"/>
                </a:lnTo>
                <a:lnTo>
                  <a:pt x="46" y="170"/>
                </a:lnTo>
                <a:lnTo>
                  <a:pt x="49" y="170"/>
                </a:lnTo>
                <a:lnTo>
                  <a:pt x="52" y="169"/>
                </a:lnTo>
                <a:lnTo>
                  <a:pt x="54" y="168"/>
                </a:lnTo>
                <a:lnTo>
                  <a:pt x="60" y="163"/>
                </a:lnTo>
                <a:lnTo>
                  <a:pt x="66" y="157"/>
                </a:lnTo>
                <a:lnTo>
                  <a:pt x="71" y="150"/>
                </a:lnTo>
                <a:lnTo>
                  <a:pt x="80" y="136"/>
                </a:lnTo>
                <a:lnTo>
                  <a:pt x="83" y="131"/>
                </a:lnTo>
                <a:lnTo>
                  <a:pt x="84" y="125"/>
                </a:lnTo>
                <a:lnTo>
                  <a:pt x="85" y="120"/>
                </a:lnTo>
                <a:lnTo>
                  <a:pt x="86" y="115"/>
                </a:lnTo>
                <a:lnTo>
                  <a:pt x="88" y="109"/>
                </a:lnTo>
                <a:lnTo>
                  <a:pt x="90" y="103"/>
                </a:lnTo>
                <a:lnTo>
                  <a:pt x="91" y="97"/>
                </a:lnTo>
                <a:lnTo>
                  <a:pt x="91" y="91"/>
                </a:lnTo>
                <a:lnTo>
                  <a:pt x="92" y="84"/>
                </a:lnTo>
                <a:lnTo>
                  <a:pt x="92" y="75"/>
                </a:lnTo>
                <a:lnTo>
                  <a:pt x="93" y="31"/>
                </a:lnTo>
                <a:lnTo>
                  <a:pt x="92" y="26"/>
                </a:lnTo>
                <a:lnTo>
                  <a:pt x="90" y="17"/>
                </a:lnTo>
                <a:lnTo>
                  <a:pt x="89" y="14"/>
                </a:lnTo>
                <a:lnTo>
                  <a:pt x="88" y="13"/>
                </a:lnTo>
                <a:lnTo>
                  <a:pt x="87" y="17"/>
                </a:lnTo>
                <a:lnTo>
                  <a:pt x="87" y="23"/>
                </a:lnTo>
                <a:lnTo>
                  <a:pt x="87" y="32"/>
                </a:lnTo>
                <a:lnTo>
                  <a:pt x="88" y="38"/>
                </a:lnTo>
                <a:lnTo>
                  <a:pt x="89" y="46"/>
                </a:lnTo>
                <a:lnTo>
                  <a:pt x="90" y="54"/>
                </a:lnTo>
                <a:lnTo>
                  <a:pt x="92" y="62"/>
                </a:lnTo>
                <a:lnTo>
                  <a:pt x="95" y="71"/>
                </a:lnTo>
                <a:lnTo>
                  <a:pt x="102" y="93"/>
                </a:lnTo>
                <a:lnTo>
                  <a:pt x="114" y="125"/>
                </a:lnTo>
                <a:lnTo>
                  <a:pt x="120" y="141"/>
                </a:lnTo>
                <a:lnTo>
                  <a:pt x="126" y="154"/>
                </a:lnTo>
                <a:lnTo>
                  <a:pt x="132" y="167"/>
                </a:lnTo>
                <a:lnTo>
                  <a:pt x="138" y="179"/>
                </a:lnTo>
                <a:lnTo>
                  <a:pt x="143" y="190"/>
                </a:lnTo>
                <a:lnTo>
                  <a:pt x="155" y="211"/>
                </a:lnTo>
                <a:lnTo>
                  <a:pt x="166" y="230"/>
                </a:lnTo>
                <a:lnTo>
                  <a:pt x="171" y="239"/>
                </a:lnTo>
                <a:lnTo>
                  <a:pt x="177" y="246"/>
                </a:lnTo>
                <a:lnTo>
                  <a:pt x="183" y="253"/>
                </a:lnTo>
                <a:lnTo>
                  <a:pt x="188" y="259"/>
                </a:lnTo>
                <a:lnTo>
                  <a:pt x="192" y="266"/>
                </a:lnTo>
                <a:lnTo>
                  <a:pt x="206" y="285"/>
                </a:lnTo>
                <a:lnTo>
                  <a:pt x="212" y="292"/>
                </a:lnTo>
                <a:lnTo>
                  <a:pt x="217" y="298"/>
                </a:lnTo>
                <a:lnTo>
                  <a:pt x="219" y="299"/>
                </a:lnTo>
                <a:lnTo>
                  <a:pt x="219" y="298"/>
                </a:lnTo>
                <a:lnTo>
                  <a:pt x="217" y="289"/>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53" name="SMARTPenAnnotation81"/>
          <p:cNvSpPr>
            <a:spLocks/>
          </p:cNvSpPr>
          <p:nvPr/>
        </p:nvSpPr>
        <p:spPr bwMode="auto">
          <a:xfrm>
            <a:off x="3143250" y="5965825"/>
            <a:ext cx="161925" cy="376238"/>
          </a:xfrm>
          <a:custGeom>
            <a:avLst/>
            <a:gdLst>
              <a:gd name="T0" fmla="*/ 0 w 102"/>
              <a:gd name="T1" fmla="*/ 0 h 237"/>
              <a:gd name="T2" fmla="*/ 3 w 102"/>
              <a:gd name="T3" fmla="*/ 11 h 237"/>
              <a:gd name="T4" fmla="*/ 11 w 102"/>
              <a:gd name="T5" fmla="*/ 49 h 237"/>
              <a:gd name="T6" fmla="*/ 14 w 102"/>
              <a:gd name="T7" fmla="*/ 62 h 237"/>
              <a:gd name="T8" fmla="*/ 18 w 102"/>
              <a:gd name="T9" fmla="*/ 73 h 237"/>
              <a:gd name="T10" fmla="*/ 21 w 102"/>
              <a:gd name="T11" fmla="*/ 84 h 237"/>
              <a:gd name="T12" fmla="*/ 38 w 102"/>
              <a:gd name="T13" fmla="*/ 133 h 237"/>
              <a:gd name="T14" fmla="*/ 44 w 102"/>
              <a:gd name="T15" fmla="*/ 147 h 237"/>
              <a:gd name="T16" fmla="*/ 50 w 102"/>
              <a:gd name="T17" fmla="*/ 159 h 237"/>
              <a:gd name="T18" fmla="*/ 56 w 102"/>
              <a:gd name="T19" fmla="*/ 170 h 237"/>
              <a:gd name="T20" fmla="*/ 61 w 102"/>
              <a:gd name="T21" fmla="*/ 179 h 237"/>
              <a:gd name="T22" fmla="*/ 70 w 102"/>
              <a:gd name="T23" fmla="*/ 193 h 237"/>
              <a:gd name="T24" fmla="*/ 82 w 102"/>
              <a:gd name="T25" fmla="*/ 212 h 237"/>
              <a:gd name="T26" fmla="*/ 86 w 102"/>
              <a:gd name="T27" fmla="*/ 218 h 237"/>
              <a:gd name="T28" fmla="*/ 90 w 102"/>
              <a:gd name="T29" fmla="*/ 222 h 237"/>
              <a:gd name="T30" fmla="*/ 101 w 102"/>
              <a:gd name="T31" fmla="*/ 236 h 23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2"/>
              <a:gd name="T49" fmla="*/ 0 h 237"/>
              <a:gd name="T50" fmla="*/ 102 w 102"/>
              <a:gd name="T51" fmla="*/ 237 h 23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2" h="237">
                <a:moveTo>
                  <a:pt x="0" y="0"/>
                </a:moveTo>
                <a:lnTo>
                  <a:pt x="3" y="11"/>
                </a:lnTo>
                <a:lnTo>
                  <a:pt x="11" y="49"/>
                </a:lnTo>
                <a:lnTo>
                  <a:pt x="14" y="62"/>
                </a:lnTo>
                <a:lnTo>
                  <a:pt x="18" y="73"/>
                </a:lnTo>
                <a:lnTo>
                  <a:pt x="21" y="84"/>
                </a:lnTo>
                <a:lnTo>
                  <a:pt x="38" y="133"/>
                </a:lnTo>
                <a:lnTo>
                  <a:pt x="44" y="147"/>
                </a:lnTo>
                <a:lnTo>
                  <a:pt x="50" y="159"/>
                </a:lnTo>
                <a:lnTo>
                  <a:pt x="56" y="170"/>
                </a:lnTo>
                <a:lnTo>
                  <a:pt x="61" y="179"/>
                </a:lnTo>
                <a:lnTo>
                  <a:pt x="70" y="193"/>
                </a:lnTo>
                <a:lnTo>
                  <a:pt x="82" y="212"/>
                </a:lnTo>
                <a:lnTo>
                  <a:pt x="86" y="218"/>
                </a:lnTo>
                <a:lnTo>
                  <a:pt x="90" y="222"/>
                </a:lnTo>
                <a:lnTo>
                  <a:pt x="101" y="236"/>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54" name="SMARTPenAnnotation82"/>
          <p:cNvSpPr>
            <a:spLocks/>
          </p:cNvSpPr>
          <p:nvPr/>
        </p:nvSpPr>
        <p:spPr bwMode="auto">
          <a:xfrm>
            <a:off x="3187700" y="6038850"/>
            <a:ext cx="233363" cy="160338"/>
          </a:xfrm>
          <a:custGeom>
            <a:avLst/>
            <a:gdLst>
              <a:gd name="T0" fmla="*/ 0 w 147"/>
              <a:gd name="T1" fmla="*/ 100 h 101"/>
              <a:gd name="T2" fmla="*/ 6 w 147"/>
              <a:gd name="T3" fmla="*/ 94 h 101"/>
              <a:gd name="T4" fmla="*/ 8 w 147"/>
              <a:gd name="T5" fmla="*/ 91 h 101"/>
              <a:gd name="T6" fmla="*/ 11 w 147"/>
              <a:gd name="T7" fmla="*/ 88 h 101"/>
              <a:gd name="T8" fmla="*/ 13 w 147"/>
              <a:gd name="T9" fmla="*/ 84 h 101"/>
              <a:gd name="T10" fmla="*/ 15 w 147"/>
              <a:gd name="T11" fmla="*/ 80 h 101"/>
              <a:gd name="T12" fmla="*/ 17 w 147"/>
              <a:gd name="T13" fmla="*/ 75 h 101"/>
              <a:gd name="T14" fmla="*/ 19 w 147"/>
              <a:gd name="T15" fmla="*/ 70 h 101"/>
              <a:gd name="T16" fmla="*/ 21 w 147"/>
              <a:gd name="T17" fmla="*/ 66 h 101"/>
              <a:gd name="T18" fmla="*/ 23 w 147"/>
              <a:gd name="T19" fmla="*/ 61 h 101"/>
              <a:gd name="T20" fmla="*/ 24 w 147"/>
              <a:gd name="T21" fmla="*/ 57 h 101"/>
              <a:gd name="T22" fmla="*/ 27 w 147"/>
              <a:gd name="T23" fmla="*/ 53 h 101"/>
              <a:gd name="T24" fmla="*/ 30 w 147"/>
              <a:gd name="T25" fmla="*/ 48 h 101"/>
              <a:gd name="T26" fmla="*/ 33 w 147"/>
              <a:gd name="T27" fmla="*/ 43 h 101"/>
              <a:gd name="T28" fmla="*/ 37 w 147"/>
              <a:gd name="T29" fmla="*/ 35 h 101"/>
              <a:gd name="T30" fmla="*/ 47 w 147"/>
              <a:gd name="T31" fmla="*/ 17 h 101"/>
              <a:gd name="T32" fmla="*/ 50 w 147"/>
              <a:gd name="T33" fmla="*/ 11 h 101"/>
              <a:gd name="T34" fmla="*/ 54 w 147"/>
              <a:gd name="T35" fmla="*/ 7 h 101"/>
              <a:gd name="T36" fmla="*/ 56 w 147"/>
              <a:gd name="T37" fmla="*/ 4 h 101"/>
              <a:gd name="T38" fmla="*/ 59 w 147"/>
              <a:gd name="T39" fmla="*/ 2 h 101"/>
              <a:gd name="T40" fmla="*/ 63 w 147"/>
              <a:gd name="T41" fmla="*/ 0 h 101"/>
              <a:gd name="T42" fmla="*/ 65 w 147"/>
              <a:gd name="T43" fmla="*/ 1 h 101"/>
              <a:gd name="T44" fmla="*/ 67 w 147"/>
              <a:gd name="T45" fmla="*/ 3 h 101"/>
              <a:gd name="T46" fmla="*/ 69 w 147"/>
              <a:gd name="T47" fmla="*/ 5 h 101"/>
              <a:gd name="T48" fmla="*/ 71 w 147"/>
              <a:gd name="T49" fmla="*/ 8 h 101"/>
              <a:gd name="T50" fmla="*/ 73 w 147"/>
              <a:gd name="T51" fmla="*/ 13 h 101"/>
              <a:gd name="T52" fmla="*/ 75 w 147"/>
              <a:gd name="T53" fmla="*/ 17 h 101"/>
              <a:gd name="T54" fmla="*/ 79 w 147"/>
              <a:gd name="T55" fmla="*/ 24 h 101"/>
              <a:gd name="T56" fmla="*/ 84 w 147"/>
              <a:gd name="T57" fmla="*/ 32 h 101"/>
              <a:gd name="T58" fmla="*/ 100 w 147"/>
              <a:gd name="T59" fmla="*/ 57 h 101"/>
              <a:gd name="T60" fmla="*/ 104 w 147"/>
              <a:gd name="T61" fmla="*/ 64 h 101"/>
              <a:gd name="T62" fmla="*/ 108 w 147"/>
              <a:gd name="T63" fmla="*/ 70 h 101"/>
              <a:gd name="T64" fmla="*/ 112 w 147"/>
              <a:gd name="T65" fmla="*/ 75 h 101"/>
              <a:gd name="T66" fmla="*/ 116 w 147"/>
              <a:gd name="T67" fmla="*/ 79 h 101"/>
              <a:gd name="T68" fmla="*/ 122 w 147"/>
              <a:gd name="T69" fmla="*/ 86 h 101"/>
              <a:gd name="T70" fmla="*/ 125 w 147"/>
              <a:gd name="T71" fmla="*/ 89 h 101"/>
              <a:gd name="T72" fmla="*/ 127 w 147"/>
              <a:gd name="T73" fmla="*/ 91 h 101"/>
              <a:gd name="T74" fmla="*/ 131 w 147"/>
              <a:gd name="T75" fmla="*/ 93 h 101"/>
              <a:gd name="T76" fmla="*/ 134 w 147"/>
              <a:gd name="T77" fmla="*/ 96 h 101"/>
              <a:gd name="T78" fmla="*/ 137 w 147"/>
              <a:gd name="T79" fmla="*/ 97 h 101"/>
              <a:gd name="T80" fmla="*/ 139 w 147"/>
              <a:gd name="T81" fmla="*/ 98 h 101"/>
              <a:gd name="T82" fmla="*/ 146 w 147"/>
              <a:gd name="T83" fmla="*/ 94 h 10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47"/>
              <a:gd name="T127" fmla="*/ 0 h 101"/>
              <a:gd name="T128" fmla="*/ 147 w 147"/>
              <a:gd name="T129" fmla="*/ 101 h 10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47" h="101">
                <a:moveTo>
                  <a:pt x="0" y="100"/>
                </a:moveTo>
                <a:lnTo>
                  <a:pt x="6" y="94"/>
                </a:lnTo>
                <a:lnTo>
                  <a:pt x="8" y="91"/>
                </a:lnTo>
                <a:lnTo>
                  <a:pt x="11" y="88"/>
                </a:lnTo>
                <a:lnTo>
                  <a:pt x="13" y="84"/>
                </a:lnTo>
                <a:lnTo>
                  <a:pt x="15" y="80"/>
                </a:lnTo>
                <a:lnTo>
                  <a:pt x="17" y="75"/>
                </a:lnTo>
                <a:lnTo>
                  <a:pt x="19" y="70"/>
                </a:lnTo>
                <a:lnTo>
                  <a:pt x="21" y="66"/>
                </a:lnTo>
                <a:lnTo>
                  <a:pt x="23" y="61"/>
                </a:lnTo>
                <a:lnTo>
                  <a:pt x="24" y="57"/>
                </a:lnTo>
                <a:lnTo>
                  <a:pt x="27" y="53"/>
                </a:lnTo>
                <a:lnTo>
                  <a:pt x="30" y="48"/>
                </a:lnTo>
                <a:lnTo>
                  <a:pt x="33" y="43"/>
                </a:lnTo>
                <a:lnTo>
                  <a:pt x="37" y="35"/>
                </a:lnTo>
                <a:lnTo>
                  <a:pt x="47" y="17"/>
                </a:lnTo>
                <a:lnTo>
                  <a:pt x="50" y="11"/>
                </a:lnTo>
                <a:lnTo>
                  <a:pt x="54" y="7"/>
                </a:lnTo>
                <a:lnTo>
                  <a:pt x="56" y="4"/>
                </a:lnTo>
                <a:lnTo>
                  <a:pt x="59" y="2"/>
                </a:lnTo>
                <a:lnTo>
                  <a:pt x="63" y="0"/>
                </a:lnTo>
                <a:lnTo>
                  <a:pt x="65" y="1"/>
                </a:lnTo>
                <a:lnTo>
                  <a:pt x="67" y="3"/>
                </a:lnTo>
                <a:lnTo>
                  <a:pt x="69" y="5"/>
                </a:lnTo>
                <a:lnTo>
                  <a:pt x="71" y="8"/>
                </a:lnTo>
                <a:lnTo>
                  <a:pt x="73" y="13"/>
                </a:lnTo>
                <a:lnTo>
                  <a:pt x="75" y="17"/>
                </a:lnTo>
                <a:lnTo>
                  <a:pt x="79" y="24"/>
                </a:lnTo>
                <a:lnTo>
                  <a:pt x="84" y="32"/>
                </a:lnTo>
                <a:lnTo>
                  <a:pt x="100" y="57"/>
                </a:lnTo>
                <a:lnTo>
                  <a:pt x="104" y="64"/>
                </a:lnTo>
                <a:lnTo>
                  <a:pt x="108" y="70"/>
                </a:lnTo>
                <a:lnTo>
                  <a:pt x="112" y="75"/>
                </a:lnTo>
                <a:lnTo>
                  <a:pt x="116" y="79"/>
                </a:lnTo>
                <a:lnTo>
                  <a:pt x="122" y="86"/>
                </a:lnTo>
                <a:lnTo>
                  <a:pt x="125" y="89"/>
                </a:lnTo>
                <a:lnTo>
                  <a:pt x="127" y="91"/>
                </a:lnTo>
                <a:lnTo>
                  <a:pt x="131" y="93"/>
                </a:lnTo>
                <a:lnTo>
                  <a:pt x="134" y="96"/>
                </a:lnTo>
                <a:lnTo>
                  <a:pt x="137" y="97"/>
                </a:lnTo>
                <a:lnTo>
                  <a:pt x="139" y="98"/>
                </a:lnTo>
                <a:lnTo>
                  <a:pt x="146" y="94"/>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55" name="SMARTPenAnnotation83"/>
          <p:cNvSpPr>
            <a:spLocks/>
          </p:cNvSpPr>
          <p:nvPr/>
        </p:nvSpPr>
        <p:spPr bwMode="auto">
          <a:xfrm>
            <a:off x="3268663" y="5946775"/>
            <a:ext cx="28575" cy="11113"/>
          </a:xfrm>
          <a:custGeom>
            <a:avLst/>
            <a:gdLst>
              <a:gd name="T0" fmla="*/ 17 w 18"/>
              <a:gd name="T1" fmla="*/ 6 h 7"/>
              <a:gd name="T2" fmla="*/ 8 w 18"/>
              <a:gd name="T3" fmla="*/ 6 h 7"/>
              <a:gd name="T4" fmla="*/ 5 w 18"/>
              <a:gd name="T5" fmla="*/ 5 h 7"/>
              <a:gd name="T6" fmla="*/ 3 w 18"/>
              <a:gd name="T7" fmla="*/ 4 h 7"/>
              <a:gd name="T8" fmla="*/ 0 w 18"/>
              <a:gd name="T9" fmla="*/ 0 h 7"/>
              <a:gd name="T10" fmla="*/ 0 60000 65536"/>
              <a:gd name="T11" fmla="*/ 0 60000 65536"/>
              <a:gd name="T12" fmla="*/ 0 60000 65536"/>
              <a:gd name="T13" fmla="*/ 0 60000 65536"/>
              <a:gd name="T14" fmla="*/ 0 60000 65536"/>
              <a:gd name="T15" fmla="*/ 0 w 18"/>
              <a:gd name="T16" fmla="*/ 0 h 7"/>
              <a:gd name="T17" fmla="*/ 18 w 18"/>
              <a:gd name="T18" fmla="*/ 7 h 7"/>
            </a:gdLst>
            <a:ahLst/>
            <a:cxnLst>
              <a:cxn ang="T10">
                <a:pos x="T0" y="T1"/>
              </a:cxn>
              <a:cxn ang="T11">
                <a:pos x="T2" y="T3"/>
              </a:cxn>
              <a:cxn ang="T12">
                <a:pos x="T4" y="T5"/>
              </a:cxn>
              <a:cxn ang="T13">
                <a:pos x="T6" y="T7"/>
              </a:cxn>
              <a:cxn ang="T14">
                <a:pos x="T8" y="T9"/>
              </a:cxn>
            </a:cxnLst>
            <a:rect l="T15" t="T16" r="T17" b="T18"/>
            <a:pathLst>
              <a:path w="18" h="7">
                <a:moveTo>
                  <a:pt x="17" y="6"/>
                </a:moveTo>
                <a:lnTo>
                  <a:pt x="8" y="6"/>
                </a:lnTo>
                <a:lnTo>
                  <a:pt x="5" y="5"/>
                </a:lnTo>
                <a:lnTo>
                  <a:pt x="3" y="4"/>
                </a:lnTo>
                <a:lnTo>
                  <a:pt x="0" y="0"/>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
        <p:nvSpPr>
          <p:cNvPr id="11356" name="SMARTPenAnnotation84"/>
          <p:cNvSpPr>
            <a:spLocks/>
          </p:cNvSpPr>
          <p:nvPr/>
        </p:nvSpPr>
        <p:spPr bwMode="auto">
          <a:xfrm>
            <a:off x="3446463" y="5627688"/>
            <a:ext cx="679450" cy="487362"/>
          </a:xfrm>
          <a:custGeom>
            <a:avLst/>
            <a:gdLst>
              <a:gd name="T0" fmla="*/ 6 w 428"/>
              <a:gd name="T1" fmla="*/ 255 h 307"/>
              <a:gd name="T2" fmla="*/ 13 w 428"/>
              <a:gd name="T3" fmla="*/ 270 h 307"/>
              <a:gd name="T4" fmla="*/ 23 w 428"/>
              <a:gd name="T5" fmla="*/ 289 h 307"/>
              <a:gd name="T6" fmla="*/ 32 w 428"/>
              <a:gd name="T7" fmla="*/ 306 h 307"/>
              <a:gd name="T8" fmla="*/ 27 w 428"/>
              <a:gd name="T9" fmla="*/ 287 h 307"/>
              <a:gd name="T10" fmla="*/ 8 w 428"/>
              <a:gd name="T11" fmla="*/ 217 h 307"/>
              <a:gd name="T12" fmla="*/ 3 w 428"/>
              <a:gd name="T13" fmla="*/ 188 h 307"/>
              <a:gd name="T14" fmla="*/ 2 w 428"/>
              <a:gd name="T15" fmla="*/ 174 h 307"/>
              <a:gd name="T16" fmla="*/ 14 w 428"/>
              <a:gd name="T17" fmla="*/ 182 h 307"/>
              <a:gd name="T18" fmla="*/ 40 w 428"/>
              <a:gd name="T19" fmla="*/ 209 h 307"/>
              <a:gd name="T20" fmla="*/ 62 w 428"/>
              <a:gd name="T21" fmla="*/ 230 h 307"/>
              <a:gd name="T22" fmla="*/ 82 w 428"/>
              <a:gd name="T23" fmla="*/ 243 h 307"/>
              <a:gd name="T24" fmla="*/ 103 w 428"/>
              <a:gd name="T25" fmla="*/ 241 h 307"/>
              <a:gd name="T26" fmla="*/ 106 w 428"/>
              <a:gd name="T27" fmla="*/ 223 h 307"/>
              <a:gd name="T28" fmla="*/ 106 w 428"/>
              <a:gd name="T29" fmla="*/ 200 h 307"/>
              <a:gd name="T30" fmla="*/ 103 w 428"/>
              <a:gd name="T31" fmla="*/ 177 h 307"/>
              <a:gd name="T32" fmla="*/ 103 w 428"/>
              <a:gd name="T33" fmla="*/ 164 h 307"/>
              <a:gd name="T34" fmla="*/ 107 w 428"/>
              <a:gd name="T35" fmla="*/ 163 h 307"/>
              <a:gd name="T36" fmla="*/ 136 w 428"/>
              <a:gd name="T37" fmla="*/ 183 h 307"/>
              <a:gd name="T38" fmla="*/ 175 w 428"/>
              <a:gd name="T39" fmla="*/ 197 h 307"/>
              <a:gd name="T40" fmla="*/ 207 w 428"/>
              <a:gd name="T41" fmla="*/ 196 h 307"/>
              <a:gd name="T42" fmla="*/ 240 w 428"/>
              <a:gd name="T43" fmla="*/ 188 h 307"/>
              <a:gd name="T44" fmla="*/ 264 w 428"/>
              <a:gd name="T45" fmla="*/ 167 h 307"/>
              <a:gd name="T46" fmla="*/ 272 w 428"/>
              <a:gd name="T47" fmla="*/ 155 h 307"/>
              <a:gd name="T48" fmla="*/ 277 w 428"/>
              <a:gd name="T49" fmla="*/ 139 h 307"/>
              <a:gd name="T50" fmla="*/ 278 w 428"/>
              <a:gd name="T51" fmla="*/ 121 h 307"/>
              <a:gd name="T52" fmla="*/ 277 w 428"/>
              <a:gd name="T53" fmla="*/ 101 h 307"/>
              <a:gd name="T54" fmla="*/ 273 w 428"/>
              <a:gd name="T55" fmla="*/ 83 h 307"/>
              <a:gd name="T56" fmla="*/ 260 w 428"/>
              <a:gd name="T57" fmla="*/ 64 h 307"/>
              <a:gd name="T58" fmla="*/ 242 w 428"/>
              <a:gd name="T59" fmla="*/ 52 h 307"/>
              <a:gd name="T60" fmla="*/ 233 w 428"/>
              <a:gd name="T61" fmla="*/ 52 h 307"/>
              <a:gd name="T62" fmla="*/ 221 w 428"/>
              <a:gd name="T63" fmla="*/ 63 h 307"/>
              <a:gd name="T64" fmla="*/ 216 w 428"/>
              <a:gd name="T65" fmla="*/ 78 h 307"/>
              <a:gd name="T66" fmla="*/ 215 w 428"/>
              <a:gd name="T67" fmla="*/ 98 h 307"/>
              <a:gd name="T68" fmla="*/ 217 w 428"/>
              <a:gd name="T69" fmla="*/ 119 h 307"/>
              <a:gd name="T70" fmla="*/ 225 w 428"/>
              <a:gd name="T71" fmla="*/ 138 h 307"/>
              <a:gd name="T72" fmla="*/ 242 w 428"/>
              <a:gd name="T73" fmla="*/ 161 h 307"/>
              <a:gd name="T74" fmla="*/ 271 w 428"/>
              <a:gd name="T75" fmla="*/ 181 h 307"/>
              <a:gd name="T76" fmla="*/ 302 w 428"/>
              <a:gd name="T77" fmla="*/ 184 h 307"/>
              <a:gd name="T78" fmla="*/ 316 w 428"/>
              <a:gd name="T79" fmla="*/ 179 h 307"/>
              <a:gd name="T80" fmla="*/ 330 w 428"/>
              <a:gd name="T81" fmla="*/ 159 h 307"/>
              <a:gd name="T82" fmla="*/ 335 w 428"/>
              <a:gd name="T83" fmla="*/ 144 h 307"/>
              <a:gd name="T84" fmla="*/ 338 w 428"/>
              <a:gd name="T85" fmla="*/ 127 h 307"/>
              <a:gd name="T86" fmla="*/ 341 w 428"/>
              <a:gd name="T87" fmla="*/ 107 h 307"/>
              <a:gd name="T88" fmla="*/ 335 w 428"/>
              <a:gd name="T89" fmla="*/ 63 h 307"/>
              <a:gd name="T90" fmla="*/ 333 w 428"/>
              <a:gd name="T91" fmla="*/ 28 h 307"/>
              <a:gd name="T92" fmla="*/ 335 w 428"/>
              <a:gd name="T93" fmla="*/ 8 h 307"/>
              <a:gd name="T94" fmla="*/ 340 w 428"/>
              <a:gd name="T95" fmla="*/ 2 h 307"/>
              <a:gd name="T96" fmla="*/ 348 w 428"/>
              <a:gd name="T97" fmla="*/ 0 h 307"/>
              <a:gd name="T98" fmla="*/ 384 w 428"/>
              <a:gd name="T99" fmla="*/ 17 h 307"/>
              <a:gd name="T100" fmla="*/ 409 w 428"/>
              <a:gd name="T101" fmla="*/ 37 h 307"/>
              <a:gd name="T102" fmla="*/ 425 w 428"/>
              <a:gd name="T103" fmla="*/ 60 h 307"/>
              <a:gd name="T104" fmla="*/ 426 w 428"/>
              <a:gd name="T105" fmla="*/ 85 h 307"/>
              <a:gd name="T106" fmla="*/ 414 w 428"/>
              <a:gd name="T107" fmla="*/ 108 h 307"/>
              <a:gd name="T108" fmla="*/ 396 w 428"/>
              <a:gd name="T109" fmla="*/ 131 h 307"/>
              <a:gd name="T110" fmla="*/ 363 w 428"/>
              <a:gd name="T111" fmla="*/ 146 h 30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07"/>
              <a:gd name="T170" fmla="*/ 428 w 428"/>
              <a:gd name="T171" fmla="*/ 307 h 30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07">
                <a:moveTo>
                  <a:pt x="0" y="241"/>
                </a:moveTo>
                <a:lnTo>
                  <a:pt x="3" y="247"/>
                </a:lnTo>
                <a:lnTo>
                  <a:pt x="6" y="255"/>
                </a:lnTo>
                <a:lnTo>
                  <a:pt x="8" y="259"/>
                </a:lnTo>
                <a:lnTo>
                  <a:pt x="10" y="264"/>
                </a:lnTo>
                <a:lnTo>
                  <a:pt x="13" y="270"/>
                </a:lnTo>
                <a:lnTo>
                  <a:pt x="16" y="275"/>
                </a:lnTo>
                <a:lnTo>
                  <a:pt x="20" y="282"/>
                </a:lnTo>
                <a:lnTo>
                  <a:pt x="23" y="289"/>
                </a:lnTo>
                <a:lnTo>
                  <a:pt x="27" y="297"/>
                </a:lnTo>
                <a:lnTo>
                  <a:pt x="31" y="305"/>
                </a:lnTo>
                <a:lnTo>
                  <a:pt x="32" y="306"/>
                </a:lnTo>
                <a:lnTo>
                  <a:pt x="31" y="302"/>
                </a:lnTo>
                <a:lnTo>
                  <a:pt x="30" y="295"/>
                </a:lnTo>
                <a:lnTo>
                  <a:pt x="27" y="287"/>
                </a:lnTo>
                <a:lnTo>
                  <a:pt x="15" y="244"/>
                </a:lnTo>
                <a:lnTo>
                  <a:pt x="11" y="230"/>
                </a:lnTo>
                <a:lnTo>
                  <a:pt x="8" y="217"/>
                </a:lnTo>
                <a:lnTo>
                  <a:pt x="6" y="204"/>
                </a:lnTo>
                <a:lnTo>
                  <a:pt x="4" y="195"/>
                </a:lnTo>
                <a:lnTo>
                  <a:pt x="3" y="188"/>
                </a:lnTo>
                <a:lnTo>
                  <a:pt x="1" y="176"/>
                </a:lnTo>
                <a:lnTo>
                  <a:pt x="1" y="175"/>
                </a:lnTo>
                <a:lnTo>
                  <a:pt x="2" y="174"/>
                </a:lnTo>
                <a:lnTo>
                  <a:pt x="3" y="174"/>
                </a:lnTo>
                <a:lnTo>
                  <a:pt x="5" y="175"/>
                </a:lnTo>
                <a:lnTo>
                  <a:pt x="14" y="182"/>
                </a:lnTo>
                <a:lnTo>
                  <a:pt x="21" y="189"/>
                </a:lnTo>
                <a:lnTo>
                  <a:pt x="32" y="200"/>
                </a:lnTo>
                <a:lnTo>
                  <a:pt x="40" y="209"/>
                </a:lnTo>
                <a:lnTo>
                  <a:pt x="43" y="214"/>
                </a:lnTo>
                <a:lnTo>
                  <a:pt x="53" y="223"/>
                </a:lnTo>
                <a:lnTo>
                  <a:pt x="62" y="230"/>
                </a:lnTo>
                <a:lnTo>
                  <a:pt x="74" y="238"/>
                </a:lnTo>
                <a:lnTo>
                  <a:pt x="80" y="242"/>
                </a:lnTo>
                <a:lnTo>
                  <a:pt x="82" y="243"/>
                </a:lnTo>
                <a:lnTo>
                  <a:pt x="92" y="245"/>
                </a:lnTo>
                <a:lnTo>
                  <a:pt x="100" y="246"/>
                </a:lnTo>
                <a:lnTo>
                  <a:pt x="103" y="241"/>
                </a:lnTo>
                <a:lnTo>
                  <a:pt x="105" y="233"/>
                </a:lnTo>
                <a:lnTo>
                  <a:pt x="106" y="228"/>
                </a:lnTo>
                <a:lnTo>
                  <a:pt x="106" y="223"/>
                </a:lnTo>
                <a:lnTo>
                  <a:pt x="107" y="217"/>
                </a:lnTo>
                <a:lnTo>
                  <a:pt x="107" y="207"/>
                </a:lnTo>
                <a:lnTo>
                  <a:pt x="106" y="200"/>
                </a:lnTo>
                <a:lnTo>
                  <a:pt x="105" y="192"/>
                </a:lnTo>
                <a:lnTo>
                  <a:pt x="104" y="184"/>
                </a:lnTo>
                <a:lnTo>
                  <a:pt x="103" y="177"/>
                </a:lnTo>
                <a:lnTo>
                  <a:pt x="103" y="171"/>
                </a:lnTo>
                <a:lnTo>
                  <a:pt x="102" y="166"/>
                </a:lnTo>
                <a:lnTo>
                  <a:pt x="103" y="164"/>
                </a:lnTo>
                <a:lnTo>
                  <a:pt x="104" y="162"/>
                </a:lnTo>
                <a:lnTo>
                  <a:pt x="105" y="162"/>
                </a:lnTo>
                <a:lnTo>
                  <a:pt x="107" y="163"/>
                </a:lnTo>
                <a:lnTo>
                  <a:pt x="116" y="171"/>
                </a:lnTo>
                <a:lnTo>
                  <a:pt x="126" y="178"/>
                </a:lnTo>
                <a:lnTo>
                  <a:pt x="136" y="183"/>
                </a:lnTo>
                <a:lnTo>
                  <a:pt x="147" y="188"/>
                </a:lnTo>
                <a:lnTo>
                  <a:pt x="158" y="192"/>
                </a:lnTo>
                <a:lnTo>
                  <a:pt x="175" y="197"/>
                </a:lnTo>
                <a:lnTo>
                  <a:pt x="188" y="198"/>
                </a:lnTo>
                <a:lnTo>
                  <a:pt x="194" y="197"/>
                </a:lnTo>
                <a:lnTo>
                  <a:pt x="207" y="196"/>
                </a:lnTo>
                <a:lnTo>
                  <a:pt x="219" y="195"/>
                </a:lnTo>
                <a:lnTo>
                  <a:pt x="231" y="193"/>
                </a:lnTo>
                <a:lnTo>
                  <a:pt x="240" y="188"/>
                </a:lnTo>
                <a:lnTo>
                  <a:pt x="249" y="182"/>
                </a:lnTo>
                <a:lnTo>
                  <a:pt x="257" y="175"/>
                </a:lnTo>
                <a:lnTo>
                  <a:pt x="264" y="167"/>
                </a:lnTo>
                <a:lnTo>
                  <a:pt x="268" y="164"/>
                </a:lnTo>
                <a:lnTo>
                  <a:pt x="271" y="159"/>
                </a:lnTo>
                <a:lnTo>
                  <a:pt x="272" y="155"/>
                </a:lnTo>
                <a:lnTo>
                  <a:pt x="274" y="149"/>
                </a:lnTo>
                <a:lnTo>
                  <a:pt x="275" y="144"/>
                </a:lnTo>
                <a:lnTo>
                  <a:pt x="277" y="139"/>
                </a:lnTo>
                <a:lnTo>
                  <a:pt x="278" y="133"/>
                </a:lnTo>
                <a:lnTo>
                  <a:pt x="279" y="127"/>
                </a:lnTo>
                <a:lnTo>
                  <a:pt x="278" y="121"/>
                </a:lnTo>
                <a:lnTo>
                  <a:pt x="278" y="114"/>
                </a:lnTo>
                <a:lnTo>
                  <a:pt x="277" y="107"/>
                </a:lnTo>
                <a:lnTo>
                  <a:pt x="277" y="101"/>
                </a:lnTo>
                <a:lnTo>
                  <a:pt x="276" y="95"/>
                </a:lnTo>
                <a:lnTo>
                  <a:pt x="275" y="89"/>
                </a:lnTo>
                <a:lnTo>
                  <a:pt x="273" y="83"/>
                </a:lnTo>
                <a:lnTo>
                  <a:pt x="270" y="78"/>
                </a:lnTo>
                <a:lnTo>
                  <a:pt x="267" y="73"/>
                </a:lnTo>
                <a:lnTo>
                  <a:pt x="260" y="64"/>
                </a:lnTo>
                <a:lnTo>
                  <a:pt x="253" y="57"/>
                </a:lnTo>
                <a:lnTo>
                  <a:pt x="249" y="55"/>
                </a:lnTo>
                <a:lnTo>
                  <a:pt x="242" y="52"/>
                </a:lnTo>
                <a:lnTo>
                  <a:pt x="238" y="51"/>
                </a:lnTo>
                <a:lnTo>
                  <a:pt x="235" y="51"/>
                </a:lnTo>
                <a:lnTo>
                  <a:pt x="233" y="52"/>
                </a:lnTo>
                <a:lnTo>
                  <a:pt x="230" y="53"/>
                </a:lnTo>
                <a:lnTo>
                  <a:pt x="224" y="59"/>
                </a:lnTo>
                <a:lnTo>
                  <a:pt x="221" y="63"/>
                </a:lnTo>
                <a:lnTo>
                  <a:pt x="218" y="68"/>
                </a:lnTo>
                <a:lnTo>
                  <a:pt x="217" y="73"/>
                </a:lnTo>
                <a:lnTo>
                  <a:pt x="216" y="78"/>
                </a:lnTo>
                <a:lnTo>
                  <a:pt x="215" y="84"/>
                </a:lnTo>
                <a:lnTo>
                  <a:pt x="215" y="91"/>
                </a:lnTo>
                <a:lnTo>
                  <a:pt x="215" y="98"/>
                </a:lnTo>
                <a:lnTo>
                  <a:pt x="215" y="105"/>
                </a:lnTo>
                <a:lnTo>
                  <a:pt x="216" y="112"/>
                </a:lnTo>
                <a:lnTo>
                  <a:pt x="217" y="119"/>
                </a:lnTo>
                <a:lnTo>
                  <a:pt x="219" y="126"/>
                </a:lnTo>
                <a:lnTo>
                  <a:pt x="222" y="132"/>
                </a:lnTo>
                <a:lnTo>
                  <a:pt x="225" y="138"/>
                </a:lnTo>
                <a:lnTo>
                  <a:pt x="228" y="144"/>
                </a:lnTo>
                <a:lnTo>
                  <a:pt x="235" y="153"/>
                </a:lnTo>
                <a:lnTo>
                  <a:pt x="242" y="161"/>
                </a:lnTo>
                <a:lnTo>
                  <a:pt x="250" y="169"/>
                </a:lnTo>
                <a:lnTo>
                  <a:pt x="260" y="177"/>
                </a:lnTo>
                <a:lnTo>
                  <a:pt x="271" y="181"/>
                </a:lnTo>
                <a:lnTo>
                  <a:pt x="281" y="183"/>
                </a:lnTo>
                <a:lnTo>
                  <a:pt x="294" y="184"/>
                </a:lnTo>
                <a:lnTo>
                  <a:pt x="302" y="184"/>
                </a:lnTo>
                <a:lnTo>
                  <a:pt x="309" y="183"/>
                </a:lnTo>
                <a:lnTo>
                  <a:pt x="313" y="181"/>
                </a:lnTo>
                <a:lnTo>
                  <a:pt x="316" y="179"/>
                </a:lnTo>
                <a:lnTo>
                  <a:pt x="322" y="174"/>
                </a:lnTo>
                <a:lnTo>
                  <a:pt x="326" y="167"/>
                </a:lnTo>
                <a:lnTo>
                  <a:pt x="330" y="159"/>
                </a:lnTo>
                <a:lnTo>
                  <a:pt x="332" y="154"/>
                </a:lnTo>
                <a:lnTo>
                  <a:pt x="334" y="149"/>
                </a:lnTo>
                <a:lnTo>
                  <a:pt x="335" y="144"/>
                </a:lnTo>
                <a:lnTo>
                  <a:pt x="336" y="139"/>
                </a:lnTo>
                <a:lnTo>
                  <a:pt x="337" y="133"/>
                </a:lnTo>
                <a:lnTo>
                  <a:pt x="338" y="127"/>
                </a:lnTo>
                <a:lnTo>
                  <a:pt x="339" y="121"/>
                </a:lnTo>
                <a:lnTo>
                  <a:pt x="340" y="114"/>
                </a:lnTo>
                <a:lnTo>
                  <a:pt x="341" y="107"/>
                </a:lnTo>
                <a:lnTo>
                  <a:pt x="340" y="101"/>
                </a:lnTo>
                <a:lnTo>
                  <a:pt x="338" y="86"/>
                </a:lnTo>
                <a:lnTo>
                  <a:pt x="335" y="63"/>
                </a:lnTo>
                <a:lnTo>
                  <a:pt x="334" y="51"/>
                </a:lnTo>
                <a:lnTo>
                  <a:pt x="334" y="39"/>
                </a:lnTo>
                <a:lnTo>
                  <a:pt x="333" y="28"/>
                </a:lnTo>
                <a:lnTo>
                  <a:pt x="333" y="19"/>
                </a:lnTo>
                <a:lnTo>
                  <a:pt x="334" y="13"/>
                </a:lnTo>
                <a:lnTo>
                  <a:pt x="335" y="8"/>
                </a:lnTo>
                <a:lnTo>
                  <a:pt x="337" y="5"/>
                </a:lnTo>
                <a:lnTo>
                  <a:pt x="338" y="3"/>
                </a:lnTo>
                <a:lnTo>
                  <a:pt x="340" y="2"/>
                </a:lnTo>
                <a:lnTo>
                  <a:pt x="342" y="1"/>
                </a:lnTo>
                <a:lnTo>
                  <a:pt x="345" y="0"/>
                </a:lnTo>
                <a:lnTo>
                  <a:pt x="348" y="0"/>
                </a:lnTo>
                <a:lnTo>
                  <a:pt x="361" y="5"/>
                </a:lnTo>
                <a:lnTo>
                  <a:pt x="372" y="10"/>
                </a:lnTo>
                <a:lnTo>
                  <a:pt x="384" y="17"/>
                </a:lnTo>
                <a:lnTo>
                  <a:pt x="395" y="25"/>
                </a:lnTo>
                <a:lnTo>
                  <a:pt x="402" y="31"/>
                </a:lnTo>
                <a:lnTo>
                  <a:pt x="409" y="37"/>
                </a:lnTo>
                <a:lnTo>
                  <a:pt x="414" y="42"/>
                </a:lnTo>
                <a:lnTo>
                  <a:pt x="421" y="52"/>
                </a:lnTo>
                <a:lnTo>
                  <a:pt x="425" y="60"/>
                </a:lnTo>
                <a:lnTo>
                  <a:pt x="426" y="68"/>
                </a:lnTo>
                <a:lnTo>
                  <a:pt x="427" y="75"/>
                </a:lnTo>
                <a:lnTo>
                  <a:pt x="426" y="85"/>
                </a:lnTo>
                <a:lnTo>
                  <a:pt x="425" y="90"/>
                </a:lnTo>
                <a:lnTo>
                  <a:pt x="420" y="99"/>
                </a:lnTo>
                <a:lnTo>
                  <a:pt x="414" y="108"/>
                </a:lnTo>
                <a:lnTo>
                  <a:pt x="407" y="118"/>
                </a:lnTo>
                <a:lnTo>
                  <a:pt x="399" y="127"/>
                </a:lnTo>
                <a:lnTo>
                  <a:pt x="396" y="131"/>
                </a:lnTo>
                <a:lnTo>
                  <a:pt x="387" y="137"/>
                </a:lnTo>
                <a:lnTo>
                  <a:pt x="376" y="142"/>
                </a:lnTo>
                <a:lnTo>
                  <a:pt x="363" y="146"/>
                </a:lnTo>
                <a:lnTo>
                  <a:pt x="352" y="149"/>
                </a:lnTo>
                <a:lnTo>
                  <a:pt x="332" y="151"/>
                </a:lnTo>
              </a:path>
            </a:pathLst>
          </a:custGeom>
          <a:noFill/>
          <a:ln w="381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Tree>
    <p:extLst>
      <p:ext uri="{BB962C8B-B14F-4D97-AF65-F5344CB8AC3E}">
        <p14:creationId xmlns:p14="http://schemas.microsoft.com/office/powerpoint/2010/main" val="9913517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468313" y="0"/>
            <a:ext cx="8316912" cy="1470025"/>
          </a:xfrm>
        </p:spPr>
        <p:txBody>
          <a:bodyPr/>
          <a:lstStyle/>
          <a:p>
            <a:pPr eaLnBrk="1" hangingPunct="1"/>
            <a:r>
              <a:rPr lang="en-GB" altLang="en-US" u="sng" smtClean="0">
                <a:latin typeface="Impact" pitchFamily="34" charset="0"/>
              </a:rPr>
              <a:t>Who is your favourite God and why?</a:t>
            </a:r>
            <a:r>
              <a:rPr lang="en-GB" altLang="en-US" u="sng" smtClean="0"/>
              <a:t> </a:t>
            </a:r>
          </a:p>
        </p:txBody>
      </p:sp>
      <p:sp>
        <p:nvSpPr>
          <p:cNvPr id="12291" name="Rectangle 3"/>
          <p:cNvSpPr>
            <a:spLocks noGrp="1" noChangeArrowheads="1"/>
          </p:cNvSpPr>
          <p:nvPr>
            <p:ph type="subTitle" idx="1"/>
          </p:nvPr>
        </p:nvSpPr>
        <p:spPr>
          <a:xfrm>
            <a:off x="-396875" y="1125538"/>
            <a:ext cx="6337300" cy="5732462"/>
          </a:xfrm>
        </p:spPr>
        <p:txBody>
          <a:bodyPr/>
          <a:lstStyle/>
          <a:p>
            <a:pPr marL="990600" lvl="1" indent="-533400" algn="l" eaLnBrk="1" hangingPunct="1"/>
            <a:r>
              <a:rPr lang="en-GB" altLang="en-US" sz="2400" smtClean="0"/>
              <a:t>My favourite Hindu god is: __________</a:t>
            </a:r>
          </a:p>
          <a:p>
            <a:pPr marL="990600" lvl="1" indent="-533400" algn="l" eaLnBrk="1" hangingPunct="1"/>
            <a:r>
              <a:rPr lang="en-GB" altLang="en-US" sz="2400" smtClean="0"/>
              <a:t>Because: ________________________</a:t>
            </a:r>
          </a:p>
          <a:p>
            <a:pPr marL="990600" lvl="1" indent="-533400" algn="l" eaLnBrk="1" hangingPunct="1"/>
            <a:r>
              <a:rPr lang="en-GB" altLang="en-US" sz="2400" smtClean="0"/>
              <a:t>________________________________</a:t>
            </a:r>
          </a:p>
          <a:p>
            <a:pPr marL="990600" lvl="1" indent="-533400" algn="l" eaLnBrk="1" hangingPunct="1"/>
            <a:r>
              <a:rPr lang="en-GB" altLang="en-US" sz="2400" smtClean="0"/>
              <a:t>________________________________</a:t>
            </a:r>
          </a:p>
          <a:p>
            <a:pPr marL="990600" lvl="1" indent="-533400" algn="l" eaLnBrk="1" hangingPunct="1"/>
            <a:r>
              <a:rPr lang="en-GB" altLang="en-US" sz="2400" smtClean="0"/>
              <a:t>________________________________</a:t>
            </a:r>
          </a:p>
          <a:p>
            <a:pPr marL="990600" lvl="1" indent="-533400" algn="l" eaLnBrk="1" hangingPunct="1"/>
            <a:r>
              <a:rPr lang="en-GB" altLang="en-US" sz="2400" smtClean="0"/>
              <a:t>________________________________</a:t>
            </a:r>
          </a:p>
          <a:p>
            <a:pPr marL="990600" lvl="1" indent="-533400" algn="l" eaLnBrk="1" hangingPunct="1"/>
            <a:r>
              <a:rPr lang="en-GB" altLang="en-US" sz="2400" smtClean="0"/>
              <a:t>________________________________</a:t>
            </a:r>
          </a:p>
          <a:p>
            <a:pPr marL="990600" lvl="1" indent="-533400" algn="l" eaLnBrk="1" hangingPunct="1"/>
            <a:r>
              <a:rPr lang="en-GB" altLang="en-US" sz="2400" smtClean="0"/>
              <a:t>If I could be represented I would like to</a:t>
            </a:r>
          </a:p>
          <a:p>
            <a:pPr marL="990600" lvl="1" indent="-533400" algn="l" eaLnBrk="1" hangingPunct="1"/>
            <a:r>
              <a:rPr lang="en-GB" altLang="en-US" sz="2400" smtClean="0"/>
              <a:t>be: ____________________________</a:t>
            </a:r>
          </a:p>
          <a:p>
            <a:pPr marL="990600" lvl="1" indent="-533400" algn="l" eaLnBrk="1" hangingPunct="1"/>
            <a:r>
              <a:rPr lang="en-GB" altLang="en-US" sz="2400" smtClean="0"/>
              <a:t>_______________________________</a:t>
            </a:r>
          </a:p>
          <a:p>
            <a:pPr marL="990600" lvl="1" indent="-533400" algn="l" eaLnBrk="1" hangingPunct="1"/>
            <a:r>
              <a:rPr lang="en-GB" altLang="en-US" sz="2400" smtClean="0"/>
              <a:t>Because ________________________</a:t>
            </a:r>
          </a:p>
          <a:p>
            <a:pPr marL="990600" lvl="1" indent="-533400" algn="l" eaLnBrk="1" hangingPunct="1"/>
            <a:r>
              <a:rPr lang="en-GB" altLang="en-US" sz="2400" smtClean="0"/>
              <a:t>________________________________</a:t>
            </a:r>
          </a:p>
          <a:p>
            <a:pPr marL="990600" lvl="1" indent="-533400" algn="l" eaLnBrk="1" hangingPunct="1"/>
            <a:r>
              <a:rPr lang="en-GB" altLang="en-US" sz="2400" smtClean="0"/>
              <a:t>________________________________</a:t>
            </a:r>
          </a:p>
          <a:p>
            <a:pPr marL="990600" lvl="1" indent="-533400" algn="l" eaLnBrk="1" hangingPunct="1"/>
            <a:endParaRPr lang="en-GB" altLang="en-US" sz="2400" smtClean="0"/>
          </a:p>
          <a:p>
            <a:pPr marL="609600" indent="-609600" algn="l" eaLnBrk="1" hangingPunct="1"/>
            <a:endParaRPr lang="en-GB" altLang="en-US" sz="2800" b="1" smtClean="0"/>
          </a:p>
        </p:txBody>
      </p:sp>
      <p:sp>
        <p:nvSpPr>
          <p:cNvPr id="12292" name="Rectangle 5"/>
          <p:cNvSpPr>
            <a:spLocks noChangeArrowheads="1"/>
          </p:cNvSpPr>
          <p:nvPr/>
        </p:nvSpPr>
        <p:spPr bwMode="auto">
          <a:xfrm>
            <a:off x="5724525" y="2060575"/>
            <a:ext cx="3168650" cy="446405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endParaRPr>
          </a:p>
        </p:txBody>
      </p:sp>
    </p:spTree>
    <p:extLst>
      <p:ext uri="{BB962C8B-B14F-4D97-AF65-F5344CB8AC3E}">
        <p14:creationId xmlns:p14="http://schemas.microsoft.com/office/powerpoint/2010/main" val="22360750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755650" y="1557338"/>
            <a:ext cx="7772400" cy="1470025"/>
          </a:xfrm>
        </p:spPr>
        <p:txBody>
          <a:bodyPr/>
          <a:lstStyle/>
          <a:p>
            <a:pPr eaLnBrk="1" hangingPunct="1"/>
            <a:r>
              <a:rPr lang="en-GB" altLang="en-US" sz="4000" dirty="0" smtClean="0">
                <a:hlinkClick r:id="rId2"/>
              </a:rPr>
              <a:t>http://www.crickweb.co.uk/assets/resources/flash.php?&amp;file=HinduJigsaw</a:t>
            </a:r>
            <a:r>
              <a:rPr lang="en-GB" altLang="en-US" sz="4000" dirty="0" smtClean="0"/>
              <a:t> </a:t>
            </a:r>
          </a:p>
        </p:txBody>
      </p:sp>
      <p:sp>
        <p:nvSpPr>
          <p:cNvPr id="13315" name="Rectangle 3"/>
          <p:cNvSpPr>
            <a:spLocks noGrp="1" noChangeArrowheads="1"/>
          </p:cNvSpPr>
          <p:nvPr>
            <p:ph type="subTitle" idx="1"/>
          </p:nvPr>
        </p:nvSpPr>
        <p:spPr>
          <a:xfrm>
            <a:off x="-468313" y="1125538"/>
            <a:ext cx="5400676" cy="5732462"/>
          </a:xfrm>
        </p:spPr>
        <p:txBody>
          <a:bodyPr/>
          <a:lstStyle/>
          <a:p>
            <a:pPr marL="990600" lvl="1" indent="-533400" algn="l" eaLnBrk="1" hangingPunct="1"/>
            <a:r>
              <a:rPr lang="en-GB" altLang="en-US" smtClean="0"/>
              <a:t>	</a:t>
            </a:r>
            <a:endParaRPr lang="en-GB" altLang="en-US" b="1" smtClean="0"/>
          </a:p>
        </p:txBody>
      </p:sp>
    </p:spTree>
    <p:extLst>
      <p:ext uri="{BB962C8B-B14F-4D97-AF65-F5344CB8AC3E}">
        <p14:creationId xmlns:p14="http://schemas.microsoft.com/office/powerpoint/2010/main" val="3465775893"/>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228</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Default Design</vt:lpstr>
      <vt:lpstr>Hinduism </vt:lpstr>
      <vt:lpstr>PowerPoint Presentation</vt:lpstr>
      <vt:lpstr>Hinduism </vt:lpstr>
      <vt:lpstr>Hinduism </vt:lpstr>
      <vt:lpstr>Brahman</vt:lpstr>
      <vt:lpstr>Brahman</vt:lpstr>
      <vt:lpstr>Vishnu </vt:lpstr>
      <vt:lpstr>Shiva </vt:lpstr>
      <vt:lpstr>Ganesh </vt:lpstr>
      <vt:lpstr>PowerPoint Presentation</vt:lpstr>
      <vt:lpstr>Who is your favourite God and why? </vt:lpstr>
      <vt:lpstr>http://www.crickweb.co.uk/assets/resources/flash.php?&amp;file=HinduJigsaw </vt:lpstr>
    </vt:vector>
  </TitlesOfParts>
  <Company>The Westfield Centre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Hinduism </dc:title>
  <dc:creator>Alex Gordon</dc:creator>
  <cp:lastModifiedBy>Alex Gordon</cp:lastModifiedBy>
  <cp:revision>2</cp:revision>
  <dcterms:created xsi:type="dcterms:W3CDTF">2021-01-05T21:58:04Z</dcterms:created>
  <dcterms:modified xsi:type="dcterms:W3CDTF">2021-01-06T13:05:53Z</dcterms:modified>
</cp:coreProperties>
</file>