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94A09F8-C6AB-4266-9E78-2AA0684FA2C5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FE7BB18-96C1-4CBD-A241-F762C9189F7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How to find the area of a parallelogram.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Parallelogram 7"/>
          <p:cNvSpPr/>
          <p:nvPr/>
        </p:nvSpPr>
        <p:spPr>
          <a:xfrm>
            <a:off x="3768900" y="692696"/>
            <a:ext cx="2232248" cy="1152128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0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The area of a parallelogram is base x height.</a:t>
            </a:r>
            <a:endParaRPr lang="en-GB" sz="3600" dirty="0"/>
          </a:p>
        </p:txBody>
      </p:sp>
      <p:sp>
        <p:nvSpPr>
          <p:cNvPr id="4" name="Parallelogram 3"/>
          <p:cNvSpPr/>
          <p:nvPr/>
        </p:nvSpPr>
        <p:spPr>
          <a:xfrm>
            <a:off x="1835696" y="2348880"/>
            <a:ext cx="5688632" cy="2664296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427984" y="515719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8cm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6300192" y="2492896"/>
            <a:ext cx="72008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10"/>
          <p:cNvSpPr txBox="1">
            <a:spLocks noGrp="1"/>
          </p:cNvSpPr>
          <p:nvPr>
            <p:ph idx="1"/>
          </p:nvPr>
        </p:nvSpPr>
        <p:spPr>
          <a:xfrm>
            <a:off x="457200" y="1481328"/>
            <a:ext cx="82296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9728" indent="0">
              <a:buNone/>
            </a:pP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868144" y="325199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524852" y="5877272"/>
            <a:ext cx="2999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8  x 5 = 40cm</a:t>
            </a:r>
            <a:r>
              <a:rPr lang="en-GB" baseline="30000" dirty="0" smtClean="0"/>
              <a:t>2</a:t>
            </a:r>
            <a:endParaRPr lang="en-GB" dirty="0"/>
          </a:p>
          <a:p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796136" y="2348880"/>
            <a:ext cx="914400" cy="9144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731727" y="2644511"/>
            <a:ext cx="762785" cy="76278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6584776" y="2397512"/>
            <a:ext cx="16746" cy="2570955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977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Here’s why: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619672" y="2564904"/>
            <a:ext cx="6348953" cy="2651349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141277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parallelogram can be split up into a rectangle and 2 triangles – each with the same area.</a:t>
            </a:r>
            <a:endParaRPr lang="en-GB" dirty="0"/>
          </a:p>
        </p:txBody>
      </p:sp>
      <p:sp>
        <p:nvSpPr>
          <p:cNvPr id="6" name="Right Triangle 5"/>
          <p:cNvSpPr/>
          <p:nvPr/>
        </p:nvSpPr>
        <p:spPr>
          <a:xfrm rot="16200000">
            <a:off x="638729" y="3545846"/>
            <a:ext cx="2609959" cy="648072"/>
          </a:xfrm>
          <a:prstGeom prst="rtTriangl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Triangle 6"/>
          <p:cNvSpPr/>
          <p:nvPr/>
        </p:nvSpPr>
        <p:spPr>
          <a:xfrm rot="5400000">
            <a:off x="6327360" y="3555295"/>
            <a:ext cx="2609959" cy="648072"/>
          </a:xfrm>
          <a:prstGeom prst="rtTriangl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067944" y="543161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40152" y="358741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r>
              <a:rPr lang="en-GB" dirty="0" smtClean="0"/>
              <a:t>cm</a:t>
            </a:r>
            <a:endParaRPr lang="en-GB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6601522" y="2640447"/>
            <a:ext cx="16746" cy="2570955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06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Here’s why: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619672" y="2564904"/>
            <a:ext cx="6348953" cy="2651349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1412776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If you move one triangle to the other end, you get a rectangle.</a:t>
            </a:r>
            <a:endParaRPr lang="en-GB" dirty="0"/>
          </a:p>
        </p:txBody>
      </p:sp>
      <p:sp>
        <p:nvSpPr>
          <p:cNvPr id="6" name="Right Triangle 5"/>
          <p:cNvSpPr/>
          <p:nvPr/>
        </p:nvSpPr>
        <p:spPr>
          <a:xfrm rot="16200000">
            <a:off x="638729" y="3545846"/>
            <a:ext cx="2609959" cy="648072"/>
          </a:xfrm>
          <a:prstGeom prst="rtTriangl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244103" y="2308150"/>
            <a:ext cx="1152128" cy="3123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Triangle 6"/>
          <p:cNvSpPr/>
          <p:nvPr/>
        </p:nvSpPr>
        <p:spPr>
          <a:xfrm rot="5400000">
            <a:off x="6274206" y="3545845"/>
            <a:ext cx="2609959" cy="648072"/>
          </a:xfrm>
          <a:prstGeom prst="rtTriangl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87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741 C -0.04844 -0.00555 -0.02917 -0.00555 -0.05834 -0.00555 L -0.06841 -0.00741 C -0.10122 -0.01481 -0.13421 -0.00741 -0.16736 -0.00741 C -0.1948 -0.00347 -0.22188 -0.00139 -0.24931 0.0007 C -0.31841 0.00926 -0.2507 0.0037 -0.42171 0.00625 C -0.45938 0.01667 -0.56493 0.00301 -0.60469 0.00232 C -0.61511 0.00023 -0.61077 0.0007 -0.61806 0.0007 " pathEditMode="relative" rAng="0" ptsTypes="fA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03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The area of a rectangle is length x width.</a:t>
            </a:r>
            <a:br>
              <a:rPr lang="en-GB" sz="3200" dirty="0" smtClean="0"/>
            </a:br>
            <a:r>
              <a:rPr lang="en-GB" sz="3200" dirty="0" smtClean="0"/>
              <a:t>This is the same as base x height in the original parallelogram.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619672" y="2564904"/>
            <a:ext cx="6348953" cy="2651349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6" name="Right Triangle 5"/>
          <p:cNvSpPr/>
          <p:nvPr/>
        </p:nvSpPr>
        <p:spPr>
          <a:xfrm rot="16200000">
            <a:off x="638729" y="3545846"/>
            <a:ext cx="2609959" cy="648072"/>
          </a:xfrm>
          <a:prstGeom prst="rtTriangl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244103" y="2308150"/>
            <a:ext cx="1152128" cy="3123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Triangle 6"/>
          <p:cNvSpPr/>
          <p:nvPr/>
        </p:nvSpPr>
        <p:spPr>
          <a:xfrm rot="5400000">
            <a:off x="638727" y="3566373"/>
            <a:ext cx="2609959" cy="648072"/>
          </a:xfrm>
          <a:prstGeom prst="rtTriangl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067944" y="543161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10cm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312312" y="352107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r>
              <a:rPr lang="en-GB" dirty="0" smtClean="0"/>
              <a:t>cm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251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Find the area of these parallelograms:</a:t>
            </a:r>
            <a:endParaRPr lang="en-GB" sz="3200" dirty="0"/>
          </a:p>
        </p:txBody>
      </p:sp>
      <p:sp>
        <p:nvSpPr>
          <p:cNvPr id="4" name="Parallelogram 3"/>
          <p:cNvSpPr/>
          <p:nvPr/>
        </p:nvSpPr>
        <p:spPr>
          <a:xfrm>
            <a:off x="1560221" y="2337729"/>
            <a:ext cx="2026425" cy="2425389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arallelogram 4"/>
          <p:cNvSpPr/>
          <p:nvPr/>
        </p:nvSpPr>
        <p:spPr>
          <a:xfrm>
            <a:off x="4559652" y="3332561"/>
            <a:ext cx="3489838" cy="567886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3017797" y="2356356"/>
            <a:ext cx="1" cy="2406762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7613082" y="3280780"/>
            <a:ext cx="0" cy="619667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907704" y="506228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267744" y="340594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809519" y="402445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15cm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6838737" y="340594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83567" y="1412776"/>
            <a:ext cx="2736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base x height</a:t>
            </a:r>
          </a:p>
          <a:p>
            <a:r>
              <a:rPr lang="en-GB" dirty="0" smtClean="0"/>
              <a:t>Area = 4 x 6 = 24</a:t>
            </a:r>
            <a:r>
              <a:rPr lang="en-GB" dirty="0"/>
              <a:t>c</a:t>
            </a:r>
            <a:r>
              <a:rPr lang="en-GB" dirty="0" smtClean="0"/>
              <a:t>m</a:t>
            </a:r>
            <a:r>
              <a:rPr lang="en-GB" baseline="30000" dirty="0" smtClean="0"/>
              <a:t>2</a:t>
            </a:r>
            <a:endParaRPr lang="en-GB" dirty="0"/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5110544" y="1874441"/>
            <a:ext cx="3408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base x height</a:t>
            </a:r>
          </a:p>
          <a:p>
            <a:r>
              <a:rPr lang="en-GB" dirty="0" smtClean="0"/>
              <a:t>Area = 15 x </a:t>
            </a:r>
            <a:r>
              <a:rPr lang="en-GB" dirty="0"/>
              <a:t>2</a:t>
            </a:r>
            <a:r>
              <a:rPr lang="en-GB" dirty="0" smtClean="0"/>
              <a:t> = 30cm</a:t>
            </a:r>
            <a:r>
              <a:rPr lang="en-GB" baseline="30000" dirty="0" smtClean="0"/>
              <a:t>2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082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Find the area of these parallelograms:</a:t>
            </a:r>
            <a:endParaRPr lang="en-GB" sz="3200" dirty="0"/>
          </a:p>
        </p:txBody>
      </p:sp>
      <p:sp>
        <p:nvSpPr>
          <p:cNvPr id="4" name="Parallelogram 3"/>
          <p:cNvSpPr/>
          <p:nvPr/>
        </p:nvSpPr>
        <p:spPr>
          <a:xfrm>
            <a:off x="1043608" y="2964751"/>
            <a:ext cx="2903079" cy="1871391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arallelogram 4"/>
          <p:cNvSpPr/>
          <p:nvPr/>
        </p:nvSpPr>
        <p:spPr>
          <a:xfrm>
            <a:off x="4559652" y="3332560"/>
            <a:ext cx="3489838" cy="2851423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835697" y="2964751"/>
            <a:ext cx="0" cy="1871391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632480" y="3405946"/>
            <a:ext cx="0" cy="2778037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6496" y="252647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900418" y="37157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652120" y="63093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861526" y="4565783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83567" y="1412776"/>
            <a:ext cx="2736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base x height</a:t>
            </a:r>
          </a:p>
          <a:p>
            <a:r>
              <a:rPr lang="en-GB" dirty="0" smtClean="0"/>
              <a:t>Area = 6 x 3= 18cm</a:t>
            </a:r>
            <a:r>
              <a:rPr lang="en-GB" baseline="30000" dirty="0" smtClean="0"/>
              <a:t>2</a:t>
            </a:r>
            <a:endParaRPr lang="en-GB" dirty="0"/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5110544" y="1874441"/>
            <a:ext cx="3408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base x height</a:t>
            </a:r>
          </a:p>
          <a:p>
            <a:r>
              <a:rPr lang="en-GB" dirty="0" smtClean="0"/>
              <a:t>Area = </a:t>
            </a:r>
            <a:r>
              <a:rPr lang="en-GB" dirty="0"/>
              <a:t>9</a:t>
            </a:r>
            <a:r>
              <a:rPr lang="en-GB" dirty="0" smtClean="0"/>
              <a:t> x </a:t>
            </a:r>
            <a:r>
              <a:rPr lang="en-GB" dirty="0"/>
              <a:t>8</a:t>
            </a:r>
            <a:r>
              <a:rPr lang="en-GB" dirty="0" smtClean="0"/>
              <a:t> = 72cm</a:t>
            </a:r>
            <a:r>
              <a:rPr lang="en-GB" baseline="30000" dirty="0" smtClean="0"/>
              <a:t>2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774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200" dirty="0" smtClean="0"/>
              <a:t>Find the area of these parallelograms. Be careful to pick the right measurements.</a:t>
            </a:r>
            <a:endParaRPr lang="en-GB" sz="3200" dirty="0"/>
          </a:p>
        </p:txBody>
      </p:sp>
      <p:sp>
        <p:nvSpPr>
          <p:cNvPr id="4" name="Parallelogram 3"/>
          <p:cNvSpPr/>
          <p:nvPr/>
        </p:nvSpPr>
        <p:spPr>
          <a:xfrm>
            <a:off x="1762812" y="2964751"/>
            <a:ext cx="2183875" cy="2380247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347864" y="3063724"/>
            <a:ext cx="0" cy="2165476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915816" y="252647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656065" y="389263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83567" y="1412776"/>
            <a:ext cx="2736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Area = base x height</a:t>
            </a:r>
          </a:p>
          <a:p>
            <a:r>
              <a:rPr lang="en-GB" dirty="0" smtClean="0"/>
              <a:t>Area = 6 x </a:t>
            </a:r>
            <a:r>
              <a:rPr lang="en-GB" dirty="0"/>
              <a:t>7</a:t>
            </a:r>
            <a:r>
              <a:rPr lang="en-GB" dirty="0" smtClean="0"/>
              <a:t>= 42cm</a:t>
            </a:r>
            <a:r>
              <a:rPr lang="en-GB" baseline="30000" dirty="0" smtClean="0"/>
              <a:t>2</a:t>
            </a:r>
            <a:endParaRPr lang="en-GB" dirty="0"/>
          </a:p>
          <a:p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371877" y="3879179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  <a:r>
              <a:rPr lang="en-GB" dirty="0" smtClean="0"/>
              <a:t>cm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19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1160</TotalTime>
  <Words>182</Words>
  <Application>Microsoft Office PowerPoint</Application>
  <PresentationFormat>On-screen Show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Concourse</vt:lpstr>
      <vt:lpstr>How to find the area of a parallelogram.</vt:lpstr>
      <vt:lpstr>The area of a parallelogram is base x height.</vt:lpstr>
      <vt:lpstr>Here’s why:</vt:lpstr>
      <vt:lpstr>Here’s why:</vt:lpstr>
      <vt:lpstr>The area of a rectangle is length x width. This is the same as base x height in the original parallelogram.</vt:lpstr>
      <vt:lpstr>Find the area of these parallelograms:</vt:lpstr>
      <vt:lpstr>Find the area of these parallelograms:</vt:lpstr>
      <vt:lpstr>Find the area of these parallelograms. Be careful to pick the right measurements.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</dc:creator>
  <cp:lastModifiedBy>Alex Gordon</cp:lastModifiedBy>
  <cp:revision>22</cp:revision>
  <dcterms:created xsi:type="dcterms:W3CDTF">2014-05-01T14:53:08Z</dcterms:created>
  <dcterms:modified xsi:type="dcterms:W3CDTF">2021-01-27T08:37:43Z</dcterms:modified>
</cp:coreProperties>
</file>