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03" r:id="rId14"/>
    <p:sldId id="299" r:id="rId15"/>
    <p:sldId id="308" r:id="rId16"/>
    <p:sldId id="309" r:id="rId17"/>
    <p:sldId id="310" r:id="rId18"/>
    <p:sldId id="312" r:id="rId19"/>
    <p:sldId id="311" r:id="rId20"/>
    <p:sldId id="314" r:id="rId21"/>
    <p:sldId id="315" r:id="rId22"/>
    <p:sldId id="316" r:id="rId23"/>
    <p:sldId id="317" r:id="rId24"/>
    <p:sldId id="31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781B85A-98A9-4813-A4F4-3A1A5BAAFA98}"/>
    <pc:docChg chg="custSel modSld">
      <pc:chgData name="James Clegg" userId="c6df1435-7a36-4b38-be4d-16e68e91152f" providerId="ADAL" clId="{F781B85A-98A9-4813-A4F4-3A1A5BAAFA98}" dt="2020-12-17T14:50:04.571" v="13"/>
      <pc:docMkLst>
        <pc:docMk/>
      </pc:docMkLst>
      <pc:sldChg chg="modTransition">
        <pc:chgData name="James Clegg" userId="c6df1435-7a36-4b38-be4d-16e68e91152f" providerId="ADAL" clId="{F781B85A-98A9-4813-A4F4-3A1A5BAAFA98}" dt="2020-12-17T14:50:04.571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781B85A-98A9-4813-A4F4-3A1A5BAAFA98}" dt="2020-12-17T14:50:04.571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4128357408" sldId="298"/>
        </pc:sldMkLst>
        <pc:picChg chg="del">
          <ac:chgData name="James Clegg" userId="c6df1435-7a36-4b38-be4d-16e68e91152f" providerId="ADAL" clId="{F781B85A-98A9-4813-A4F4-3A1A5BAAFA98}" dt="2020-12-17T14:49:18.248" v="0" actId="478"/>
          <ac:picMkLst>
            <pc:docMk/>
            <pc:sldMk cId="4128357408" sldId="298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F781B85A-98A9-4813-A4F4-3A1A5BAAFA98}" dt="2020-12-17T14:50:04.571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3782242679" sldId="301"/>
        </pc:sldMkLst>
        <pc:picChg chg="del">
          <ac:chgData name="James Clegg" userId="c6df1435-7a36-4b38-be4d-16e68e91152f" providerId="ADAL" clId="{F781B85A-98A9-4813-A4F4-3A1A5BAAFA98}" dt="2020-12-17T14:49:43.624" v="9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286264232" sldId="303"/>
        </pc:sldMkLst>
        <pc:picChg chg="del">
          <ac:chgData name="James Clegg" userId="c6df1435-7a36-4b38-be4d-16e68e91152f" providerId="ADAL" clId="{F781B85A-98A9-4813-A4F4-3A1A5BAAFA98}" dt="2020-12-17T14:49:20.418" v="1" actId="478"/>
          <ac:picMkLst>
            <pc:docMk/>
            <pc:sldMk cId="286264232" sldId="30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652817032" sldId="308"/>
        </pc:sldMkLst>
        <pc:picChg chg="del">
          <ac:chgData name="James Clegg" userId="c6df1435-7a36-4b38-be4d-16e68e91152f" providerId="ADAL" clId="{F781B85A-98A9-4813-A4F4-3A1A5BAAFA98}" dt="2020-12-17T14:49:23.881" v="2" actId="478"/>
          <ac:picMkLst>
            <pc:docMk/>
            <pc:sldMk cId="652817032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1187249366" sldId="309"/>
        </pc:sldMkLst>
        <pc:picChg chg="del">
          <ac:chgData name="James Clegg" userId="c6df1435-7a36-4b38-be4d-16e68e91152f" providerId="ADAL" clId="{F781B85A-98A9-4813-A4F4-3A1A5BAAFA98}" dt="2020-12-17T14:49:26.415" v="3" actId="478"/>
          <ac:picMkLst>
            <pc:docMk/>
            <pc:sldMk cId="1187249366" sldId="30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1653036888" sldId="310"/>
        </pc:sldMkLst>
        <pc:picChg chg="del">
          <ac:chgData name="James Clegg" userId="c6df1435-7a36-4b38-be4d-16e68e91152f" providerId="ADAL" clId="{F781B85A-98A9-4813-A4F4-3A1A5BAAFA98}" dt="2020-12-17T14:49:28.973" v="4" actId="478"/>
          <ac:picMkLst>
            <pc:docMk/>
            <pc:sldMk cId="1653036888" sldId="31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375269523" sldId="311"/>
        </pc:sldMkLst>
        <pc:picChg chg="del">
          <ac:chgData name="James Clegg" userId="c6df1435-7a36-4b38-be4d-16e68e91152f" providerId="ADAL" clId="{F781B85A-98A9-4813-A4F4-3A1A5BAAFA98}" dt="2020-12-17T14:49:34.071" v="6" actId="478"/>
          <ac:picMkLst>
            <pc:docMk/>
            <pc:sldMk cId="375269523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4090216131" sldId="312"/>
        </pc:sldMkLst>
        <pc:picChg chg="del">
          <ac:chgData name="James Clegg" userId="c6df1435-7a36-4b38-be4d-16e68e91152f" providerId="ADAL" clId="{F781B85A-98A9-4813-A4F4-3A1A5BAAFA98}" dt="2020-12-17T14:49:31.133" v="5" actId="478"/>
          <ac:picMkLst>
            <pc:docMk/>
            <pc:sldMk cId="4090216131" sldId="312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932133417" sldId="314"/>
        </pc:sldMkLst>
        <pc:picChg chg="del">
          <ac:chgData name="James Clegg" userId="c6df1435-7a36-4b38-be4d-16e68e91152f" providerId="ADAL" clId="{F781B85A-98A9-4813-A4F4-3A1A5BAAFA98}" dt="2020-12-17T14:49:36.674" v="7" actId="478"/>
          <ac:picMkLst>
            <pc:docMk/>
            <pc:sldMk cId="932133417" sldId="31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1514869463" sldId="315"/>
        </pc:sldMkLst>
        <pc:picChg chg="del">
          <ac:chgData name="James Clegg" userId="c6df1435-7a36-4b38-be4d-16e68e91152f" providerId="ADAL" clId="{F781B85A-98A9-4813-A4F4-3A1A5BAAFA98}" dt="2020-12-17T14:49:40.761" v="8" actId="478"/>
          <ac:picMkLst>
            <pc:docMk/>
            <pc:sldMk cId="1514869463" sldId="31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2121562367" sldId="316"/>
        </pc:sldMkLst>
        <pc:picChg chg="del">
          <ac:chgData name="James Clegg" userId="c6df1435-7a36-4b38-be4d-16e68e91152f" providerId="ADAL" clId="{F781B85A-98A9-4813-A4F4-3A1A5BAAFA98}" dt="2020-12-17T14:49:46.161" v="10" actId="478"/>
          <ac:picMkLst>
            <pc:docMk/>
            <pc:sldMk cId="2121562367" sldId="316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3599782386" sldId="317"/>
        </pc:sldMkLst>
        <pc:picChg chg="del">
          <ac:chgData name="James Clegg" userId="c6df1435-7a36-4b38-be4d-16e68e91152f" providerId="ADAL" clId="{F781B85A-98A9-4813-A4F4-3A1A5BAAFA98}" dt="2020-12-17T14:49:50.396" v="11" actId="478"/>
          <ac:picMkLst>
            <pc:docMk/>
            <pc:sldMk cId="3599782386" sldId="317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81B85A-98A9-4813-A4F4-3A1A5BAAFA98}" dt="2020-12-17T14:50:04.571" v="13"/>
        <pc:sldMkLst>
          <pc:docMk/>
          <pc:sldMk cId="3618102169" sldId="318"/>
        </pc:sldMkLst>
        <pc:picChg chg="del">
          <ac:chgData name="James Clegg" userId="c6df1435-7a36-4b38-be4d-16e68e91152f" providerId="ADAL" clId="{F781B85A-98A9-4813-A4F4-3A1A5BAAFA98}" dt="2020-12-17T14:49:53.826" v="12" actId="478"/>
          <ac:picMkLst>
            <pc:docMk/>
            <pc:sldMk cId="3618102169" sldId="318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6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4.png"/><Relationship Id="rId10" Type="http://schemas.openxmlformats.org/officeDocument/2006/relationships/image" Target="../media/image28.png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55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      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4"/>
                <a:stretch>
                  <a:fillRect l="-1626" t="-1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1149530" y="1712418"/>
            <a:ext cx="1066896" cy="3657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149530" y="1712418"/>
            <a:ext cx="1066896" cy="3657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55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      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5"/>
                <a:stretch>
                  <a:fillRect l="-1626" t="-15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2632166" y="340451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86373" y="163368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5,500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28107" y="2924734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01832" y="554646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 has 13 straws. She wants to make them into triangles. How many triangles can she make?</a:t>
            </a:r>
          </a:p>
        </p:txBody>
      </p:sp>
      <p:pic>
        <p:nvPicPr>
          <p:cNvPr id="15" name="Picture 1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34776"/>
            <a:ext cx="692457" cy="9783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55" y="1533021"/>
            <a:ext cx="912133" cy="11385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019" y="1533021"/>
            <a:ext cx="912133" cy="113853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783" y="1533021"/>
            <a:ext cx="912133" cy="11385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547" y="1533021"/>
            <a:ext cx="912133" cy="11385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311" y="1533021"/>
            <a:ext cx="912133" cy="11385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75" y="1533021"/>
            <a:ext cx="912133" cy="11385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839" y="1533021"/>
            <a:ext cx="912133" cy="11385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603" y="1533021"/>
            <a:ext cx="912133" cy="1138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368" y="1533021"/>
            <a:ext cx="912133" cy="11385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133" y="1533021"/>
            <a:ext cx="912133" cy="11385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898" y="1533021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663" y="1533021"/>
            <a:ext cx="912133" cy="11385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429" y="1533021"/>
            <a:ext cx="912133" cy="11385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56" y="3383711"/>
            <a:ext cx="912133" cy="11385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749569" y="3321833"/>
            <a:ext cx="912133" cy="11385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408555" y="3911179"/>
            <a:ext cx="912133" cy="113853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411" y="3383711"/>
            <a:ext cx="912133" cy="113853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522328" y="3321833"/>
            <a:ext cx="912133" cy="113853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196706" y="3865003"/>
            <a:ext cx="912133" cy="113853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636" y="3383711"/>
            <a:ext cx="912133" cy="113853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160061" y="3321833"/>
            <a:ext cx="912133" cy="113853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812075" y="3877199"/>
            <a:ext cx="912133" cy="113853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844" y="3383711"/>
            <a:ext cx="912133" cy="113853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866098" y="3321833"/>
            <a:ext cx="912133" cy="113853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513043" y="3884612"/>
            <a:ext cx="912133" cy="11385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2935519" y="5261483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5519" y="5261483"/>
                <a:ext cx="1805053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3990445" y="5261483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r1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281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/>
          <p:cNvSpPr txBox="1"/>
          <p:nvPr/>
        </p:nvSpPr>
        <p:spPr>
          <a:xfrm>
            <a:off x="1200948" y="537368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Tommy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14 straws. He wants to make them into triangles. How many triangles can he make?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3703" y="5218004"/>
            <a:ext cx="747045" cy="747045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5666547" y="536069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870709" y="2423509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Dora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15 straws. She wants to make them into triangles. How many triangles can she make?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4569" y="460890"/>
            <a:ext cx="832758" cy="601435"/>
          </a:xfrm>
          <a:prstGeom prst="rect">
            <a:avLst/>
          </a:prstGeom>
        </p:spPr>
      </p:pic>
      <p:pic>
        <p:nvPicPr>
          <p:cNvPr id="56" name="Picture 5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34" y="2128098"/>
            <a:ext cx="716166" cy="1011873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870708" y="4233909"/>
            <a:ext cx="71640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Jack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16 straws. He wants to make them into triangles. How many triangles can he make?</a:t>
            </a:r>
          </a:p>
        </p:txBody>
      </p:sp>
      <p:pic>
        <p:nvPicPr>
          <p:cNvPr id="58" name="Picture 5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184" y="4532506"/>
            <a:ext cx="705564" cy="515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8724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/>
          <p:cNvSpPr txBox="1"/>
          <p:nvPr/>
        </p:nvSpPr>
        <p:spPr>
          <a:xfrm>
            <a:off x="1200948" y="537368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Tommy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14 straws. He wants to make them into triangles. How many triangles can he make?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4569" y="460890"/>
            <a:ext cx="832758" cy="6014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041491" y="1632474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1491" y="1632474"/>
                <a:ext cx="1805053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4093576" y="1632474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r2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09" y="2314749"/>
            <a:ext cx="912133" cy="113853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73" y="2314749"/>
            <a:ext cx="912133" cy="113853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737" y="2314749"/>
            <a:ext cx="912133" cy="113853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501" y="2314749"/>
            <a:ext cx="912133" cy="113853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265" y="2314749"/>
            <a:ext cx="912133" cy="113853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029" y="2314749"/>
            <a:ext cx="912133" cy="113853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793" y="2314749"/>
            <a:ext cx="912133" cy="11385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557" y="2314749"/>
            <a:ext cx="912133" cy="11385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322" y="2314749"/>
            <a:ext cx="912133" cy="11385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087" y="2314749"/>
            <a:ext cx="912133" cy="11385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852" y="2314749"/>
            <a:ext cx="912133" cy="11385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617" y="2314749"/>
            <a:ext cx="912133" cy="1138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383" y="2314749"/>
            <a:ext cx="912133" cy="11385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37" y="4161237"/>
            <a:ext cx="912133" cy="11385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627350" y="4099359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286336" y="4688705"/>
            <a:ext cx="912133" cy="11385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92" y="4161237"/>
            <a:ext cx="912133" cy="11385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400109" y="4099359"/>
            <a:ext cx="912133" cy="11385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074487" y="4642529"/>
            <a:ext cx="912133" cy="11385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417" y="4161237"/>
            <a:ext cx="912133" cy="113853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037842" y="4099359"/>
            <a:ext cx="912133" cy="113853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689856" y="4654725"/>
            <a:ext cx="912133" cy="113853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25" y="4161237"/>
            <a:ext cx="912133" cy="113853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743879" y="4099359"/>
            <a:ext cx="912133" cy="113853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390824" y="4662138"/>
            <a:ext cx="912133" cy="113853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367" y="2318951"/>
            <a:ext cx="912133" cy="11385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3036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80" y="2318951"/>
            <a:ext cx="912133" cy="11385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37" y="4161237"/>
            <a:ext cx="912133" cy="11385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627350" y="4099359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286336" y="4688705"/>
            <a:ext cx="912133" cy="11385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92" y="4161237"/>
            <a:ext cx="912133" cy="11385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400109" y="4099359"/>
            <a:ext cx="912133" cy="11385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074487" y="4642529"/>
            <a:ext cx="912133" cy="11385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417" y="4161237"/>
            <a:ext cx="912133" cy="113853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037842" y="4099359"/>
            <a:ext cx="912133" cy="113853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689856" y="4654725"/>
            <a:ext cx="912133" cy="113853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25" y="4161237"/>
            <a:ext cx="912133" cy="113853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743879" y="4099359"/>
            <a:ext cx="912133" cy="113853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390824" y="4662138"/>
            <a:ext cx="912133" cy="113853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364" y="2323153"/>
            <a:ext cx="912133" cy="1138531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901832" y="650130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Dora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15 straws. She wants to make them into triangles. How many triangles can she make?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069170" y="1593992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9170" y="1593992"/>
                <a:ext cx="1805053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3971696" y="1593992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9" name="Picture 48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657" y="354719"/>
            <a:ext cx="716166" cy="101187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037" y="2327355"/>
            <a:ext cx="912133" cy="113853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260" y="2281624"/>
            <a:ext cx="912133" cy="113853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4487973" y="2219746"/>
            <a:ext cx="912133" cy="113853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146959" y="2809092"/>
            <a:ext cx="912133" cy="11385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0216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1029007" y="706632"/>
            <a:ext cx="71640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Jack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16 straws. He wants to make them into triangles. How many triangles can he make?</a:t>
            </a:r>
          </a:p>
        </p:txBody>
      </p:sp>
      <p:pic>
        <p:nvPicPr>
          <p:cNvPr id="58" name="Picture 5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08" y="692026"/>
            <a:ext cx="705564" cy="5153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087489" y="1619337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7489" y="1619337"/>
                <a:ext cx="1805053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4098871" y="1619337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 r1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932" y="3985743"/>
            <a:ext cx="912133" cy="113853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604" y="2521940"/>
            <a:ext cx="912133" cy="113853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2548317" y="2460062"/>
            <a:ext cx="912133" cy="113853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2207303" y="3049408"/>
            <a:ext cx="912133" cy="113853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159" y="2521940"/>
            <a:ext cx="912133" cy="113853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4321076" y="2460062"/>
            <a:ext cx="912133" cy="113853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995454" y="3003232"/>
            <a:ext cx="912133" cy="11385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384" y="2521940"/>
            <a:ext cx="912133" cy="11385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958809" y="2460062"/>
            <a:ext cx="912133" cy="11385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5610823" y="3015428"/>
            <a:ext cx="912133" cy="11385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362" y="3908425"/>
            <a:ext cx="912133" cy="11385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2355616" y="3846547"/>
            <a:ext cx="912133" cy="1138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2002561" y="4409326"/>
            <a:ext cx="912133" cy="113853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954" y="3862247"/>
            <a:ext cx="912133" cy="11385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964667" y="3800369"/>
            <a:ext cx="912133" cy="11385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623653" y="4389715"/>
            <a:ext cx="912133" cy="11385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269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291" y="471188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602135" y="6138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888709"/>
              </p:ext>
            </p:extLst>
          </p:nvPr>
        </p:nvGraphicFramePr>
        <p:xfrm>
          <a:off x="971729" y="3580136"/>
          <a:ext cx="6917078" cy="22655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8539">
                  <a:extLst>
                    <a:ext uri="{9D8B030D-6E8A-4147-A177-3AD203B41FA5}">
                      <a16:colId xmlns:a16="http://schemas.microsoft.com/office/drawing/2014/main" val="707442832"/>
                    </a:ext>
                  </a:extLst>
                </a:gridCol>
                <a:gridCol w="3458539">
                  <a:extLst>
                    <a:ext uri="{9D8B030D-6E8A-4147-A177-3AD203B41FA5}">
                      <a16:colId xmlns:a16="http://schemas.microsoft.com/office/drawing/2014/main" val="974324676"/>
                    </a:ext>
                  </a:extLst>
                </a:gridCol>
              </a:tblGrid>
              <a:tr h="333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Could be 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Definitely incorrect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211138"/>
                  </a:ext>
                </a:extLst>
              </a:tr>
              <a:tr h="180839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8602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1066379" y="1744525"/>
                <a:ext cx="324436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</a:rPr>
                  <a:t>3,924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ea typeface="Cambria Math" panose="02040503050406030204" pitchFamily="18" charset="0"/>
                  </a:rPr>
                  <a:t>1,307 r3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379" y="1744525"/>
                <a:ext cx="3244364" cy="523220"/>
              </a:xfrm>
              <a:prstGeom prst="rect">
                <a:avLst/>
              </a:prstGeom>
              <a:blipFill>
                <a:blip r:embed="rId6"/>
                <a:stretch>
                  <a:fillRect l="-3947" t="-10465" r="-300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/>
              <p:cNvSpPr/>
              <p:nvPr/>
            </p:nvSpPr>
            <p:spPr>
              <a:xfrm>
                <a:off x="2837158" y="2526471"/>
                <a:ext cx="3315448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5,626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1,1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24 r6 </a:t>
                </a:r>
              </a:p>
            </p:txBody>
          </p:sp>
        </mc:Choice>
        <mc:Fallback xmlns=""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158" y="2526471"/>
                <a:ext cx="3315448" cy="523220"/>
              </a:xfrm>
              <a:prstGeom prst="rect">
                <a:avLst/>
              </a:prstGeom>
              <a:blipFill>
                <a:blip r:embed="rId7"/>
                <a:stretch>
                  <a:fillRect l="-3676" t="-10465" r="-349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3,242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810 r2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  <a:blipFill>
                <a:blip r:embed="rId8"/>
                <a:stretch>
                  <a:fillRect l="-412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1554393" y="1003725"/>
            <a:ext cx="5863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Could these calculations be correct?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2133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39653 0.358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36423 0.3509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12" y="1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20313 0.3326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8" grpId="0"/>
      <p:bldP spid="38" grpId="1"/>
      <p:bldP spid="40" grpId="0"/>
      <p:bldP spid="40" grpId="1"/>
      <p:bldP spid="41" grpId="0"/>
      <p:bldP spid="4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93" y="3350949"/>
            <a:ext cx="655069" cy="638935"/>
          </a:xfrm>
          <a:prstGeom prst="rect">
            <a:avLst/>
          </a:prstGeom>
        </p:spPr>
      </p:pic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057873"/>
              </p:ext>
            </p:extLst>
          </p:nvPr>
        </p:nvGraphicFramePr>
        <p:xfrm>
          <a:off x="437219" y="1745914"/>
          <a:ext cx="5214964" cy="412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,291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93" y="2185525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28" y="2185525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93" y="2738393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28" y="2738393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25" y="2185525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93" y="2185525"/>
            <a:ext cx="655070" cy="63893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10" y="2185525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342868"/>
              </p:ext>
            </p:extLst>
          </p:nvPr>
        </p:nvGraphicFramePr>
        <p:xfrm>
          <a:off x="5442461" y="2207496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099356" y="244942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606076" y="244942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41478" y="244942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519420" y="244942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200" y="2201861"/>
            <a:ext cx="664719" cy="64834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031" y="2201861"/>
            <a:ext cx="664719" cy="648347"/>
          </a:xfrm>
          <a:prstGeom prst="rect">
            <a:avLst/>
          </a:prstGeom>
        </p:spPr>
      </p:pic>
      <p:sp>
        <p:nvSpPr>
          <p:cNvPr id="39" name="L-Shape 38"/>
          <p:cNvSpPr/>
          <p:nvPr/>
        </p:nvSpPr>
        <p:spPr>
          <a:xfrm flipV="1">
            <a:off x="466798" y="2201860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481384" y="3450606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1072562" y="3670011"/>
            <a:ext cx="759422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619" y="2776974"/>
            <a:ext cx="664719" cy="64834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450" y="2776974"/>
            <a:ext cx="664719" cy="64834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076" y="3350949"/>
            <a:ext cx="664719" cy="64834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907" y="3350949"/>
            <a:ext cx="664719" cy="64834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495" y="3926062"/>
            <a:ext cx="664719" cy="64834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326" y="3926062"/>
            <a:ext cx="664719" cy="64834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671" y="4502296"/>
            <a:ext cx="664719" cy="648347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6440116" y="2838416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25" y="2768367"/>
            <a:ext cx="655070" cy="638935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93" y="2768367"/>
            <a:ext cx="655070" cy="63893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25" y="3352632"/>
            <a:ext cx="655070" cy="638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93" y="3352632"/>
            <a:ext cx="655070" cy="63893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25" y="3935474"/>
            <a:ext cx="655070" cy="63893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93" y="3935474"/>
            <a:ext cx="655070" cy="638935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25" y="4492338"/>
            <a:ext cx="655070" cy="63893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93" y="4492338"/>
            <a:ext cx="655070" cy="638935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25" y="5075180"/>
            <a:ext cx="655070" cy="638935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93" y="5075180"/>
            <a:ext cx="655070" cy="638935"/>
          </a:xfrm>
          <a:prstGeom prst="rect">
            <a:avLst/>
          </a:prstGeom>
        </p:spPr>
      </p:pic>
      <p:sp>
        <p:nvSpPr>
          <p:cNvPr id="73" name="L-Shape 72"/>
          <p:cNvSpPr/>
          <p:nvPr/>
        </p:nvSpPr>
        <p:spPr>
          <a:xfrm flipV="1">
            <a:off x="1782612" y="2229082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L-Shape 73"/>
          <p:cNvSpPr/>
          <p:nvPr/>
        </p:nvSpPr>
        <p:spPr>
          <a:xfrm flipV="1">
            <a:off x="1782612" y="3404548"/>
            <a:ext cx="1184595" cy="1130815"/>
          </a:xfrm>
          <a:prstGeom prst="corner">
            <a:avLst>
              <a:gd name="adj1" fmla="val 100000"/>
              <a:gd name="adj2" fmla="val 48260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L-Shape 74"/>
          <p:cNvSpPr/>
          <p:nvPr/>
        </p:nvSpPr>
        <p:spPr>
          <a:xfrm flipV="1">
            <a:off x="1782612" y="4524763"/>
            <a:ext cx="1184595" cy="1130815"/>
          </a:xfrm>
          <a:prstGeom prst="corner">
            <a:avLst>
              <a:gd name="adj1" fmla="val 100000"/>
              <a:gd name="adj2" fmla="val 48260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L-Shape 75"/>
          <p:cNvSpPr/>
          <p:nvPr/>
        </p:nvSpPr>
        <p:spPr>
          <a:xfrm flipV="1">
            <a:off x="3111628" y="2197218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L-Shape 76"/>
          <p:cNvSpPr/>
          <p:nvPr/>
        </p:nvSpPr>
        <p:spPr>
          <a:xfrm flipV="1">
            <a:off x="3111627" y="3367237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7" name="Straight Connector 86"/>
          <p:cNvCxnSpPr/>
          <p:nvPr/>
        </p:nvCxnSpPr>
        <p:spPr>
          <a:xfrm flipV="1">
            <a:off x="3075901" y="4593750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/>
          <p:nvPr/>
        </p:nvCxnSpPr>
        <p:spPr>
          <a:xfrm flipV="1">
            <a:off x="3667079" y="4683734"/>
            <a:ext cx="759422" cy="129421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9" name="Picture 8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10" y="2781737"/>
            <a:ext cx="669379" cy="65289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969" y="2797714"/>
            <a:ext cx="669379" cy="65289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10" y="3366203"/>
            <a:ext cx="669379" cy="652892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969" y="3382180"/>
            <a:ext cx="669379" cy="65289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10" y="3961814"/>
            <a:ext cx="669379" cy="65289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969" y="3977791"/>
            <a:ext cx="669379" cy="65289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10" y="4546280"/>
            <a:ext cx="669379" cy="652892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969" y="4562257"/>
            <a:ext cx="669379" cy="652892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810" y="5196061"/>
            <a:ext cx="669379" cy="652892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969" y="5212038"/>
            <a:ext cx="669379" cy="652892"/>
          </a:xfrm>
          <a:prstGeom prst="rect">
            <a:avLst/>
          </a:prstGeom>
        </p:spPr>
      </p:pic>
      <p:sp>
        <p:nvSpPr>
          <p:cNvPr id="99" name="TextBox 98"/>
          <p:cNvSpPr txBox="1"/>
          <p:nvPr/>
        </p:nvSpPr>
        <p:spPr>
          <a:xfrm>
            <a:off x="7447687" y="2838417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00" name="L-Shape 99"/>
          <p:cNvSpPr/>
          <p:nvPr/>
        </p:nvSpPr>
        <p:spPr>
          <a:xfrm flipV="1">
            <a:off x="4390213" y="4604839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L-Shape 100"/>
          <p:cNvSpPr/>
          <p:nvPr/>
        </p:nvSpPr>
        <p:spPr>
          <a:xfrm flipV="1">
            <a:off x="4392315" y="3410400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87877" y="2449427"/>
            <a:ext cx="1305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/>
              <p:cNvSpPr txBox="1"/>
              <p:nvPr/>
            </p:nvSpPr>
            <p:spPr>
              <a:xfrm>
                <a:off x="5026481" y="468692"/>
                <a:ext cx="18394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1,322 r3</a:t>
                </a:r>
              </a:p>
            </p:txBody>
          </p:sp>
        </mc:Choice>
        <mc:Fallback xmlns="">
          <p:sp>
            <p:nvSpPr>
              <p:cNvPr id="102" name="TextBox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6481" y="468692"/>
                <a:ext cx="1839430" cy="523220"/>
              </a:xfrm>
              <a:prstGeom prst="rect">
                <a:avLst/>
              </a:prstGeom>
              <a:blipFill>
                <a:blip r:embed="rId10"/>
                <a:stretch>
                  <a:fillRect t="-11628" r="-33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14869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39" grpId="0" animBg="1"/>
      <p:bldP spid="78" grpId="0"/>
      <p:bldP spid="73" grpId="0" animBg="1"/>
      <p:bldP spid="74" grpId="0" animBg="1"/>
      <p:bldP spid="75" grpId="0" animBg="1"/>
      <p:bldP spid="76" grpId="0" animBg="1"/>
      <p:bldP spid="77" grpId="0" animBg="1"/>
      <p:bldP spid="99" grpId="0"/>
      <p:bldP spid="100" grpId="0" animBg="1"/>
      <p:bldP spid="101" grpId="0" animBg="1"/>
      <p:bldP spid="7" grpId="0"/>
      <p:bldP spid="10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146" y="1725846"/>
            <a:ext cx="1250012" cy="875008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2403566" y="1535434"/>
            <a:ext cx="3265714" cy="976086"/>
          </a:xfrm>
          <a:prstGeom prst="wedgeRoundRectCallout">
            <a:avLst>
              <a:gd name="adj1" fmla="val 69341"/>
              <a:gd name="adj2" fmla="val 581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403566" y="1725846"/>
                <a:ext cx="326571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5,627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1,126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3566" y="1725846"/>
                <a:ext cx="3265714" cy="584775"/>
              </a:xfrm>
              <a:prstGeom prst="rect">
                <a:avLst/>
              </a:prstGeom>
              <a:blipFill>
                <a:blip r:embed="rId6"/>
                <a:stretch>
                  <a:fillRect l="-4664" t="-12500" r="-335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ross 4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1044990" y="1319860"/>
            <a:ext cx="1214606" cy="1255122"/>
          </a:xfrm>
          <a:prstGeom prst="plus">
            <a:avLst>
              <a:gd name="adj" fmla="val 3571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9291" y="471188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02135" y="6138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374" y="3283967"/>
            <a:ext cx="7031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5 times table is in a pattern: 5, 10, 15, 20 ..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374" y="4143368"/>
            <a:ext cx="70317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5,627 is a whole number but it doesn’t end in a 5 or a 0 so the answer must have a remainder.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403566" y="5259709"/>
                <a:ext cx="37806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5,627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3200" dirty="0">
                    <a:solidFill>
                      <a:schemeClr val="accent1"/>
                    </a:solidFill>
                  </a:rPr>
                  <a:t>1,125 r2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3566" y="5259709"/>
                <a:ext cx="3780696" cy="584775"/>
              </a:xfrm>
              <a:prstGeom prst="rect">
                <a:avLst/>
              </a:prstGeom>
              <a:blipFill>
                <a:blip r:embed="rId8"/>
                <a:stretch>
                  <a:fillRect l="-4032" t="-12500" r="-80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12156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0" grpId="0"/>
      <p:bldP spid="11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32101" y="597787"/>
            <a:ext cx="59963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349 people at a wedding. They are sitting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at tables in groups of 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3290794"/>
              </p:ext>
            </p:extLst>
          </p:nvPr>
        </p:nvGraphicFramePr>
        <p:xfrm>
          <a:off x="2806928" y="3144250"/>
          <a:ext cx="2513840" cy="1335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709293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63823" y="3386181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70543" y="3386181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05945" y="3386181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64789" y="3726020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03297" y="5071821"/>
            <a:ext cx="4666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need 43 tables.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38902" y="1908290"/>
            <a:ext cx="59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tables</a:t>
            </a: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 are needed?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41812" y="373104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39981" y="3386181"/>
            <a:ext cx="1325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r5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291" y="5285455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602135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02924" y="5071821"/>
            <a:ext cx="4666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need 44 tables.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9782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  <p:bldP spid="16" grpId="0"/>
      <p:bldP spid="16" grpId="1"/>
      <p:bldP spid="18" grpId="0"/>
      <p:bldP spid="19" grpId="0"/>
      <p:bldP spid="21" grpId="0"/>
      <p:bldP spid="21" grpId="1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1810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6.6|1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6|4.9|0.3|0.6|2|0.3|0.5|0.7|0.4|0.5|1.5|0.4|0.5|3.7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|0.7|0.5|0.4|0.8|0.4|0.9|0.4|0.4|0.8|0.4|0.8|5.6|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0.8|0.8|0.7|0.7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2.4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3.2|4.2|6.8|6.4|3.3|6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5.6|11.8|2.7|6.3|1|0.7|6|2.9|0.9|0.8|2|10.6|1|1.7|5.9|0.8|1|1.8|8.5|0.9|2.2|1.7|5.1|5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.3|13.8|18.4|13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17.3|3.6|8.1|6.5|6.3|2.8|2.6|2.4|16.6|0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dcmitype/"/>
    <ds:schemaRef ds:uri="http://purl.org/dc/elements/1.1/"/>
    <ds:schemaRef ds:uri="522d4c35-b548-4432-90ae-af4376e1c4b4"/>
    <ds:schemaRef ds:uri="http://schemas.microsoft.com/office/infopath/2007/PartnerControls"/>
    <ds:schemaRef ds:uri="cee99ee9-287b-4f9a-957c-ba5ae7375c9a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E1F7C5E-A189-4554-9C60-33BDEFC67D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8690</TotalTime>
  <Words>368</Words>
  <Application>Microsoft Office PowerPoint</Application>
  <PresentationFormat>On-screen Show (4:3)</PresentationFormat>
  <Paragraphs>99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8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Clair Jones</cp:lastModifiedBy>
  <cp:revision>234</cp:revision>
  <dcterms:created xsi:type="dcterms:W3CDTF">2019-07-05T11:02:13Z</dcterms:created>
  <dcterms:modified xsi:type="dcterms:W3CDTF">2021-01-28T09:32:37Z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