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</p:sldIdLst>
  <p:sldSz cx="7556500" cy="10693400"/>
  <p:notesSz cx="7556500" cy="10693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2358" y="-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50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1/8/2021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‹#›</a:t>
            </a:fld>
            <a:endParaRPr spc="5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1/8/2021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‹#›</a:t>
            </a:fld>
            <a:endParaRPr spc="5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1/8/2021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‹#›</a:t>
            </a:fld>
            <a:endParaRPr spc="5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1/8/2021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‹#›</a:t>
            </a:fld>
            <a:endParaRPr spc="5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1/8/2021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‹#›</a:t>
            </a:fld>
            <a:endParaRPr spc="5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6"/>
            <a:ext cx="6800850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50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44862"/>
            <a:ext cx="2418080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1/8/2021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212713" y="9920846"/>
            <a:ext cx="192404" cy="153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‹#›</a:t>
            </a:fld>
            <a:endParaRPr spc="5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446020" y="3003676"/>
            <a:ext cx="2895600" cy="452628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508886" y="1478406"/>
            <a:ext cx="2604135" cy="3619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200" b="1" spc="-5" dirty="0">
                <a:latin typeface="Comic Sans MS"/>
                <a:cs typeface="Comic Sans MS"/>
              </a:rPr>
              <a:t>Holes Louis</a:t>
            </a:r>
            <a:r>
              <a:rPr sz="2200" b="1" spc="-55" dirty="0">
                <a:latin typeface="Comic Sans MS"/>
                <a:cs typeface="Comic Sans MS"/>
              </a:rPr>
              <a:t> </a:t>
            </a:r>
            <a:r>
              <a:rPr sz="2200" b="1" dirty="0">
                <a:latin typeface="Comic Sans MS"/>
                <a:cs typeface="Comic Sans MS"/>
              </a:rPr>
              <a:t>Sachar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2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438708" y="1055191"/>
            <a:ext cx="6694805" cy="852043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317500">
              <a:lnSpc>
                <a:spcPct val="100000"/>
              </a:lnSpc>
              <a:spcBef>
                <a:spcPts val="700"/>
              </a:spcBef>
            </a:pPr>
            <a:r>
              <a:rPr sz="2200" spc="5" dirty="0">
                <a:latin typeface="Comic Sans MS"/>
                <a:cs typeface="Comic Sans MS"/>
              </a:rPr>
              <a:t>PART</a:t>
            </a:r>
            <a:r>
              <a:rPr sz="2200" spc="-1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ONE</a:t>
            </a:r>
            <a:endParaRPr sz="2200">
              <a:latin typeface="Comic Sans MS"/>
              <a:cs typeface="Comic Sans MS"/>
            </a:endParaRPr>
          </a:p>
          <a:p>
            <a:pPr marL="317500">
              <a:lnSpc>
                <a:spcPct val="100000"/>
              </a:lnSpc>
              <a:spcBef>
                <a:spcPts val="605"/>
              </a:spcBef>
            </a:pPr>
            <a:r>
              <a:rPr sz="2200" spc="-5" dirty="0">
                <a:latin typeface="Comic Sans MS"/>
                <a:cs typeface="Comic Sans MS"/>
              </a:rPr>
              <a:t>YOU </a:t>
            </a:r>
            <a:r>
              <a:rPr sz="2200" dirty="0">
                <a:latin typeface="Comic Sans MS"/>
                <a:cs typeface="Comic Sans MS"/>
              </a:rPr>
              <a:t>ARE </a:t>
            </a:r>
            <a:r>
              <a:rPr sz="2200" spc="-5" dirty="0">
                <a:latin typeface="Comic Sans MS"/>
                <a:cs typeface="Comic Sans MS"/>
              </a:rPr>
              <a:t>ENTERING CAMP </a:t>
            </a:r>
            <a:r>
              <a:rPr sz="2200" dirty="0">
                <a:latin typeface="Comic Sans MS"/>
                <a:cs typeface="Comic Sans MS"/>
              </a:rPr>
              <a:t>GREEN</a:t>
            </a:r>
            <a:r>
              <a:rPr sz="2200" spc="-6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LAKE</a:t>
            </a:r>
            <a:endParaRPr sz="22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</a:pPr>
            <a:endParaRPr sz="3100">
              <a:latin typeface="Comic Sans MS"/>
              <a:cs typeface="Comic Sans MS"/>
            </a:endParaRPr>
          </a:p>
          <a:p>
            <a:pPr marL="317500">
              <a:lnSpc>
                <a:spcPct val="100000"/>
              </a:lnSpc>
              <a:spcBef>
                <a:spcPts val="2280"/>
              </a:spcBef>
            </a:pPr>
            <a:r>
              <a:rPr sz="2200" dirty="0">
                <a:latin typeface="Comic Sans MS"/>
                <a:cs typeface="Comic Sans MS"/>
              </a:rPr>
              <a:t>1</a:t>
            </a:r>
            <a:endParaRPr sz="2200">
              <a:latin typeface="Comic Sans MS"/>
              <a:cs typeface="Comic Sans MS"/>
            </a:endParaRPr>
          </a:p>
          <a:p>
            <a:pPr marL="88900" marR="10160" indent="15240" algn="just">
              <a:lnSpc>
                <a:spcPct val="131200"/>
              </a:lnSpc>
              <a:spcBef>
                <a:spcPts val="2685"/>
              </a:spcBef>
            </a:pPr>
            <a:r>
              <a:rPr sz="2200" dirty="0">
                <a:latin typeface="Comic Sans MS"/>
                <a:cs typeface="Comic Sans MS"/>
              </a:rPr>
              <a:t>There </a:t>
            </a:r>
            <a:r>
              <a:rPr sz="2200" spc="5" dirty="0">
                <a:latin typeface="Comic Sans MS"/>
                <a:cs typeface="Comic Sans MS"/>
              </a:rPr>
              <a:t>is </a:t>
            </a:r>
            <a:r>
              <a:rPr sz="2200" dirty="0">
                <a:latin typeface="Comic Sans MS"/>
                <a:cs typeface="Comic Sans MS"/>
              </a:rPr>
              <a:t>no lake at Camp Green </a:t>
            </a:r>
            <a:r>
              <a:rPr sz="2200" spc="-10" dirty="0">
                <a:latin typeface="Comic Sans MS"/>
                <a:cs typeface="Comic Sans MS"/>
              </a:rPr>
              <a:t>Lake. </a:t>
            </a:r>
            <a:r>
              <a:rPr sz="2200" spc="5" dirty="0">
                <a:latin typeface="Comic Sans MS"/>
                <a:cs typeface="Comic Sans MS"/>
              </a:rPr>
              <a:t>There </a:t>
            </a:r>
            <a:r>
              <a:rPr sz="2200" spc="-5" dirty="0">
                <a:latin typeface="Comic Sans MS"/>
                <a:cs typeface="Comic Sans MS"/>
              </a:rPr>
              <a:t>once  </a:t>
            </a:r>
            <a:r>
              <a:rPr sz="2200" dirty="0">
                <a:latin typeface="Comic Sans MS"/>
                <a:cs typeface="Comic Sans MS"/>
              </a:rPr>
              <a:t>was a </a:t>
            </a:r>
            <a:r>
              <a:rPr sz="2200" spc="-5" dirty="0">
                <a:latin typeface="Comic Sans MS"/>
                <a:cs typeface="Comic Sans MS"/>
              </a:rPr>
              <a:t>very </a:t>
            </a:r>
            <a:r>
              <a:rPr sz="2200" dirty="0">
                <a:latin typeface="Comic Sans MS"/>
                <a:cs typeface="Comic Sans MS"/>
              </a:rPr>
              <a:t>large lake here, the largest </a:t>
            </a:r>
            <a:r>
              <a:rPr sz="2200" spc="-20" dirty="0">
                <a:latin typeface="Comic Sans MS"/>
                <a:cs typeface="Comic Sans MS"/>
              </a:rPr>
              <a:t>lake </a:t>
            </a:r>
            <a:r>
              <a:rPr sz="2200" spc="-5" dirty="0">
                <a:latin typeface="Comic Sans MS"/>
                <a:cs typeface="Comic Sans MS"/>
              </a:rPr>
              <a:t>in  </a:t>
            </a:r>
            <a:r>
              <a:rPr sz="2200" dirty="0">
                <a:latin typeface="Comic Sans MS"/>
                <a:cs typeface="Comic Sans MS"/>
              </a:rPr>
              <a:t>Texas. That was </a:t>
            </a:r>
            <a:r>
              <a:rPr sz="2200" spc="-5" dirty="0">
                <a:latin typeface="Comic Sans MS"/>
                <a:cs typeface="Comic Sans MS"/>
              </a:rPr>
              <a:t>over </a:t>
            </a:r>
            <a:r>
              <a:rPr sz="2200" dirty="0">
                <a:latin typeface="Comic Sans MS"/>
                <a:cs typeface="Comic Sans MS"/>
              </a:rPr>
              <a:t>a hundred </a:t>
            </a:r>
            <a:r>
              <a:rPr sz="2200" spc="-5" dirty="0">
                <a:latin typeface="Comic Sans MS"/>
                <a:cs typeface="Comic Sans MS"/>
              </a:rPr>
              <a:t>years </a:t>
            </a:r>
            <a:r>
              <a:rPr sz="2200" dirty="0">
                <a:latin typeface="Comic Sans MS"/>
                <a:cs typeface="Comic Sans MS"/>
              </a:rPr>
              <a:t>ago. </a:t>
            </a:r>
            <a:r>
              <a:rPr sz="2200" spc="-5" dirty="0">
                <a:latin typeface="Comic Sans MS"/>
                <a:cs typeface="Comic Sans MS"/>
              </a:rPr>
              <a:t>Now it  </a:t>
            </a:r>
            <a:r>
              <a:rPr sz="2200" dirty="0">
                <a:latin typeface="Comic Sans MS"/>
                <a:cs typeface="Comic Sans MS"/>
              </a:rPr>
              <a:t>is just a dry, </a:t>
            </a:r>
            <a:r>
              <a:rPr sz="2200" spc="-5" dirty="0">
                <a:latin typeface="Comic Sans MS"/>
                <a:cs typeface="Comic Sans MS"/>
              </a:rPr>
              <a:t>flat</a:t>
            </a:r>
            <a:r>
              <a:rPr sz="2200" spc="-9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wasteland.</a:t>
            </a:r>
            <a:endParaRPr sz="2200">
              <a:latin typeface="Comic Sans MS"/>
              <a:cs typeface="Comic Sans MS"/>
            </a:endParaRPr>
          </a:p>
          <a:p>
            <a:pPr marL="88900" marR="17145" indent="15240" algn="just">
              <a:lnSpc>
                <a:spcPts val="3460"/>
              </a:lnSpc>
              <a:spcBef>
                <a:spcPts val="245"/>
              </a:spcBef>
            </a:pPr>
            <a:r>
              <a:rPr sz="2200" dirty="0">
                <a:latin typeface="Comic Sans MS"/>
                <a:cs typeface="Comic Sans MS"/>
              </a:rPr>
              <a:t>There used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5" dirty="0">
                <a:latin typeface="Comic Sans MS"/>
                <a:cs typeface="Comic Sans MS"/>
              </a:rPr>
              <a:t>be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5" dirty="0">
                <a:latin typeface="Comic Sans MS"/>
                <a:cs typeface="Comic Sans MS"/>
              </a:rPr>
              <a:t>town of Green Lake </a:t>
            </a:r>
            <a:r>
              <a:rPr sz="2200" dirty="0">
                <a:latin typeface="Comic Sans MS"/>
                <a:cs typeface="Comic Sans MS"/>
              </a:rPr>
              <a:t>as </a:t>
            </a:r>
            <a:r>
              <a:rPr sz="2200" spc="-5" dirty="0">
                <a:latin typeface="Comic Sans MS"/>
                <a:cs typeface="Comic Sans MS"/>
              </a:rPr>
              <a:t>well. 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town </a:t>
            </a:r>
            <a:r>
              <a:rPr sz="2200" dirty="0">
                <a:latin typeface="Comic Sans MS"/>
                <a:cs typeface="Comic Sans MS"/>
              </a:rPr>
              <a:t>shriveled </a:t>
            </a:r>
            <a:r>
              <a:rPr sz="2200" spc="-10" dirty="0">
                <a:latin typeface="Comic Sans MS"/>
                <a:cs typeface="Comic Sans MS"/>
              </a:rPr>
              <a:t>and </a:t>
            </a:r>
            <a:r>
              <a:rPr sz="2200" dirty="0">
                <a:latin typeface="Comic Sans MS"/>
                <a:cs typeface="Comic Sans MS"/>
              </a:rPr>
              <a:t>dried up </a:t>
            </a:r>
            <a:r>
              <a:rPr sz="2200" spc="-5" dirty="0">
                <a:latin typeface="Comic Sans MS"/>
                <a:cs typeface="Comic Sans MS"/>
              </a:rPr>
              <a:t>along </a:t>
            </a:r>
            <a:r>
              <a:rPr sz="2200" dirty="0">
                <a:latin typeface="Comic Sans MS"/>
                <a:cs typeface="Comic Sans MS"/>
              </a:rPr>
              <a:t>with</a:t>
            </a:r>
            <a:r>
              <a:rPr sz="2200" spc="-22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</a:t>
            </a:r>
            <a:endParaRPr sz="2200">
              <a:latin typeface="Comic Sans MS"/>
              <a:cs typeface="Comic Sans MS"/>
            </a:endParaRPr>
          </a:p>
          <a:p>
            <a:pPr marL="88900" algn="just">
              <a:lnSpc>
                <a:spcPct val="100000"/>
              </a:lnSpc>
              <a:spcBef>
                <a:spcPts val="585"/>
              </a:spcBef>
            </a:pPr>
            <a:r>
              <a:rPr sz="2200" spc="-5" dirty="0">
                <a:latin typeface="Comic Sans MS"/>
                <a:cs typeface="Comic Sans MS"/>
              </a:rPr>
              <a:t>lake, </a:t>
            </a:r>
            <a:r>
              <a:rPr sz="2200" dirty="0">
                <a:latin typeface="Comic Sans MS"/>
                <a:cs typeface="Comic Sans MS"/>
              </a:rPr>
              <a:t>and the </a:t>
            </a:r>
            <a:r>
              <a:rPr sz="2200" spc="-5" dirty="0">
                <a:latin typeface="Comic Sans MS"/>
                <a:cs typeface="Comic Sans MS"/>
              </a:rPr>
              <a:t>people </a:t>
            </a:r>
            <a:r>
              <a:rPr sz="2200" spc="5" dirty="0">
                <a:latin typeface="Comic Sans MS"/>
                <a:cs typeface="Comic Sans MS"/>
              </a:rPr>
              <a:t>who </a:t>
            </a:r>
            <a:r>
              <a:rPr sz="2200" dirty="0">
                <a:latin typeface="Comic Sans MS"/>
                <a:cs typeface="Comic Sans MS"/>
              </a:rPr>
              <a:t>lived</a:t>
            </a:r>
            <a:r>
              <a:rPr sz="2200" spc="-12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there.</a:t>
            </a:r>
            <a:endParaRPr sz="2200">
              <a:latin typeface="Comic Sans MS"/>
              <a:cs typeface="Comic Sans MS"/>
            </a:endParaRPr>
          </a:p>
          <a:p>
            <a:pPr marL="88900" indent="15240" algn="just">
              <a:lnSpc>
                <a:spcPct val="100000"/>
              </a:lnSpc>
              <a:spcBef>
                <a:spcPts val="820"/>
              </a:spcBef>
            </a:pPr>
            <a:r>
              <a:rPr sz="2200" spc="-20" dirty="0">
                <a:latin typeface="Comic Sans MS"/>
                <a:cs typeface="Comic Sans MS"/>
              </a:rPr>
              <a:t>During   the   summer   the   </a:t>
            </a:r>
            <a:r>
              <a:rPr sz="2200" spc="-25" dirty="0">
                <a:latin typeface="Comic Sans MS"/>
                <a:cs typeface="Comic Sans MS"/>
              </a:rPr>
              <a:t>daytime  </a:t>
            </a:r>
            <a:r>
              <a:rPr sz="2200" spc="225" dirty="0">
                <a:latin typeface="Comic Sans MS"/>
                <a:cs typeface="Comic Sans MS"/>
              </a:rPr>
              <a:t> </a:t>
            </a:r>
            <a:r>
              <a:rPr sz="2200" spc="-35" dirty="0">
                <a:latin typeface="Comic Sans MS"/>
                <a:cs typeface="Comic Sans MS"/>
              </a:rPr>
              <a:t>temperature</a:t>
            </a:r>
            <a:endParaRPr sz="2200">
              <a:latin typeface="Comic Sans MS"/>
              <a:cs typeface="Comic Sans MS"/>
            </a:endParaRPr>
          </a:p>
          <a:p>
            <a:pPr marL="88900" marR="6985" algn="just">
              <a:lnSpc>
                <a:spcPct val="130900"/>
              </a:lnSpc>
            </a:pPr>
            <a:r>
              <a:rPr sz="2200" spc="-20" dirty="0">
                <a:latin typeface="Comic Sans MS"/>
                <a:cs typeface="Comic Sans MS"/>
              </a:rPr>
              <a:t>hovers around </a:t>
            </a:r>
            <a:r>
              <a:rPr sz="2200" dirty="0">
                <a:latin typeface="Comic Sans MS"/>
                <a:cs typeface="Comic Sans MS"/>
              </a:rPr>
              <a:t>ninety-five </a:t>
            </a:r>
            <a:r>
              <a:rPr sz="2200" spc="-5" dirty="0">
                <a:latin typeface="Comic Sans MS"/>
                <a:cs typeface="Comic Sans MS"/>
              </a:rPr>
              <a:t>degrees </a:t>
            </a:r>
            <a:r>
              <a:rPr sz="2200" dirty="0">
                <a:latin typeface="Comic Sans MS"/>
                <a:cs typeface="Comic Sans MS"/>
              </a:rPr>
              <a:t>in the </a:t>
            </a:r>
            <a:r>
              <a:rPr sz="2200" spc="-20" dirty="0">
                <a:latin typeface="Comic Sans MS"/>
                <a:cs typeface="Comic Sans MS"/>
              </a:rPr>
              <a:t>shade—  </a:t>
            </a:r>
            <a:r>
              <a:rPr sz="2200" dirty="0">
                <a:latin typeface="Comic Sans MS"/>
                <a:cs typeface="Comic Sans MS"/>
              </a:rPr>
              <a:t>if</a:t>
            </a:r>
            <a:r>
              <a:rPr sz="2200" spc="14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you</a:t>
            </a:r>
            <a:r>
              <a:rPr sz="2200" spc="9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can</a:t>
            </a:r>
            <a:r>
              <a:rPr sz="2200" spc="10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find</a:t>
            </a:r>
            <a:r>
              <a:rPr sz="2200" spc="11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any</a:t>
            </a:r>
            <a:r>
              <a:rPr sz="2200" spc="12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shade.</a:t>
            </a:r>
            <a:r>
              <a:rPr sz="2200" spc="9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There's</a:t>
            </a:r>
            <a:r>
              <a:rPr sz="2200" spc="10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not</a:t>
            </a:r>
            <a:r>
              <a:rPr sz="2200" spc="12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much</a:t>
            </a:r>
            <a:r>
              <a:rPr sz="2200" spc="114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shade</a:t>
            </a:r>
            <a:endParaRPr sz="2200">
              <a:latin typeface="Comic Sans MS"/>
              <a:cs typeface="Comic Sans MS"/>
            </a:endParaRPr>
          </a:p>
          <a:p>
            <a:pPr marL="88900">
              <a:lnSpc>
                <a:spcPct val="100000"/>
              </a:lnSpc>
              <a:spcBef>
                <a:spcPts val="845"/>
              </a:spcBef>
            </a:pPr>
            <a:r>
              <a:rPr sz="2200" dirty="0">
                <a:latin typeface="Comic Sans MS"/>
                <a:cs typeface="Comic Sans MS"/>
              </a:rPr>
              <a:t>in a </a:t>
            </a:r>
            <a:r>
              <a:rPr sz="2200" spc="-10" dirty="0">
                <a:latin typeface="Comic Sans MS"/>
                <a:cs typeface="Comic Sans MS"/>
              </a:rPr>
              <a:t>big dry</a:t>
            </a:r>
            <a:r>
              <a:rPr sz="2200" spc="-11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lake.</a:t>
            </a:r>
            <a:endParaRPr sz="22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815"/>
              </a:spcBef>
              <a:tabLst>
                <a:tab pos="671195" algn="l"/>
                <a:tab pos="1325880" algn="l"/>
                <a:tab pos="2177415" algn="l"/>
                <a:tab pos="2762250" algn="l"/>
                <a:tab pos="3383279" algn="l"/>
                <a:tab pos="3924300" algn="l"/>
                <a:tab pos="4644390" algn="l"/>
                <a:tab pos="5088890" algn="l"/>
                <a:tab pos="5689600" algn="l"/>
              </a:tabLst>
            </a:pPr>
            <a:r>
              <a:rPr sz="2200" spc="5" dirty="0">
                <a:latin typeface="Comic Sans MS"/>
                <a:cs typeface="Comic Sans MS"/>
              </a:rPr>
              <a:t>The	</a:t>
            </a:r>
            <a:r>
              <a:rPr sz="2200" spc="-25" dirty="0">
                <a:latin typeface="Comic Sans MS"/>
                <a:cs typeface="Comic Sans MS"/>
              </a:rPr>
              <a:t>only	</a:t>
            </a:r>
            <a:r>
              <a:rPr sz="2200" spc="-15" dirty="0">
                <a:latin typeface="Comic Sans MS"/>
                <a:cs typeface="Comic Sans MS"/>
              </a:rPr>
              <a:t>trees	</a:t>
            </a:r>
            <a:r>
              <a:rPr sz="2200" spc="5" dirty="0">
                <a:latin typeface="Comic Sans MS"/>
                <a:cs typeface="Comic Sans MS"/>
              </a:rPr>
              <a:t>are	</a:t>
            </a:r>
            <a:r>
              <a:rPr sz="2200" spc="-5" dirty="0">
                <a:latin typeface="Comic Sans MS"/>
                <a:cs typeface="Comic Sans MS"/>
              </a:rPr>
              <a:t>two	</a:t>
            </a:r>
            <a:r>
              <a:rPr sz="2200" dirty="0">
                <a:latin typeface="Comic Sans MS"/>
                <a:cs typeface="Comic Sans MS"/>
              </a:rPr>
              <a:t>old	</a:t>
            </a:r>
            <a:r>
              <a:rPr sz="2200" spc="-20" dirty="0">
                <a:latin typeface="Comic Sans MS"/>
                <a:cs typeface="Comic Sans MS"/>
              </a:rPr>
              <a:t>oaks	</a:t>
            </a:r>
            <a:r>
              <a:rPr sz="2200" spc="-5" dirty="0">
                <a:latin typeface="Comic Sans MS"/>
                <a:cs typeface="Comic Sans MS"/>
              </a:rPr>
              <a:t>on	</a:t>
            </a:r>
            <a:r>
              <a:rPr sz="2200" spc="5" dirty="0">
                <a:latin typeface="Comic Sans MS"/>
                <a:cs typeface="Comic Sans MS"/>
              </a:rPr>
              <a:t>the	</a:t>
            </a:r>
            <a:r>
              <a:rPr sz="2200" spc="-20" dirty="0">
                <a:latin typeface="Comic Sans MS"/>
                <a:cs typeface="Comic Sans MS"/>
              </a:rPr>
              <a:t>eastern</a:t>
            </a:r>
            <a:endParaRPr sz="2200">
              <a:latin typeface="Comic Sans MS"/>
              <a:cs typeface="Comic Sans MS"/>
            </a:endParaRPr>
          </a:p>
          <a:p>
            <a:pPr marL="12700" marR="11430">
              <a:lnSpc>
                <a:spcPct val="130900"/>
              </a:lnSpc>
              <a:spcBef>
                <a:spcPts val="5"/>
              </a:spcBef>
              <a:tabLst>
                <a:tab pos="850900" algn="l"/>
                <a:tab pos="1275715" algn="l"/>
                <a:tab pos="1368425" algn="l"/>
                <a:tab pos="1891664" algn="l"/>
                <a:tab pos="2045970" algn="l"/>
                <a:tab pos="2531110" algn="l"/>
                <a:tab pos="3094990" algn="l"/>
                <a:tab pos="3487420" algn="l"/>
                <a:tab pos="3528060" algn="l"/>
                <a:tab pos="4112895" algn="l"/>
                <a:tab pos="4426585" algn="l"/>
                <a:tab pos="4923155" algn="l"/>
                <a:tab pos="4968875" algn="l"/>
                <a:tab pos="5363845" algn="l"/>
                <a:tab pos="5815965" algn="l"/>
              </a:tabLst>
            </a:pP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spc="-30" dirty="0">
                <a:latin typeface="Comic Sans MS"/>
                <a:cs typeface="Comic Sans MS"/>
              </a:rPr>
              <a:t>d</a:t>
            </a:r>
            <a:r>
              <a:rPr sz="2200" spc="-20" dirty="0">
                <a:latin typeface="Comic Sans MS"/>
                <a:cs typeface="Comic Sans MS"/>
              </a:rPr>
              <a:t>g</a:t>
            </a:r>
            <a:r>
              <a:rPr sz="2200" dirty="0">
                <a:latin typeface="Comic Sans MS"/>
                <a:cs typeface="Comic Sans MS"/>
              </a:rPr>
              <a:t>e	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f	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he		</a:t>
            </a:r>
            <a:r>
              <a:rPr sz="2200" spc="-5" dirty="0">
                <a:latin typeface="Comic Sans MS"/>
                <a:cs typeface="Comic Sans MS"/>
              </a:rPr>
              <a:t>"</a:t>
            </a:r>
            <a:r>
              <a:rPr sz="2200" spc="-30" dirty="0">
                <a:latin typeface="Comic Sans MS"/>
                <a:cs typeface="Comic Sans MS"/>
              </a:rPr>
              <a:t>la</a:t>
            </a:r>
            <a:r>
              <a:rPr sz="2200" spc="-20" dirty="0">
                <a:latin typeface="Comic Sans MS"/>
                <a:cs typeface="Comic Sans MS"/>
              </a:rPr>
              <a:t>k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spc="-25" dirty="0">
                <a:latin typeface="Comic Sans MS"/>
                <a:cs typeface="Comic Sans MS"/>
              </a:rPr>
              <a:t>.</a:t>
            </a:r>
            <a:r>
              <a:rPr sz="2200" dirty="0">
                <a:latin typeface="Comic Sans MS"/>
                <a:cs typeface="Comic Sans MS"/>
              </a:rPr>
              <a:t>"	</a:t>
            </a:r>
            <a:r>
              <a:rPr sz="2200" spc="5" dirty="0">
                <a:latin typeface="Comic Sans MS"/>
                <a:cs typeface="Comic Sans MS"/>
              </a:rPr>
              <a:t>A</a:t>
            </a:r>
            <a:r>
              <a:rPr sz="2200" dirty="0">
                <a:latin typeface="Comic Sans MS"/>
                <a:cs typeface="Comic Sans MS"/>
              </a:rPr>
              <a:t>		</a:t>
            </a:r>
            <a:r>
              <a:rPr sz="2200" spc="-30" dirty="0">
                <a:latin typeface="Comic Sans MS"/>
                <a:cs typeface="Comic Sans MS"/>
              </a:rPr>
              <a:t>h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-35" dirty="0">
                <a:latin typeface="Comic Sans MS"/>
                <a:cs typeface="Comic Sans MS"/>
              </a:rPr>
              <a:t>m</a:t>
            </a:r>
            <a:r>
              <a:rPr sz="2200" spc="-10" dirty="0">
                <a:latin typeface="Comic Sans MS"/>
                <a:cs typeface="Comic Sans MS"/>
              </a:rPr>
              <a:t>m</a:t>
            </a:r>
            <a:r>
              <a:rPr sz="2200" spc="-35" dirty="0">
                <a:latin typeface="Comic Sans MS"/>
                <a:cs typeface="Comic Sans MS"/>
              </a:rPr>
              <a:t>oc</a:t>
            </a:r>
            <a:r>
              <a:rPr sz="2200" dirty="0">
                <a:latin typeface="Comic Sans MS"/>
                <a:cs typeface="Comic Sans MS"/>
              </a:rPr>
              <a:t>k	</a:t>
            </a:r>
            <a:r>
              <a:rPr sz="2200" spc="-20" dirty="0">
                <a:latin typeface="Comic Sans MS"/>
                <a:cs typeface="Comic Sans MS"/>
              </a:rPr>
              <a:t>i</a:t>
            </a:r>
            <a:r>
              <a:rPr sz="2200" dirty="0">
                <a:latin typeface="Comic Sans MS"/>
                <a:cs typeface="Comic Sans MS"/>
              </a:rPr>
              <a:t>s	st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spc="-10" dirty="0">
                <a:latin typeface="Comic Sans MS"/>
                <a:cs typeface="Comic Sans MS"/>
              </a:rPr>
              <a:t>tc</a:t>
            </a:r>
            <a:r>
              <a:rPr sz="2200" dirty="0">
                <a:latin typeface="Comic Sans MS"/>
                <a:cs typeface="Comic Sans MS"/>
              </a:rPr>
              <a:t>h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d  </a:t>
            </a:r>
            <a:r>
              <a:rPr sz="2200" spc="5" dirty="0">
                <a:latin typeface="Comic Sans MS"/>
                <a:cs typeface="Comic Sans MS"/>
              </a:rPr>
              <a:t>b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w</a:t>
            </a:r>
            <a:r>
              <a:rPr sz="2200" spc="-10" dirty="0">
                <a:latin typeface="Comic Sans MS"/>
                <a:cs typeface="Comic Sans MS"/>
              </a:rPr>
              <a:t>e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n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he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wo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spc="-15" dirty="0">
                <a:latin typeface="Comic Sans MS"/>
                <a:cs typeface="Comic Sans MS"/>
              </a:rPr>
              <a:t>ee</a:t>
            </a:r>
            <a:r>
              <a:rPr sz="2200" dirty="0">
                <a:latin typeface="Comic Sans MS"/>
                <a:cs typeface="Comic Sans MS"/>
              </a:rPr>
              <a:t>s,	and	a	l</a:t>
            </a:r>
            <a:r>
              <a:rPr sz="2200" spc="-20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g		</a:t>
            </a:r>
            <a:r>
              <a:rPr sz="2200" spc="-10" dirty="0">
                <a:latin typeface="Comic Sans MS"/>
                <a:cs typeface="Comic Sans MS"/>
              </a:rPr>
              <a:t>c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-15" dirty="0">
                <a:latin typeface="Comic Sans MS"/>
                <a:cs typeface="Comic Sans MS"/>
              </a:rPr>
              <a:t>b</a:t>
            </a:r>
            <a:r>
              <a:rPr sz="2200" spc="-5" dirty="0">
                <a:latin typeface="Comic Sans MS"/>
                <a:cs typeface="Comic Sans MS"/>
              </a:rPr>
              <a:t>i</a:t>
            </a:r>
            <a:r>
              <a:rPr sz="2200" dirty="0">
                <a:latin typeface="Comic Sans MS"/>
                <a:cs typeface="Comic Sans MS"/>
              </a:rPr>
              <a:t>n	s</a:t>
            </a:r>
            <a:r>
              <a:rPr sz="2200" spc="-3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ands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3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438708" y="924127"/>
            <a:ext cx="6691630" cy="8769985"/>
          </a:xfrm>
          <a:prstGeom prst="rect">
            <a:avLst/>
          </a:prstGeom>
        </p:spPr>
        <p:txBody>
          <a:bodyPr vert="horz" wrap="square" lIns="0" tIns="11938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940"/>
              </a:spcBef>
            </a:pPr>
            <a:r>
              <a:rPr sz="2200" spc="-20" dirty="0">
                <a:latin typeface="Comic Sans MS"/>
                <a:cs typeface="Comic Sans MS"/>
              </a:rPr>
              <a:t>behind</a:t>
            </a:r>
            <a:r>
              <a:rPr sz="2200" spc="-65" dirty="0">
                <a:latin typeface="Comic Sans MS"/>
                <a:cs typeface="Comic Sans MS"/>
              </a:rPr>
              <a:t> </a:t>
            </a:r>
            <a:r>
              <a:rPr sz="2200" spc="-30" dirty="0">
                <a:latin typeface="Comic Sans MS"/>
                <a:cs typeface="Comic Sans MS"/>
              </a:rPr>
              <a:t>that.</a:t>
            </a:r>
            <a:endParaRPr sz="2200">
              <a:latin typeface="Comic Sans MS"/>
              <a:cs typeface="Comic Sans MS"/>
            </a:endParaRPr>
          </a:p>
          <a:p>
            <a:pPr marL="12700" marR="5715" algn="just">
              <a:lnSpc>
                <a:spcPct val="130900"/>
              </a:lnSpc>
              <a:spcBef>
                <a:spcPts val="25"/>
              </a:spcBef>
            </a:pP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20" dirty="0">
                <a:latin typeface="Comic Sans MS"/>
                <a:cs typeface="Comic Sans MS"/>
              </a:rPr>
              <a:t>campers </a:t>
            </a:r>
            <a:r>
              <a:rPr sz="2200" spc="5" dirty="0">
                <a:latin typeface="Comic Sans MS"/>
                <a:cs typeface="Comic Sans MS"/>
              </a:rPr>
              <a:t>are </a:t>
            </a:r>
            <a:r>
              <a:rPr sz="2200" spc="-20" dirty="0">
                <a:latin typeface="Comic Sans MS"/>
                <a:cs typeface="Comic Sans MS"/>
              </a:rPr>
              <a:t>forbidden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lie in the </a:t>
            </a:r>
            <a:r>
              <a:rPr sz="2200" spc="-15" dirty="0">
                <a:latin typeface="Comic Sans MS"/>
                <a:cs typeface="Comic Sans MS"/>
              </a:rPr>
              <a:t>hammock.  </a:t>
            </a:r>
            <a:r>
              <a:rPr sz="2200" dirty="0">
                <a:latin typeface="Comic Sans MS"/>
                <a:cs typeface="Comic Sans MS"/>
              </a:rPr>
              <a:t>It </a:t>
            </a:r>
            <a:r>
              <a:rPr sz="2200" spc="-20" dirty="0">
                <a:latin typeface="Comic Sans MS"/>
                <a:cs typeface="Comic Sans MS"/>
              </a:rPr>
              <a:t>belongs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Warden. </a:t>
            </a:r>
            <a:r>
              <a:rPr sz="2200" spc="-5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Warden owns </a:t>
            </a:r>
            <a:r>
              <a:rPr sz="2200" dirty="0">
                <a:latin typeface="Comic Sans MS"/>
                <a:cs typeface="Comic Sans MS"/>
              </a:rPr>
              <a:t>the  </a:t>
            </a:r>
            <a:r>
              <a:rPr sz="2200" spc="-20" dirty="0">
                <a:latin typeface="Comic Sans MS"/>
                <a:cs typeface="Comic Sans MS"/>
              </a:rPr>
              <a:t>shade.</a:t>
            </a:r>
            <a:endParaRPr sz="2200">
              <a:latin typeface="Comic Sans MS"/>
              <a:cs typeface="Comic Sans MS"/>
            </a:endParaRPr>
          </a:p>
          <a:p>
            <a:pPr marL="12700" marR="6350" algn="just">
              <a:lnSpc>
                <a:spcPct val="131000"/>
              </a:lnSpc>
              <a:spcBef>
                <a:spcPts val="25"/>
              </a:spcBef>
            </a:pPr>
            <a:r>
              <a:rPr sz="2200" spc="-5" dirty="0">
                <a:latin typeface="Comic Sans MS"/>
                <a:cs typeface="Comic Sans MS"/>
              </a:rPr>
              <a:t>Out on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20" dirty="0">
                <a:latin typeface="Comic Sans MS"/>
                <a:cs typeface="Comic Sans MS"/>
              </a:rPr>
              <a:t>lake, rattlesnakes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15" dirty="0">
                <a:latin typeface="Comic Sans MS"/>
                <a:cs typeface="Comic Sans MS"/>
              </a:rPr>
              <a:t>scorpions find </a:t>
            </a:r>
            <a:r>
              <a:rPr sz="2200" spc="62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shade </a:t>
            </a:r>
            <a:r>
              <a:rPr sz="2200" spc="-10" dirty="0">
                <a:latin typeface="Comic Sans MS"/>
                <a:cs typeface="Comic Sans MS"/>
              </a:rPr>
              <a:t>under </a:t>
            </a:r>
            <a:r>
              <a:rPr sz="2200" spc="-20" dirty="0">
                <a:latin typeface="Comic Sans MS"/>
                <a:cs typeface="Comic Sans MS"/>
              </a:rPr>
              <a:t>rocks </a:t>
            </a:r>
            <a:r>
              <a:rPr sz="2200" spc="5" dirty="0">
                <a:latin typeface="Comic Sans MS"/>
                <a:cs typeface="Comic Sans MS"/>
              </a:rPr>
              <a:t>and </a:t>
            </a:r>
            <a:r>
              <a:rPr sz="2200" dirty="0">
                <a:latin typeface="Comic Sans MS"/>
                <a:cs typeface="Comic Sans MS"/>
              </a:rPr>
              <a:t>in the </a:t>
            </a:r>
            <a:r>
              <a:rPr sz="2200" spc="-15" dirty="0">
                <a:latin typeface="Comic Sans MS"/>
                <a:cs typeface="Comic Sans MS"/>
              </a:rPr>
              <a:t>holes dug </a:t>
            </a:r>
            <a:r>
              <a:rPr sz="2200" spc="5" dirty="0">
                <a:latin typeface="Comic Sans MS"/>
                <a:cs typeface="Comic Sans MS"/>
              </a:rPr>
              <a:t>by </a:t>
            </a:r>
            <a:r>
              <a:rPr sz="2200" spc="-10" dirty="0">
                <a:latin typeface="Comic Sans MS"/>
                <a:cs typeface="Comic Sans MS"/>
              </a:rPr>
              <a:t>the  </a:t>
            </a:r>
            <a:r>
              <a:rPr sz="2200" spc="-25" dirty="0">
                <a:latin typeface="Comic Sans MS"/>
                <a:cs typeface="Comic Sans MS"/>
              </a:rPr>
              <a:t>campers.</a:t>
            </a:r>
            <a:endParaRPr sz="2200">
              <a:latin typeface="Comic Sans MS"/>
              <a:cs typeface="Comic Sans MS"/>
            </a:endParaRPr>
          </a:p>
          <a:p>
            <a:pPr marL="12700" marR="5080">
              <a:lnSpc>
                <a:spcPts val="3460"/>
              </a:lnSpc>
              <a:spcBef>
                <a:spcPts val="245"/>
              </a:spcBef>
              <a:tabLst>
                <a:tab pos="1273175" algn="l"/>
                <a:tab pos="1776730" algn="l"/>
                <a:tab pos="2414905" algn="l"/>
                <a:tab pos="2742565" algn="l"/>
                <a:tab pos="3611245" algn="l"/>
                <a:tab pos="3866515" algn="l"/>
                <a:tab pos="4248150" algn="l"/>
                <a:tab pos="4331970" algn="l"/>
                <a:tab pos="4939665" algn="l"/>
                <a:tab pos="5796280" algn="l"/>
                <a:tab pos="5939155" algn="l"/>
              </a:tabLst>
            </a:pPr>
            <a:r>
              <a:rPr sz="2200" spc="10" dirty="0">
                <a:latin typeface="Comic Sans MS"/>
                <a:cs typeface="Comic Sans MS"/>
              </a:rPr>
              <a:t>H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's	a	go</a:t>
            </a:r>
            <a:r>
              <a:rPr sz="2200" spc="-15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d		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dirty="0">
                <a:latin typeface="Comic Sans MS"/>
                <a:cs typeface="Comic Sans MS"/>
              </a:rPr>
              <a:t>u</a:t>
            </a:r>
            <a:r>
              <a:rPr sz="2200" spc="-25" dirty="0">
                <a:latin typeface="Comic Sans MS"/>
                <a:cs typeface="Comic Sans MS"/>
              </a:rPr>
              <a:t>l</a:t>
            </a:r>
            <a:r>
              <a:rPr sz="2200" dirty="0">
                <a:latin typeface="Comic Sans MS"/>
                <a:cs typeface="Comic Sans MS"/>
              </a:rPr>
              <a:t>e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o	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spc="-10" dirty="0">
                <a:latin typeface="Comic Sans MS"/>
                <a:cs typeface="Comic Sans MS"/>
              </a:rPr>
              <a:t>emem</a:t>
            </a:r>
            <a:r>
              <a:rPr sz="2200" spc="5" dirty="0">
                <a:latin typeface="Comic Sans MS"/>
                <a:cs typeface="Comic Sans MS"/>
              </a:rPr>
              <a:t>b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r		a</a:t>
            </a:r>
            <a:r>
              <a:rPr sz="2200" spc="5" dirty="0">
                <a:latin typeface="Comic Sans MS"/>
                <a:cs typeface="Comic Sans MS"/>
              </a:rPr>
              <a:t>b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ut  </a:t>
            </a:r>
            <a:r>
              <a:rPr sz="2200" spc="-5" dirty="0">
                <a:latin typeface="Comic Sans MS"/>
                <a:cs typeface="Comic Sans MS"/>
              </a:rPr>
              <a:t>r</a:t>
            </a:r>
            <a:r>
              <a:rPr sz="2200" spc="-35" dirty="0">
                <a:latin typeface="Comic Sans MS"/>
                <a:cs typeface="Comic Sans MS"/>
              </a:rPr>
              <a:t>att</a:t>
            </a:r>
            <a:r>
              <a:rPr sz="2200" dirty="0">
                <a:latin typeface="Comic Sans MS"/>
                <a:cs typeface="Comic Sans MS"/>
              </a:rPr>
              <a:t>l</a:t>
            </a:r>
            <a:r>
              <a:rPr sz="2200" spc="-40" dirty="0">
                <a:latin typeface="Comic Sans MS"/>
                <a:cs typeface="Comic Sans MS"/>
              </a:rPr>
              <a:t>e</a:t>
            </a:r>
            <a:r>
              <a:rPr sz="2200" spc="-20" dirty="0">
                <a:latin typeface="Comic Sans MS"/>
                <a:cs typeface="Comic Sans MS"/>
              </a:rPr>
              <a:t>s</a:t>
            </a:r>
            <a:r>
              <a:rPr sz="2200" spc="-30" dirty="0">
                <a:latin typeface="Comic Sans MS"/>
                <a:cs typeface="Comic Sans MS"/>
              </a:rPr>
              <a:t>na</a:t>
            </a:r>
            <a:r>
              <a:rPr sz="2200" dirty="0">
                <a:latin typeface="Comic Sans MS"/>
                <a:cs typeface="Comic Sans MS"/>
              </a:rPr>
              <a:t>k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s	</a:t>
            </a:r>
            <a:r>
              <a:rPr sz="2200" spc="-53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and	s</a:t>
            </a:r>
            <a:r>
              <a:rPr sz="2200" spc="-30" dirty="0">
                <a:latin typeface="Comic Sans MS"/>
                <a:cs typeface="Comic Sans MS"/>
              </a:rPr>
              <a:t>c</a:t>
            </a:r>
            <a:r>
              <a:rPr sz="2200" spc="-35" dirty="0">
                <a:latin typeface="Comic Sans MS"/>
                <a:cs typeface="Comic Sans MS"/>
              </a:rPr>
              <a:t>o</a:t>
            </a:r>
            <a:r>
              <a:rPr sz="2200" spc="-5" dirty="0">
                <a:latin typeface="Comic Sans MS"/>
                <a:cs typeface="Comic Sans MS"/>
              </a:rPr>
              <a:t>r</a:t>
            </a:r>
            <a:r>
              <a:rPr sz="2200" spc="-10" dirty="0">
                <a:latin typeface="Comic Sans MS"/>
                <a:cs typeface="Comic Sans MS"/>
              </a:rPr>
              <a:t>p</a:t>
            </a:r>
            <a:r>
              <a:rPr sz="2200" spc="-20" dirty="0">
                <a:latin typeface="Comic Sans MS"/>
                <a:cs typeface="Comic Sans MS"/>
              </a:rPr>
              <a:t>i</a:t>
            </a:r>
            <a:r>
              <a:rPr sz="2200" spc="-35" dirty="0">
                <a:latin typeface="Comic Sans MS"/>
                <a:cs typeface="Comic Sans MS"/>
              </a:rPr>
              <a:t>o</a:t>
            </a:r>
            <a:r>
              <a:rPr sz="2200" spc="-30" dirty="0">
                <a:latin typeface="Comic Sans MS"/>
                <a:cs typeface="Comic Sans MS"/>
              </a:rPr>
              <a:t>n</a:t>
            </a:r>
            <a:r>
              <a:rPr sz="2200" dirty="0">
                <a:latin typeface="Comic Sans MS"/>
                <a:cs typeface="Comic Sans MS"/>
              </a:rPr>
              <a:t>s:	</a:t>
            </a:r>
            <a:r>
              <a:rPr sz="2200" spc="-5" dirty="0">
                <a:latin typeface="Comic Sans MS"/>
                <a:cs typeface="Comic Sans MS"/>
              </a:rPr>
              <a:t>I</a:t>
            </a:r>
            <a:r>
              <a:rPr sz="2200" dirty="0">
                <a:latin typeface="Comic Sans MS"/>
                <a:cs typeface="Comic Sans MS"/>
              </a:rPr>
              <a:t>f		y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u	</a:t>
            </a:r>
            <a:r>
              <a:rPr sz="2200" spc="-5" dirty="0">
                <a:latin typeface="Comic Sans MS"/>
                <a:cs typeface="Comic Sans MS"/>
              </a:rPr>
              <a:t>d</a:t>
            </a:r>
            <a:r>
              <a:rPr sz="2200" spc="-35" dirty="0">
                <a:latin typeface="Comic Sans MS"/>
                <a:cs typeface="Comic Sans MS"/>
              </a:rPr>
              <a:t>o</a:t>
            </a:r>
            <a:r>
              <a:rPr sz="2200" spc="-30" dirty="0">
                <a:latin typeface="Comic Sans MS"/>
                <a:cs typeface="Comic Sans MS"/>
              </a:rPr>
              <a:t>n</a:t>
            </a:r>
            <a:r>
              <a:rPr sz="2200" dirty="0">
                <a:latin typeface="Comic Sans MS"/>
                <a:cs typeface="Comic Sans MS"/>
              </a:rPr>
              <a:t>'t	</a:t>
            </a:r>
            <a:r>
              <a:rPr sz="2200" spc="-15" dirty="0">
                <a:latin typeface="Comic Sans MS"/>
                <a:cs typeface="Comic Sans MS"/>
              </a:rPr>
              <a:t>b</a:t>
            </a:r>
            <a:r>
              <a:rPr sz="2200" spc="-35" dirty="0">
                <a:latin typeface="Comic Sans MS"/>
                <a:cs typeface="Comic Sans MS"/>
              </a:rPr>
              <a:t>o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spc="-30" dirty="0">
                <a:latin typeface="Comic Sans MS"/>
                <a:cs typeface="Comic Sans MS"/>
              </a:rPr>
              <a:t>h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r</a:t>
            </a:r>
            <a:endParaRPr sz="2200">
              <a:latin typeface="Comic Sans MS"/>
              <a:cs typeface="Comic Sans MS"/>
            </a:endParaRPr>
          </a:p>
          <a:p>
            <a:pPr marL="12700" marR="2950845">
              <a:lnSpc>
                <a:spcPts val="3460"/>
              </a:lnSpc>
              <a:spcBef>
                <a:spcPts val="20"/>
              </a:spcBef>
            </a:pPr>
            <a:r>
              <a:rPr sz="2200" spc="-20" dirty="0">
                <a:latin typeface="Comic Sans MS"/>
                <a:cs typeface="Comic Sans MS"/>
              </a:rPr>
              <a:t>them, </a:t>
            </a:r>
            <a:r>
              <a:rPr sz="2200" spc="-25" dirty="0">
                <a:latin typeface="Comic Sans MS"/>
                <a:cs typeface="Comic Sans MS"/>
              </a:rPr>
              <a:t>they </a:t>
            </a:r>
            <a:r>
              <a:rPr sz="2200" spc="-20" dirty="0">
                <a:latin typeface="Comic Sans MS"/>
                <a:cs typeface="Comic Sans MS"/>
              </a:rPr>
              <a:t>won't </a:t>
            </a:r>
            <a:r>
              <a:rPr sz="2200" spc="-25" dirty="0">
                <a:latin typeface="Comic Sans MS"/>
                <a:cs typeface="Comic Sans MS"/>
              </a:rPr>
              <a:t>bother</a:t>
            </a:r>
            <a:r>
              <a:rPr sz="2200" spc="-13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you.  </a:t>
            </a:r>
            <a:r>
              <a:rPr sz="2200" dirty="0">
                <a:latin typeface="Comic Sans MS"/>
                <a:cs typeface="Comic Sans MS"/>
              </a:rPr>
              <a:t>Usually.</a:t>
            </a:r>
            <a:endParaRPr sz="22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370"/>
              </a:spcBef>
            </a:pPr>
            <a:r>
              <a:rPr sz="2200" spc="-20" dirty="0">
                <a:latin typeface="Comic Sans MS"/>
                <a:cs typeface="Comic Sans MS"/>
              </a:rPr>
              <a:t>Being</a:t>
            </a:r>
            <a:r>
              <a:rPr sz="2200" spc="16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bitten</a:t>
            </a:r>
            <a:r>
              <a:rPr sz="2200" spc="13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by</a:t>
            </a:r>
            <a:r>
              <a:rPr sz="2200" spc="18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18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scorpion</a:t>
            </a:r>
            <a:r>
              <a:rPr sz="2200" spc="15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or</a:t>
            </a:r>
            <a:r>
              <a:rPr sz="2200" spc="20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even</a:t>
            </a:r>
            <a:r>
              <a:rPr sz="2200" spc="15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18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rattlesnake</a:t>
            </a:r>
            <a:r>
              <a:rPr sz="2200" spc="13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is</a:t>
            </a:r>
            <a:endParaRPr sz="2200">
              <a:latin typeface="Comic Sans MS"/>
              <a:cs typeface="Comic Sans MS"/>
            </a:endParaRPr>
          </a:p>
          <a:p>
            <a:pPr marL="12700" marR="8890">
              <a:lnSpc>
                <a:spcPts val="3460"/>
              </a:lnSpc>
              <a:spcBef>
                <a:spcPts val="250"/>
              </a:spcBef>
              <a:tabLst>
                <a:tab pos="575310" algn="l"/>
                <a:tab pos="1164590" algn="l"/>
                <a:tab pos="2039620" algn="l"/>
                <a:tab pos="2837815" algn="l"/>
                <a:tab pos="3538854" algn="l"/>
                <a:tab pos="4105275" algn="l"/>
                <a:tab pos="5140960" algn="l"/>
                <a:tab pos="5561965" algn="l"/>
                <a:tab pos="6205220" algn="l"/>
              </a:tabLst>
            </a:pPr>
            <a:r>
              <a:rPr sz="2200" spc="-5" dirty="0">
                <a:latin typeface="Comic Sans MS"/>
                <a:cs typeface="Comic Sans MS"/>
              </a:rPr>
              <a:t>n</a:t>
            </a:r>
            <a:r>
              <a:rPr sz="2200" spc="-15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t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he	w</a:t>
            </a:r>
            <a:r>
              <a:rPr sz="2200" spc="-35" dirty="0">
                <a:latin typeface="Comic Sans MS"/>
                <a:cs typeface="Comic Sans MS"/>
              </a:rPr>
              <a:t>o</a:t>
            </a:r>
            <a:r>
              <a:rPr sz="2200" spc="-5" dirty="0">
                <a:latin typeface="Comic Sans MS"/>
                <a:cs typeface="Comic Sans MS"/>
              </a:rPr>
              <a:t>r</a:t>
            </a:r>
            <a:r>
              <a:rPr sz="2200" spc="-25" dirty="0">
                <a:latin typeface="Comic Sans MS"/>
                <a:cs typeface="Comic Sans MS"/>
              </a:rPr>
              <a:t>s</a:t>
            </a:r>
            <a:r>
              <a:rPr sz="2200" dirty="0">
                <a:latin typeface="Comic Sans MS"/>
                <a:cs typeface="Comic Sans MS"/>
              </a:rPr>
              <a:t>t	</a:t>
            </a:r>
            <a:r>
              <a:rPr sz="2200" spc="-35" dirty="0">
                <a:latin typeface="Comic Sans MS"/>
                <a:cs typeface="Comic Sans MS"/>
              </a:rPr>
              <a:t>t</a:t>
            </a:r>
            <a:r>
              <a:rPr sz="2200" spc="-30" dirty="0">
                <a:latin typeface="Comic Sans MS"/>
                <a:cs typeface="Comic Sans MS"/>
              </a:rPr>
              <a:t>h</a:t>
            </a:r>
            <a:r>
              <a:rPr sz="2200" spc="-5" dirty="0">
                <a:latin typeface="Comic Sans MS"/>
                <a:cs typeface="Comic Sans MS"/>
              </a:rPr>
              <a:t>i</a:t>
            </a:r>
            <a:r>
              <a:rPr sz="2200" spc="-25" dirty="0">
                <a:latin typeface="Comic Sans MS"/>
                <a:cs typeface="Comic Sans MS"/>
              </a:rPr>
              <a:t>n</a:t>
            </a:r>
            <a:r>
              <a:rPr sz="2200" dirty="0">
                <a:latin typeface="Comic Sans MS"/>
                <a:cs typeface="Comic Sans MS"/>
              </a:rPr>
              <a:t>g	</a:t>
            </a:r>
            <a:r>
              <a:rPr sz="2200" spc="-35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</a:t>
            </a:r>
            <a:r>
              <a:rPr sz="2200" spc="-35" dirty="0">
                <a:latin typeface="Comic Sans MS"/>
                <a:cs typeface="Comic Sans MS"/>
              </a:rPr>
              <a:t>a</a:t>
            </a:r>
            <a:r>
              <a:rPr sz="2200" dirty="0">
                <a:latin typeface="Comic Sans MS"/>
                <a:cs typeface="Comic Sans MS"/>
              </a:rPr>
              <a:t>t	</a:t>
            </a:r>
            <a:r>
              <a:rPr sz="2200" spc="-35" dirty="0">
                <a:latin typeface="Comic Sans MS"/>
                <a:cs typeface="Comic Sans MS"/>
              </a:rPr>
              <a:t>c</a:t>
            </a:r>
            <a:r>
              <a:rPr sz="2200" spc="-30" dirty="0">
                <a:latin typeface="Comic Sans MS"/>
                <a:cs typeface="Comic Sans MS"/>
              </a:rPr>
              <a:t>a</a:t>
            </a:r>
            <a:r>
              <a:rPr sz="2200" dirty="0">
                <a:latin typeface="Comic Sans MS"/>
                <a:cs typeface="Comic Sans MS"/>
              </a:rPr>
              <a:t>n	</a:t>
            </a:r>
            <a:r>
              <a:rPr sz="2200" spc="-30" dirty="0">
                <a:latin typeface="Comic Sans MS"/>
                <a:cs typeface="Comic Sans MS"/>
              </a:rPr>
              <a:t>h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-35" dirty="0">
                <a:latin typeface="Comic Sans MS"/>
                <a:cs typeface="Comic Sans MS"/>
              </a:rPr>
              <a:t>p</a:t>
            </a:r>
            <a:r>
              <a:rPr sz="2200" dirty="0">
                <a:latin typeface="Comic Sans MS"/>
                <a:cs typeface="Comic Sans MS"/>
              </a:rPr>
              <a:t>p</a:t>
            </a:r>
            <a:r>
              <a:rPr sz="2200" spc="-40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n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o	</a:t>
            </a:r>
            <a:r>
              <a:rPr sz="2200" spc="-25" dirty="0">
                <a:latin typeface="Comic Sans MS"/>
                <a:cs typeface="Comic Sans MS"/>
              </a:rPr>
              <a:t>y</a:t>
            </a:r>
            <a:r>
              <a:rPr sz="2200" spc="-35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u.	</a:t>
            </a:r>
            <a:r>
              <a:rPr sz="2200" spc="-10" dirty="0">
                <a:latin typeface="Comic Sans MS"/>
                <a:cs typeface="Comic Sans MS"/>
              </a:rPr>
              <a:t>Yo</a:t>
            </a:r>
            <a:r>
              <a:rPr sz="2200" dirty="0">
                <a:latin typeface="Comic Sans MS"/>
                <a:cs typeface="Comic Sans MS"/>
              </a:rPr>
              <a:t>u  </a:t>
            </a:r>
            <a:r>
              <a:rPr sz="2200" spc="-15" dirty="0">
                <a:latin typeface="Comic Sans MS"/>
                <a:cs typeface="Comic Sans MS"/>
              </a:rPr>
              <a:t>won't</a:t>
            </a:r>
            <a:r>
              <a:rPr sz="2200" spc="-7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die.</a:t>
            </a:r>
            <a:endParaRPr sz="22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560"/>
              </a:spcBef>
            </a:pPr>
            <a:r>
              <a:rPr sz="2200" dirty="0">
                <a:latin typeface="Comic Sans MS"/>
                <a:cs typeface="Comic Sans MS"/>
              </a:rPr>
              <a:t>Usually.</a:t>
            </a:r>
            <a:endParaRPr sz="22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625"/>
              </a:spcBef>
              <a:tabLst>
                <a:tab pos="1600835" algn="l"/>
                <a:tab pos="1905635" algn="l"/>
                <a:tab pos="3009900" algn="l"/>
                <a:tab pos="3594735" algn="l"/>
                <a:tab pos="4171315" algn="l"/>
                <a:tab pos="4610735" algn="l"/>
                <a:tab pos="5092065" algn="l"/>
                <a:tab pos="6059170" algn="l"/>
                <a:tab pos="6534784" algn="l"/>
              </a:tabLst>
            </a:pPr>
            <a:r>
              <a:rPr sz="2200" spc="-5" dirty="0">
                <a:latin typeface="Comic Sans MS"/>
                <a:cs typeface="Comic Sans MS"/>
              </a:rPr>
              <a:t>So</a:t>
            </a:r>
            <a:r>
              <a:rPr sz="2200" spc="-15" dirty="0">
                <a:latin typeface="Comic Sans MS"/>
                <a:cs typeface="Comic Sans MS"/>
              </a:rPr>
              <a:t>me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spc="-5" dirty="0">
                <a:latin typeface="Comic Sans MS"/>
                <a:cs typeface="Comic Sans MS"/>
              </a:rPr>
              <a:t>im</a:t>
            </a:r>
            <a:r>
              <a:rPr sz="2200" spc="-20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s	a	</a:t>
            </a:r>
            <a:r>
              <a:rPr sz="2200" spc="-10" dirty="0">
                <a:latin typeface="Comic Sans MS"/>
                <a:cs typeface="Comic Sans MS"/>
              </a:rPr>
              <a:t>c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-10" dirty="0">
                <a:latin typeface="Comic Sans MS"/>
                <a:cs typeface="Comic Sans MS"/>
              </a:rPr>
              <a:t>m</a:t>
            </a:r>
            <a:r>
              <a:rPr sz="2200" dirty="0">
                <a:latin typeface="Comic Sans MS"/>
                <a:cs typeface="Comic Sans MS"/>
              </a:rPr>
              <a:t>p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r	will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dirty="0">
                <a:latin typeface="Comic Sans MS"/>
                <a:cs typeface="Comic Sans MS"/>
              </a:rPr>
              <a:t>y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o	</a:t>
            </a:r>
            <a:r>
              <a:rPr sz="2200" spc="10" dirty="0">
                <a:latin typeface="Comic Sans MS"/>
                <a:cs typeface="Comic Sans MS"/>
              </a:rPr>
              <a:t>b</a:t>
            </a:r>
            <a:r>
              <a:rPr sz="2200" dirty="0">
                <a:latin typeface="Comic Sans MS"/>
                <a:cs typeface="Comic Sans MS"/>
              </a:rPr>
              <a:t>e	</a:t>
            </a:r>
            <a:r>
              <a:rPr sz="2200" spc="-15" dirty="0">
                <a:latin typeface="Comic Sans MS"/>
                <a:cs typeface="Comic Sans MS"/>
              </a:rPr>
              <a:t>b</a:t>
            </a:r>
            <a:r>
              <a:rPr sz="2200" spc="-5" dirty="0">
                <a:latin typeface="Comic Sans MS"/>
                <a:cs typeface="Comic Sans MS"/>
              </a:rPr>
              <a:t>it</a:t>
            </a:r>
            <a:r>
              <a:rPr sz="2200" spc="-15" dirty="0">
                <a:latin typeface="Comic Sans MS"/>
                <a:cs typeface="Comic Sans MS"/>
              </a:rPr>
              <a:t>te</a:t>
            </a:r>
            <a:r>
              <a:rPr sz="2200" dirty="0">
                <a:latin typeface="Comic Sans MS"/>
                <a:cs typeface="Comic Sans MS"/>
              </a:rPr>
              <a:t>n	</a:t>
            </a:r>
            <a:r>
              <a:rPr sz="2200" spc="10" dirty="0">
                <a:latin typeface="Comic Sans MS"/>
                <a:cs typeface="Comic Sans MS"/>
              </a:rPr>
              <a:t>b</a:t>
            </a:r>
            <a:r>
              <a:rPr sz="2200" dirty="0">
                <a:latin typeface="Comic Sans MS"/>
                <a:cs typeface="Comic Sans MS"/>
              </a:rPr>
              <a:t>y	a</a:t>
            </a:r>
            <a:endParaRPr sz="2200">
              <a:latin typeface="Comic Sans MS"/>
              <a:cs typeface="Comic Sans MS"/>
            </a:endParaRPr>
          </a:p>
          <a:p>
            <a:pPr marL="12700" marR="6985" algn="just">
              <a:lnSpc>
                <a:spcPct val="131000"/>
              </a:lnSpc>
            </a:pPr>
            <a:r>
              <a:rPr sz="2200" dirty="0">
                <a:latin typeface="Comic Sans MS"/>
                <a:cs typeface="Comic Sans MS"/>
              </a:rPr>
              <a:t>scorpion, </a:t>
            </a:r>
            <a:r>
              <a:rPr sz="2200" spc="-5" dirty="0">
                <a:latin typeface="Comic Sans MS"/>
                <a:cs typeface="Comic Sans MS"/>
              </a:rPr>
              <a:t>or even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5" dirty="0">
                <a:latin typeface="Comic Sans MS"/>
                <a:cs typeface="Comic Sans MS"/>
              </a:rPr>
              <a:t>small </a:t>
            </a:r>
            <a:r>
              <a:rPr sz="2200" dirty="0">
                <a:latin typeface="Comic Sans MS"/>
                <a:cs typeface="Comic Sans MS"/>
              </a:rPr>
              <a:t>rattlesnake. Then he will  get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spend a day </a:t>
            </a:r>
            <a:r>
              <a:rPr sz="2200" spc="-5" dirty="0">
                <a:latin typeface="Comic Sans MS"/>
                <a:cs typeface="Comic Sans MS"/>
              </a:rPr>
              <a:t>or two recovering </a:t>
            </a:r>
            <a:r>
              <a:rPr sz="2200" spc="5" dirty="0">
                <a:latin typeface="Comic Sans MS"/>
                <a:cs typeface="Comic Sans MS"/>
              </a:rPr>
              <a:t>in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tent,  instead of </a:t>
            </a:r>
            <a:r>
              <a:rPr sz="2200" dirty="0">
                <a:latin typeface="Comic Sans MS"/>
                <a:cs typeface="Comic Sans MS"/>
              </a:rPr>
              <a:t>having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dig a </a:t>
            </a:r>
            <a:r>
              <a:rPr sz="2200" spc="-15" dirty="0">
                <a:latin typeface="Comic Sans MS"/>
                <a:cs typeface="Comic Sans MS"/>
              </a:rPr>
              <a:t>hole out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spc="-20" dirty="0">
                <a:latin typeface="Comic Sans MS"/>
                <a:cs typeface="Comic Sans MS"/>
              </a:rPr>
              <a:t>the</a:t>
            </a:r>
            <a:r>
              <a:rPr sz="2200" spc="-32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lake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815"/>
              </a:spcBef>
            </a:pPr>
            <a:r>
              <a:rPr sz="2200" spc="-15" dirty="0">
                <a:latin typeface="Comic Sans MS"/>
                <a:cs typeface="Comic Sans MS"/>
              </a:rPr>
              <a:t>But</a:t>
            </a:r>
            <a:r>
              <a:rPr sz="2200" spc="17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you</a:t>
            </a:r>
            <a:r>
              <a:rPr sz="2200" spc="18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don't</a:t>
            </a:r>
            <a:r>
              <a:rPr sz="2200" spc="18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want</a:t>
            </a:r>
            <a:r>
              <a:rPr sz="2200" spc="17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to</a:t>
            </a:r>
            <a:r>
              <a:rPr sz="2200" spc="18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be</a:t>
            </a:r>
            <a:r>
              <a:rPr sz="2200" spc="19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bitten</a:t>
            </a:r>
            <a:r>
              <a:rPr sz="2200" spc="19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by</a:t>
            </a:r>
            <a:r>
              <a:rPr sz="2200" spc="19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21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yellow-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4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438708" y="924127"/>
            <a:ext cx="6693534" cy="811149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10795" algn="just">
              <a:lnSpc>
                <a:spcPct val="131400"/>
              </a:lnSpc>
              <a:spcBef>
                <a:spcPts val="110"/>
              </a:spcBef>
            </a:pPr>
            <a:r>
              <a:rPr sz="2200" spc="-5" dirty="0">
                <a:latin typeface="Comic Sans MS"/>
                <a:cs typeface="Comic Sans MS"/>
              </a:rPr>
              <a:t>spotted </a:t>
            </a:r>
            <a:r>
              <a:rPr sz="2200" spc="5" dirty="0">
                <a:latin typeface="Comic Sans MS"/>
                <a:cs typeface="Comic Sans MS"/>
              </a:rPr>
              <a:t>lizard. </a:t>
            </a:r>
            <a:r>
              <a:rPr sz="2200" dirty="0">
                <a:latin typeface="Comic Sans MS"/>
                <a:cs typeface="Comic Sans MS"/>
              </a:rPr>
              <a:t>That's the worst thing </a:t>
            </a:r>
            <a:r>
              <a:rPr sz="2200" spc="-15" dirty="0">
                <a:latin typeface="Comic Sans MS"/>
                <a:cs typeface="Comic Sans MS"/>
              </a:rPr>
              <a:t>that </a:t>
            </a:r>
            <a:r>
              <a:rPr sz="2200" spc="-20" dirty="0">
                <a:latin typeface="Comic Sans MS"/>
                <a:cs typeface="Comic Sans MS"/>
              </a:rPr>
              <a:t>can  </a:t>
            </a:r>
            <a:r>
              <a:rPr sz="2200" spc="-25" dirty="0">
                <a:latin typeface="Comic Sans MS"/>
                <a:cs typeface="Comic Sans MS"/>
              </a:rPr>
              <a:t>happen </a:t>
            </a:r>
            <a:r>
              <a:rPr sz="2200" spc="-15" dirty="0">
                <a:latin typeface="Comic Sans MS"/>
                <a:cs typeface="Comic Sans MS"/>
              </a:rPr>
              <a:t>to you. </a:t>
            </a:r>
            <a:r>
              <a:rPr sz="2200" spc="-20" dirty="0">
                <a:latin typeface="Comic Sans MS"/>
                <a:cs typeface="Comic Sans MS"/>
              </a:rPr>
              <a:t>You </a:t>
            </a:r>
            <a:r>
              <a:rPr sz="2200" dirty="0">
                <a:latin typeface="Comic Sans MS"/>
                <a:cs typeface="Comic Sans MS"/>
              </a:rPr>
              <a:t>will </a:t>
            </a:r>
            <a:r>
              <a:rPr sz="2200" spc="5" dirty="0">
                <a:latin typeface="Comic Sans MS"/>
                <a:cs typeface="Comic Sans MS"/>
              </a:rPr>
              <a:t>die </a:t>
            </a:r>
            <a:r>
              <a:rPr sz="2200" dirty="0">
                <a:latin typeface="Comic Sans MS"/>
                <a:cs typeface="Comic Sans MS"/>
              </a:rPr>
              <a:t>a slow and painful </a:t>
            </a:r>
            <a:r>
              <a:rPr sz="2200" spc="-5" dirty="0">
                <a:latin typeface="Comic Sans MS"/>
                <a:cs typeface="Comic Sans MS"/>
              </a:rPr>
              <a:t>death.  Always.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625"/>
              </a:spcBef>
            </a:pPr>
            <a:r>
              <a:rPr sz="2200" dirty="0">
                <a:latin typeface="Comic Sans MS"/>
                <a:cs typeface="Comic Sans MS"/>
              </a:rPr>
              <a:t>If </a:t>
            </a:r>
            <a:r>
              <a:rPr sz="2200" spc="-20" dirty="0">
                <a:latin typeface="Comic Sans MS"/>
                <a:cs typeface="Comic Sans MS"/>
              </a:rPr>
              <a:t>you </a:t>
            </a:r>
            <a:r>
              <a:rPr sz="2200" spc="-10" dirty="0">
                <a:latin typeface="Comic Sans MS"/>
                <a:cs typeface="Comic Sans MS"/>
              </a:rPr>
              <a:t>get </a:t>
            </a:r>
            <a:r>
              <a:rPr sz="2200" spc="-20" dirty="0">
                <a:latin typeface="Comic Sans MS"/>
                <a:cs typeface="Comic Sans MS"/>
              </a:rPr>
              <a:t>bitten </a:t>
            </a:r>
            <a:r>
              <a:rPr sz="2200" spc="5" dirty="0">
                <a:latin typeface="Comic Sans MS"/>
                <a:cs typeface="Comic Sans MS"/>
              </a:rPr>
              <a:t>by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5" dirty="0">
                <a:latin typeface="Comic Sans MS"/>
                <a:cs typeface="Comic Sans MS"/>
              </a:rPr>
              <a:t>yellow-spotted</a:t>
            </a:r>
            <a:r>
              <a:rPr sz="2200" spc="4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lizard, </a:t>
            </a:r>
            <a:r>
              <a:rPr sz="2200" dirty="0">
                <a:latin typeface="Comic Sans MS"/>
                <a:cs typeface="Comic Sans MS"/>
              </a:rPr>
              <a:t>you</a:t>
            </a:r>
            <a:endParaRPr sz="2200">
              <a:latin typeface="Comic Sans MS"/>
              <a:cs typeface="Comic Sans MS"/>
            </a:endParaRPr>
          </a:p>
          <a:p>
            <a:pPr marL="12700" marR="5080" algn="just">
              <a:lnSpc>
                <a:spcPct val="130900"/>
              </a:lnSpc>
            </a:pPr>
            <a:r>
              <a:rPr sz="2200" spc="-15" dirty="0">
                <a:latin typeface="Comic Sans MS"/>
                <a:cs typeface="Comic Sans MS"/>
              </a:rPr>
              <a:t>might </a:t>
            </a:r>
            <a:r>
              <a:rPr sz="2200" dirty="0">
                <a:latin typeface="Comic Sans MS"/>
                <a:cs typeface="Comic Sans MS"/>
              </a:rPr>
              <a:t>as </a:t>
            </a:r>
            <a:r>
              <a:rPr sz="2200" spc="-10" dirty="0">
                <a:latin typeface="Comic Sans MS"/>
                <a:cs typeface="Comic Sans MS"/>
              </a:rPr>
              <a:t>well </a:t>
            </a:r>
            <a:r>
              <a:rPr sz="2200" dirty="0">
                <a:latin typeface="Comic Sans MS"/>
                <a:cs typeface="Comic Sans MS"/>
              </a:rPr>
              <a:t>go </a:t>
            </a:r>
            <a:r>
              <a:rPr sz="2200" spc="-15" dirty="0">
                <a:latin typeface="Comic Sans MS"/>
                <a:cs typeface="Comic Sans MS"/>
              </a:rPr>
              <a:t>into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shade of </a:t>
            </a:r>
            <a:r>
              <a:rPr sz="2200" spc="-10" dirty="0">
                <a:latin typeface="Comic Sans MS"/>
                <a:cs typeface="Comic Sans MS"/>
              </a:rPr>
              <a:t>the </a:t>
            </a:r>
            <a:r>
              <a:rPr sz="2200" spc="-20" dirty="0">
                <a:latin typeface="Comic Sans MS"/>
                <a:cs typeface="Comic Sans MS"/>
              </a:rPr>
              <a:t>oak </a:t>
            </a:r>
            <a:r>
              <a:rPr sz="2200" spc="-15" dirty="0">
                <a:latin typeface="Comic Sans MS"/>
                <a:cs typeface="Comic Sans MS"/>
              </a:rPr>
              <a:t>trees  </a:t>
            </a:r>
            <a:r>
              <a:rPr sz="2200" spc="-20" dirty="0">
                <a:latin typeface="Comic Sans MS"/>
                <a:cs typeface="Comic Sans MS"/>
              </a:rPr>
              <a:t>and </a:t>
            </a:r>
            <a:r>
              <a:rPr sz="2200" spc="-10" dirty="0">
                <a:latin typeface="Comic Sans MS"/>
                <a:cs typeface="Comic Sans MS"/>
              </a:rPr>
              <a:t>lie </a:t>
            </a:r>
            <a:r>
              <a:rPr sz="2200" dirty="0">
                <a:latin typeface="Comic Sans MS"/>
                <a:cs typeface="Comic Sans MS"/>
              </a:rPr>
              <a:t>in </a:t>
            </a:r>
            <a:r>
              <a:rPr sz="2200" spc="-10" dirty="0">
                <a:latin typeface="Comic Sans MS"/>
                <a:cs typeface="Comic Sans MS"/>
              </a:rPr>
              <a:t>the</a:t>
            </a:r>
            <a:r>
              <a:rPr sz="2200" spc="-10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hammock.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819"/>
              </a:spcBef>
            </a:pPr>
            <a:r>
              <a:rPr sz="2200" dirty="0">
                <a:latin typeface="Comic Sans MS"/>
                <a:cs typeface="Comic Sans MS"/>
              </a:rPr>
              <a:t>There is </a:t>
            </a:r>
            <a:r>
              <a:rPr sz="2200" spc="-5" dirty="0">
                <a:latin typeface="Comic Sans MS"/>
                <a:cs typeface="Comic Sans MS"/>
              </a:rPr>
              <a:t>nothing </a:t>
            </a:r>
            <a:r>
              <a:rPr sz="2200" dirty="0">
                <a:latin typeface="Comic Sans MS"/>
                <a:cs typeface="Comic Sans MS"/>
              </a:rPr>
              <a:t>anyone can do </a:t>
            </a:r>
            <a:r>
              <a:rPr sz="2200" spc="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you</a:t>
            </a:r>
            <a:r>
              <a:rPr sz="2200" spc="-15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anymore.</a:t>
            </a:r>
            <a:endParaRPr sz="22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</a:pPr>
            <a:endParaRPr sz="31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2260"/>
              </a:spcBef>
            </a:pPr>
            <a:r>
              <a:rPr sz="2200" dirty="0">
                <a:latin typeface="Comic Sans MS"/>
                <a:cs typeface="Comic Sans MS"/>
              </a:rPr>
              <a:t>2</a:t>
            </a:r>
            <a:endParaRPr sz="2200">
              <a:latin typeface="Comic Sans MS"/>
              <a:cs typeface="Comic Sans MS"/>
            </a:endParaRPr>
          </a:p>
          <a:p>
            <a:pPr marL="12700" marR="6985" algn="just">
              <a:lnSpc>
                <a:spcPct val="131200"/>
              </a:lnSpc>
              <a:spcBef>
                <a:spcPts val="2680"/>
              </a:spcBef>
            </a:pP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reader </a:t>
            </a:r>
            <a:r>
              <a:rPr sz="2200" spc="-10" dirty="0">
                <a:latin typeface="Comic Sans MS"/>
                <a:cs typeface="Comic Sans MS"/>
              </a:rPr>
              <a:t>is </a:t>
            </a:r>
            <a:r>
              <a:rPr sz="2200" spc="-5" dirty="0">
                <a:latin typeface="Comic Sans MS"/>
                <a:cs typeface="Comic Sans MS"/>
              </a:rPr>
              <a:t>probably </a:t>
            </a:r>
            <a:r>
              <a:rPr sz="2200" dirty="0">
                <a:latin typeface="Comic Sans MS"/>
                <a:cs typeface="Comic Sans MS"/>
              </a:rPr>
              <a:t>asking: </a:t>
            </a:r>
            <a:r>
              <a:rPr sz="2200" spc="5" dirty="0">
                <a:latin typeface="Comic Sans MS"/>
                <a:cs typeface="Comic Sans MS"/>
              </a:rPr>
              <a:t>Why </a:t>
            </a:r>
            <a:r>
              <a:rPr sz="2200" spc="-25" dirty="0">
                <a:latin typeface="Comic Sans MS"/>
                <a:cs typeface="Comic Sans MS"/>
              </a:rPr>
              <a:t>would anyone  </a:t>
            </a:r>
            <a:r>
              <a:rPr sz="2200" dirty="0">
                <a:latin typeface="Comic Sans MS"/>
                <a:cs typeface="Comic Sans MS"/>
              </a:rPr>
              <a:t>go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5" dirty="0">
                <a:latin typeface="Comic Sans MS"/>
                <a:cs typeface="Comic Sans MS"/>
              </a:rPr>
              <a:t>Camp Green </a:t>
            </a:r>
            <a:r>
              <a:rPr sz="2200" spc="-20" dirty="0">
                <a:latin typeface="Comic Sans MS"/>
                <a:cs typeface="Comic Sans MS"/>
              </a:rPr>
              <a:t>Lake? </a:t>
            </a:r>
            <a:r>
              <a:rPr sz="2200" dirty="0">
                <a:latin typeface="Comic Sans MS"/>
                <a:cs typeface="Comic Sans MS"/>
              </a:rPr>
              <a:t>Most campers </a:t>
            </a:r>
            <a:r>
              <a:rPr sz="2200" spc="-10" dirty="0">
                <a:latin typeface="Comic Sans MS"/>
                <a:cs typeface="Comic Sans MS"/>
              </a:rPr>
              <a:t>weren't  </a:t>
            </a:r>
            <a:r>
              <a:rPr sz="2200" dirty="0">
                <a:latin typeface="Comic Sans MS"/>
                <a:cs typeface="Comic Sans MS"/>
              </a:rPr>
              <a:t>given a choice. </a:t>
            </a:r>
            <a:r>
              <a:rPr sz="2200" spc="-5" dirty="0">
                <a:latin typeface="Comic Sans MS"/>
                <a:cs typeface="Comic Sans MS"/>
              </a:rPr>
              <a:t>Camp </a:t>
            </a:r>
            <a:r>
              <a:rPr sz="2200" dirty="0">
                <a:latin typeface="Comic Sans MS"/>
                <a:cs typeface="Comic Sans MS"/>
              </a:rPr>
              <a:t>Green Lake </a:t>
            </a:r>
            <a:r>
              <a:rPr sz="2200" spc="5" dirty="0">
                <a:latin typeface="Comic Sans MS"/>
                <a:cs typeface="Comic Sans MS"/>
              </a:rPr>
              <a:t>is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5" dirty="0">
                <a:latin typeface="Comic Sans MS"/>
                <a:cs typeface="Comic Sans MS"/>
              </a:rPr>
              <a:t>camp </a:t>
            </a:r>
            <a:r>
              <a:rPr sz="2200" dirty="0">
                <a:latin typeface="Comic Sans MS"/>
                <a:cs typeface="Comic Sans MS"/>
              </a:rPr>
              <a:t>for </a:t>
            </a:r>
            <a:r>
              <a:rPr sz="2200" spc="5" dirty="0">
                <a:latin typeface="Comic Sans MS"/>
                <a:cs typeface="Comic Sans MS"/>
              </a:rPr>
              <a:t>bad  </a:t>
            </a:r>
            <a:r>
              <a:rPr sz="2200" dirty="0">
                <a:latin typeface="Comic Sans MS"/>
                <a:cs typeface="Comic Sans MS"/>
              </a:rPr>
              <a:t>boys.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815"/>
              </a:spcBef>
            </a:pPr>
            <a:r>
              <a:rPr sz="2200" dirty="0">
                <a:latin typeface="Comic Sans MS"/>
                <a:cs typeface="Comic Sans MS"/>
              </a:rPr>
              <a:t>If</a:t>
            </a:r>
            <a:r>
              <a:rPr sz="2200" spc="48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you</a:t>
            </a:r>
            <a:r>
              <a:rPr sz="2200" spc="49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take</a:t>
            </a:r>
            <a:r>
              <a:rPr sz="2200" spc="484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484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bad</a:t>
            </a:r>
            <a:r>
              <a:rPr sz="2200" spc="484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boy</a:t>
            </a:r>
            <a:r>
              <a:rPr sz="2200" spc="49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and</a:t>
            </a:r>
            <a:r>
              <a:rPr sz="2200" spc="484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make</a:t>
            </a:r>
            <a:r>
              <a:rPr sz="2200" spc="484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him</a:t>
            </a:r>
            <a:r>
              <a:rPr sz="2200" spc="50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dig</a:t>
            </a:r>
            <a:r>
              <a:rPr sz="2200" spc="49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484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hole</a:t>
            </a:r>
            <a:endParaRPr sz="2200">
              <a:latin typeface="Comic Sans MS"/>
              <a:cs typeface="Comic Sans MS"/>
            </a:endParaRPr>
          </a:p>
          <a:p>
            <a:pPr marL="12700" marR="17145" algn="just">
              <a:lnSpc>
                <a:spcPct val="130900"/>
              </a:lnSpc>
              <a:spcBef>
                <a:spcPts val="30"/>
              </a:spcBef>
            </a:pPr>
            <a:r>
              <a:rPr sz="2200" dirty="0">
                <a:latin typeface="Comic Sans MS"/>
                <a:cs typeface="Comic Sans MS"/>
              </a:rPr>
              <a:t>every </a:t>
            </a:r>
            <a:r>
              <a:rPr sz="2200" spc="-10" dirty="0">
                <a:latin typeface="Comic Sans MS"/>
                <a:cs typeface="Comic Sans MS"/>
              </a:rPr>
              <a:t>day </a:t>
            </a:r>
            <a:r>
              <a:rPr sz="2200" dirty="0">
                <a:latin typeface="Comic Sans MS"/>
                <a:cs typeface="Comic Sans MS"/>
              </a:rPr>
              <a:t>in the </a:t>
            </a:r>
            <a:r>
              <a:rPr sz="2200" spc="-5" dirty="0">
                <a:latin typeface="Comic Sans MS"/>
                <a:cs typeface="Comic Sans MS"/>
              </a:rPr>
              <a:t>hot </a:t>
            </a:r>
            <a:r>
              <a:rPr sz="2200" dirty="0">
                <a:latin typeface="Comic Sans MS"/>
                <a:cs typeface="Comic Sans MS"/>
              </a:rPr>
              <a:t>sun, it will turn him </a:t>
            </a:r>
            <a:r>
              <a:rPr sz="2200" spc="-10" dirty="0">
                <a:latin typeface="Comic Sans MS"/>
                <a:cs typeface="Comic Sans MS"/>
              </a:rPr>
              <a:t>into </a:t>
            </a:r>
            <a:r>
              <a:rPr sz="2200" dirty="0">
                <a:latin typeface="Comic Sans MS"/>
                <a:cs typeface="Comic Sans MS"/>
              </a:rPr>
              <a:t>a  good</a:t>
            </a:r>
            <a:r>
              <a:rPr sz="2200" spc="-2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boy.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815"/>
              </a:spcBef>
            </a:pPr>
            <a:r>
              <a:rPr sz="2200" dirty="0">
                <a:latin typeface="Comic Sans MS"/>
                <a:cs typeface="Comic Sans MS"/>
              </a:rPr>
              <a:t>That was what </a:t>
            </a:r>
            <a:r>
              <a:rPr sz="2200" spc="-5" dirty="0">
                <a:latin typeface="Comic Sans MS"/>
                <a:cs typeface="Comic Sans MS"/>
              </a:rPr>
              <a:t>some people</a:t>
            </a:r>
            <a:r>
              <a:rPr sz="2200" spc="-10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thought.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5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438708" y="832688"/>
            <a:ext cx="6692265" cy="8986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6350" algn="just">
              <a:lnSpc>
                <a:spcPct val="131000"/>
              </a:lnSpc>
              <a:spcBef>
                <a:spcPts val="95"/>
              </a:spcBef>
            </a:pPr>
            <a:r>
              <a:rPr sz="2200" spc="-20" dirty="0">
                <a:latin typeface="Comic Sans MS"/>
                <a:cs typeface="Comic Sans MS"/>
              </a:rPr>
              <a:t>Stanley Yelnats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20" dirty="0">
                <a:latin typeface="Comic Sans MS"/>
                <a:cs typeface="Comic Sans MS"/>
              </a:rPr>
              <a:t>given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15" dirty="0">
                <a:latin typeface="Comic Sans MS"/>
                <a:cs typeface="Comic Sans MS"/>
              </a:rPr>
              <a:t>choice.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judge </a:t>
            </a:r>
            <a:r>
              <a:rPr sz="2200" spc="-20" dirty="0">
                <a:latin typeface="Comic Sans MS"/>
                <a:cs typeface="Comic Sans MS"/>
              </a:rPr>
              <a:t>said,  "You </a:t>
            </a:r>
            <a:r>
              <a:rPr sz="2200" spc="-5" dirty="0">
                <a:latin typeface="Comic Sans MS"/>
                <a:cs typeface="Comic Sans MS"/>
              </a:rPr>
              <a:t>may </a:t>
            </a:r>
            <a:r>
              <a:rPr sz="2200" dirty="0">
                <a:latin typeface="Comic Sans MS"/>
                <a:cs typeface="Comic Sans MS"/>
              </a:rPr>
              <a:t>go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0" dirty="0">
                <a:latin typeface="Comic Sans MS"/>
                <a:cs typeface="Comic Sans MS"/>
              </a:rPr>
              <a:t>jail, </a:t>
            </a:r>
            <a:r>
              <a:rPr sz="2200" spc="-5" dirty="0">
                <a:latin typeface="Comic Sans MS"/>
                <a:cs typeface="Comic Sans MS"/>
              </a:rPr>
              <a:t>or </a:t>
            </a:r>
            <a:r>
              <a:rPr sz="2200" spc="-20" dirty="0">
                <a:latin typeface="Comic Sans MS"/>
                <a:cs typeface="Comic Sans MS"/>
              </a:rPr>
              <a:t>you may </a:t>
            </a:r>
            <a:r>
              <a:rPr sz="2200" spc="-10" dirty="0">
                <a:latin typeface="Comic Sans MS"/>
                <a:cs typeface="Comic Sans MS"/>
              </a:rPr>
              <a:t>go </a:t>
            </a:r>
            <a:r>
              <a:rPr sz="2200" spc="-15" dirty="0">
                <a:latin typeface="Comic Sans MS"/>
                <a:cs typeface="Comic Sans MS"/>
              </a:rPr>
              <a:t>to </a:t>
            </a:r>
            <a:r>
              <a:rPr sz="2200" spc="-25" dirty="0">
                <a:latin typeface="Comic Sans MS"/>
                <a:cs typeface="Comic Sans MS"/>
              </a:rPr>
              <a:t>Camp </a:t>
            </a:r>
            <a:r>
              <a:rPr sz="2200" spc="-15" dirty="0">
                <a:latin typeface="Comic Sans MS"/>
                <a:cs typeface="Comic Sans MS"/>
              </a:rPr>
              <a:t>Green  </a:t>
            </a:r>
            <a:r>
              <a:rPr sz="2200" spc="-25" dirty="0">
                <a:latin typeface="Comic Sans MS"/>
                <a:cs typeface="Comic Sans MS"/>
              </a:rPr>
              <a:t>Lake."</a:t>
            </a:r>
            <a:endParaRPr sz="2200">
              <a:latin typeface="Comic Sans MS"/>
              <a:cs typeface="Comic Sans MS"/>
            </a:endParaRPr>
          </a:p>
          <a:p>
            <a:pPr marL="12700" marR="15240" algn="just">
              <a:lnSpc>
                <a:spcPct val="116399"/>
              </a:lnSpc>
              <a:spcBef>
                <a:spcPts val="385"/>
              </a:spcBef>
            </a:pPr>
            <a:r>
              <a:rPr sz="2200" spc="-5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5" dirty="0">
                <a:latin typeface="Comic Sans MS"/>
                <a:cs typeface="Comic Sans MS"/>
              </a:rPr>
              <a:t>from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5" dirty="0">
                <a:latin typeface="Comic Sans MS"/>
                <a:cs typeface="Comic Sans MS"/>
              </a:rPr>
              <a:t>poor </a:t>
            </a:r>
            <a:r>
              <a:rPr sz="2200" spc="-5" dirty="0">
                <a:latin typeface="Comic Sans MS"/>
                <a:cs typeface="Comic Sans MS"/>
              </a:rPr>
              <a:t>family.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had </a:t>
            </a:r>
            <a:r>
              <a:rPr sz="2200" spc="-5" dirty="0">
                <a:latin typeface="Comic Sans MS"/>
                <a:cs typeface="Comic Sans MS"/>
              </a:rPr>
              <a:t>never been  to camp</a:t>
            </a:r>
            <a:r>
              <a:rPr sz="2200" spc="-3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before.</a:t>
            </a:r>
            <a:endParaRPr sz="22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</a:pPr>
            <a:endParaRPr sz="31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2260"/>
              </a:spcBef>
            </a:pPr>
            <a:r>
              <a:rPr sz="2200" dirty="0">
                <a:latin typeface="Comic Sans MS"/>
                <a:cs typeface="Comic Sans MS"/>
              </a:rPr>
              <a:t>3</a:t>
            </a:r>
            <a:endParaRPr sz="2200">
              <a:latin typeface="Comic Sans MS"/>
              <a:cs typeface="Comic Sans MS"/>
            </a:endParaRPr>
          </a:p>
          <a:p>
            <a:pPr marL="12700" marR="5080" algn="just">
              <a:lnSpc>
                <a:spcPct val="131200"/>
              </a:lnSpc>
              <a:spcBef>
                <a:spcPts val="2680"/>
              </a:spcBef>
            </a:pPr>
            <a:r>
              <a:rPr sz="2200" spc="-20" dirty="0">
                <a:latin typeface="Comic Sans MS"/>
                <a:cs typeface="Comic Sans MS"/>
              </a:rPr>
              <a:t>Stanley </a:t>
            </a:r>
            <a:r>
              <a:rPr sz="2200" spc="-15" dirty="0">
                <a:latin typeface="Comic Sans MS"/>
                <a:cs typeface="Comic Sans MS"/>
              </a:rPr>
              <a:t>Yelnats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only </a:t>
            </a:r>
            <a:r>
              <a:rPr sz="2200" spc="-20" dirty="0">
                <a:latin typeface="Comic Sans MS"/>
                <a:cs typeface="Comic Sans MS"/>
              </a:rPr>
              <a:t>passenger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0" dirty="0">
                <a:latin typeface="Comic Sans MS"/>
                <a:cs typeface="Comic Sans MS"/>
              </a:rPr>
              <a:t>bus,  </a:t>
            </a:r>
            <a:r>
              <a:rPr sz="2200" spc="-5" dirty="0">
                <a:latin typeface="Comic Sans MS"/>
                <a:cs typeface="Comic Sans MS"/>
              </a:rPr>
              <a:t>not </a:t>
            </a:r>
            <a:r>
              <a:rPr sz="2200" spc="-20" dirty="0">
                <a:latin typeface="Comic Sans MS"/>
                <a:cs typeface="Comic Sans MS"/>
              </a:rPr>
              <a:t>counting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20" dirty="0">
                <a:latin typeface="Comic Sans MS"/>
                <a:cs typeface="Comic Sans MS"/>
              </a:rPr>
              <a:t>driver </a:t>
            </a:r>
            <a:r>
              <a:rPr sz="2200" spc="-5" dirty="0">
                <a:latin typeface="Comic Sans MS"/>
                <a:cs typeface="Comic Sans MS"/>
              </a:rPr>
              <a:t>or </a:t>
            </a:r>
            <a:r>
              <a:rPr sz="2200" spc="-10" dirty="0">
                <a:latin typeface="Comic Sans MS"/>
                <a:cs typeface="Comic Sans MS"/>
              </a:rPr>
              <a:t>the </a:t>
            </a:r>
            <a:r>
              <a:rPr sz="2200" spc="5" dirty="0">
                <a:latin typeface="Comic Sans MS"/>
                <a:cs typeface="Comic Sans MS"/>
              </a:rPr>
              <a:t>guard. The guard </a:t>
            </a:r>
            <a:r>
              <a:rPr sz="2200" dirty="0">
                <a:latin typeface="Comic Sans MS"/>
                <a:cs typeface="Comic Sans MS"/>
              </a:rPr>
              <a:t>sat  </a:t>
            </a:r>
            <a:r>
              <a:rPr sz="2200" spc="-5" dirty="0">
                <a:latin typeface="Comic Sans MS"/>
                <a:cs typeface="Comic Sans MS"/>
              </a:rPr>
              <a:t>next to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driver with </a:t>
            </a:r>
            <a:r>
              <a:rPr sz="2200" dirty="0">
                <a:latin typeface="Comic Sans MS"/>
                <a:cs typeface="Comic Sans MS"/>
              </a:rPr>
              <a:t>his seat </a:t>
            </a:r>
            <a:r>
              <a:rPr sz="2200" spc="-5" dirty="0">
                <a:latin typeface="Comic Sans MS"/>
                <a:cs typeface="Comic Sans MS"/>
              </a:rPr>
              <a:t>turned around  facing Stanley. </a:t>
            </a:r>
            <a:r>
              <a:rPr sz="2200" spc="5" dirty="0">
                <a:latin typeface="Comic Sans MS"/>
                <a:cs typeface="Comic Sans MS"/>
              </a:rPr>
              <a:t>A </a:t>
            </a:r>
            <a:r>
              <a:rPr sz="2200" dirty="0">
                <a:latin typeface="Comic Sans MS"/>
                <a:cs typeface="Comic Sans MS"/>
              </a:rPr>
              <a:t>rifle lay </a:t>
            </a:r>
            <a:r>
              <a:rPr sz="2200" spc="-5" dirty="0">
                <a:latin typeface="Comic Sans MS"/>
                <a:cs typeface="Comic Sans MS"/>
              </a:rPr>
              <a:t>across </a:t>
            </a:r>
            <a:r>
              <a:rPr sz="2200" dirty="0">
                <a:latin typeface="Comic Sans MS"/>
                <a:cs typeface="Comic Sans MS"/>
              </a:rPr>
              <a:t>his</a:t>
            </a:r>
            <a:r>
              <a:rPr sz="2200" spc="-17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lap.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820"/>
              </a:spcBef>
            </a:pPr>
            <a:r>
              <a:rPr sz="2200" spc="-5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5" dirty="0">
                <a:latin typeface="Comic Sans MS"/>
                <a:cs typeface="Comic Sans MS"/>
              </a:rPr>
              <a:t>sitting </a:t>
            </a:r>
            <a:r>
              <a:rPr sz="2200" dirty="0">
                <a:latin typeface="Comic Sans MS"/>
                <a:cs typeface="Comic Sans MS"/>
              </a:rPr>
              <a:t>about </a:t>
            </a:r>
            <a:r>
              <a:rPr sz="2200" spc="-5" dirty="0">
                <a:latin typeface="Comic Sans MS"/>
                <a:cs typeface="Comic Sans MS"/>
              </a:rPr>
              <a:t>ten </a:t>
            </a:r>
            <a:r>
              <a:rPr sz="2200" dirty="0">
                <a:latin typeface="Comic Sans MS"/>
                <a:cs typeface="Comic Sans MS"/>
              </a:rPr>
              <a:t>rows</a:t>
            </a:r>
            <a:r>
              <a:rPr sz="2200" spc="45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back,</a:t>
            </a:r>
            <a:endParaRPr sz="2200">
              <a:latin typeface="Comic Sans MS"/>
              <a:cs typeface="Comic Sans MS"/>
            </a:endParaRPr>
          </a:p>
          <a:p>
            <a:pPr marL="12700" marR="5080" algn="just">
              <a:lnSpc>
                <a:spcPct val="131200"/>
              </a:lnSpc>
              <a:spcBef>
                <a:spcPts val="15"/>
              </a:spcBef>
            </a:pPr>
            <a:r>
              <a:rPr sz="2200" dirty="0">
                <a:latin typeface="Comic Sans MS"/>
                <a:cs typeface="Comic Sans MS"/>
              </a:rPr>
              <a:t>handcuffed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his armrest His backpack lay </a:t>
            </a:r>
            <a:r>
              <a:rPr sz="2200" spc="-15" dirty="0">
                <a:latin typeface="Comic Sans MS"/>
                <a:cs typeface="Comic Sans MS"/>
              </a:rPr>
              <a:t>on </a:t>
            </a:r>
            <a:r>
              <a:rPr sz="2200" spc="-10" dirty="0">
                <a:latin typeface="Comic Sans MS"/>
                <a:cs typeface="Comic Sans MS"/>
              </a:rPr>
              <a:t>the  </a:t>
            </a:r>
            <a:r>
              <a:rPr sz="2200" spc="-20" dirty="0">
                <a:latin typeface="Comic Sans MS"/>
                <a:cs typeface="Comic Sans MS"/>
              </a:rPr>
              <a:t>seat next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0" dirty="0">
                <a:latin typeface="Comic Sans MS"/>
                <a:cs typeface="Comic Sans MS"/>
              </a:rPr>
              <a:t>him. </a:t>
            </a:r>
            <a:r>
              <a:rPr sz="2200" spc="-15" dirty="0">
                <a:latin typeface="Comic Sans MS"/>
                <a:cs typeface="Comic Sans MS"/>
              </a:rPr>
              <a:t>It </a:t>
            </a:r>
            <a:r>
              <a:rPr sz="2200" spc="-25" dirty="0">
                <a:latin typeface="Comic Sans MS"/>
                <a:cs typeface="Comic Sans MS"/>
              </a:rPr>
              <a:t>contained </a:t>
            </a:r>
            <a:r>
              <a:rPr sz="2200" spc="-15" dirty="0">
                <a:latin typeface="Comic Sans MS"/>
                <a:cs typeface="Comic Sans MS"/>
              </a:rPr>
              <a:t>his </a:t>
            </a:r>
            <a:r>
              <a:rPr sz="2200" spc="-20" dirty="0">
                <a:latin typeface="Comic Sans MS"/>
                <a:cs typeface="Comic Sans MS"/>
              </a:rPr>
              <a:t>toothbrush,  toothpaste, </a:t>
            </a:r>
            <a:r>
              <a:rPr sz="2200" dirty="0">
                <a:latin typeface="Comic Sans MS"/>
                <a:cs typeface="Comic Sans MS"/>
              </a:rPr>
              <a:t>and a box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-20" dirty="0">
                <a:latin typeface="Comic Sans MS"/>
                <a:cs typeface="Comic Sans MS"/>
              </a:rPr>
              <a:t>stationery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mother </a:t>
            </a:r>
            <a:r>
              <a:rPr sz="2200" dirty="0">
                <a:latin typeface="Comic Sans MS"/>
                <a:cs typeface="Comic Sans MS"/>
              </a:rPr>
              <a:t>had  given him. He'd </a:t>
            </a:r>
            <a:r>
              <a:rPr sz="2200" spc="-10" dirty="0">
                <a:latin typeface="Comic Sans MS"/>
                <a:cs typeface="Comic Sans MS"/>
              </a:rPr>
              <a:t>promised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write </a:t>
            </a:r>
            <a:r>
              <a:rPr sz="2200" spc="-5" dirty="0">
                <a:latin typeface="Comic Sans MS"/>
                <a:cs typeface="Comic Sans MS"/>
              </a:rPr>
              <a:t>to her </a:t>
            </a:r>
            <a:r>
              <a:rPr sz="2200" dirty="0">
                <a:latin typeface="Comic Sans MS"/>
                <a:cs typeface="Comic Sans MS"/>
              </a:rPr>
              <a:t>at </a:t>
            </a:r>
            <a:r>
              <a:rPr sz="2200" spc="-10" dirty="0">
                <a:latin typeface="Comic Sans MS"/>
                <a:cs typeface="Comic Sans MS"/>
              </a:rPr>
              <a:t>least  </a:t>
            </a:r>
            <a:r>
              <a:rPr sz="2200" spc="-5" dirty="0">
                <a:latin typeface="Comic Sans MS"/>
                <a:cs typeface="Comic Sans MS"/>
              </a:rPr>
              <a:t>once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-4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week.</a:t>
            </a:r>
            <a:endParaRPr sz="2200">
              <a:latin typeface="Comic Sans MS"/>
              <a:cs typeface="Comic Sans MS"/>
            </a:endParaRPr>
          </a:p>
          <a:p>
            <a:pPr marL="12700" marR="8890" algn="just">
              <a:lnSpc>
                <a:spcPct val="130900"/>
              </a:lnSpc>
              <a:spcBef>
                <a:spcPts val="195"/>
              </a:spcBef>
            </a:pP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looked </a:t>
            </a:r>
            <a:r>
              <a:rPr sz="2200" dirty="0">
                <a:latin typeface="Comic Sans MS"/>
                <a:cs typeface="Comic Sans MS"/>
              </a:rPr>
              <a:t>out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window, although </a:t>
            </a:r>
            <a:r>
              <a:rPr sz="2200" dirty="0">
                <a:latin typeface="Comic Sans MS"/>
                <a:cs typeface="Comic Sans MS"/>
              </a:rPr>
              <a:t>there wasn't  much</a:t>
            </a:r>
            <a:r>
              <a:rPr sz="2200" spc="12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14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see—</a:t>
            </a:r>
            <a:r>
              <a:rPr sz="2200" spc="19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mostly</a:t>
            </a:r>
            <a:r>
              <a:rPr sz="2200" spc="16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fields</a:t>
            </a:r>
            <a:r>
              <a:rPr sz="2200" spc="16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of</a:t>
            </a:r>
            <a:r>
              <a:rPr sz="2200" spc="16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hay</a:t>
            </a:r>
            <a:r>
              <a:rPr sz="2200" spc="17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and</a:t>
            </a:r>
            <a:r>
              <a:rPr sz="2200" spc="17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cotton.</a:t>
            </a:r>
            <a:r>
              <a:rPr sz="2200" spc="14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He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6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438708" y="790016"/>
            <a:ext cx="6691630" cy="88220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31000"/>
              </a:lnSpc>
              <a:spcBef>
                <a:spcPts val="95"/>
              </a:spcBef>
            </a:pP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5" dirty="0">
                <a:latin typeface="Comic Sans MS"/>
                <a:cs typeface="Comic Sans MS"/>
              </a:rPr>
              <a:t>long bus </a:t>
            </a:r>
            <a:r>
              <a:rPr sz="2200" spc="5" dirty="0">
                <a:latin typeface="Comic Sans MS"/>
                <a:cs typeface="Comic Sans MS"/>
              </a:rPr>
              <a:t>ride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nowhere.The </a:t>
            </a:r>
            <a:r>
              <a:rPr sz="2200" spc="5" dirty="0">
                <a:latin typeface="Comic Sans MS"/>
                <a:cs typeface="Comic Sans MS"/>
              </a:rPr>
              <a:t>bus </a:t>
            </a:r>
            <a:r>
              <a:rPr sz="2200" spc="-5" dirty="0">
                <a:latin typeface="Comic Sans MS"/>
                <a:cs typeface="Comic Sans MS"/>
              </a:rPr>
              <a:t>wasn't  air-conditioned,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10" dirty="0">
                <a:latin typeface="Comic Sans MS"/>
                <a:cs typeface="Comic Sans MS"/>
              </a:rPr>
              <a:t>the hot, </a:t>
            </a:r>
            <a:r>
              <a:rPr sz="2200" spc="-15" dirty="0">
                <a:latin typeface="Comic Sans MS"/>
                <a:cs typeface="Comic Sans MS"/>
              </a:rPr>
              <a:t>heavy </a:t>
            </a:r>
            <a:r>
              <a:rPr sz="2200" dirty="0">
                <a:latin typeface="Comic Sans MS"/>
                <a:cs typeface="Comic Sans MS"/>
              </a:rPr>
              <a:t>air was </a:t>
            </a:r>
            <a:r>
              <a:rPr sz="2200" spc="-20" dirty="0">
                <a:latin typeface="Comic Sans MS"/>
                <a:cs typeface="Comic Sans MS"/>
              </a:rPr>
              <a:t>almost  </a:t>
            </a:r>
            <a:r>
              <a:rPr sz="2200" dirty="0">
                <a:latin typeface="Comic Sans MS"/>
                <a:cs typeface="Comic Sans MS"/>
              </a:rPr>
              <a:t>as </a:t>
            </a:r>
            <a:r>
              <a:rPr sz="2200" spc="-20" dirty="0">
                <a:latin typeface="Comic Sans MS"/>
                <a:cs typeface="Comic Sans MS"/>
              </a:rPr>
              <a:t>stifling </a:t>
            </a:r>
            <a:r>
              <a:rPr sz="2200" dirty="0">
                <a:latin typeface="Comic Sans MS"/>
                <a:cs typeface="Comic Sans MS"/>
              </a:rPr>
              <a:t>as the</a:t>
            </a:r>
            <a:r>
              <a:rPr sz="2200" spc="-13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handcuffs.</a:t>
            </a:r>
            <a:endParaRPr sz="2200">
              <a:latin typeface="Comic Sans MS"/>
              <a:cs typeface="Comic Sans MS"/>
            </a:endParaRPr>
          </a:p>
          <a:p>
            <a:pPr marL="104139" indent="-91440" algn="just">
              <a:lnSpc>
                <a:spcPct val="100000"/>
              </a:lnSpc>
              <a:spcBef>
                <a:spcPts val="820"/>
              </a:spcBef>
            </a:pPr>
            <a:r>
              <a:rPr sz="2200" spc="-5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1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parents </a:t>
            </a:r>
            <a:r>
              <a:rPr sz="2200" dirty="0">
                <a:latin typeface="Comic Sans MS"/>
                <a:cs typeface="Comic Sans MS"/>
              </a:rPr>
              <a:t>had </a:t>
            </a:r>
            <a:r>
              <a:rPr sz="2200" spc="-5" dirty="0">
                <a:latin typeface="Comic Sans MS"/>
                <a:cs typeface="Comic Sans MS"/>
              </a:rPr>
              <a:t>tried to pretend</a:t>
            </a:r>
            <a:r>
              <a:rPr sz="2200" spc="49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that</a:t>
            </a:r>
            <a:endParaRPr sz="2200">
              <a:latin typeface="Comic Sans MS"/>
              <a:cs typeface="Comic Sans MS"/>
            </a:endParaRPr>
          </a:p>
          <a:p>
            <a:pPr marL="104139" marR="118745" algn="just">
              <a:lnSpc>
                <a:spcPct val="131200"/>
              </a:lnSpc>
              <a:spcBef>
                <a:spcPts val="15"/>
              </a:spcBef>
            </a:pPr>
            <a:r>
              <a:rPr sz="2200" dirty="0">
                <a:latin typeface="Comic Sans MS"/>
                <a:cs typeface="Comic Sans MS"/>
              </a:rPr>
              <a:t>he was just </a:t>
            </a:r>
            <a:r>
              <a:rPr sz="2200" spc="-5" dirty="0">
                <a:latin typeface="Comic Sans MS"/>
                <a:cs typeface="Comic Sans MS"/>
              </a:rPr>
              <a:t>going </a:t>
            </a:r>
            <a:r>
              <a:rPr sz="2200" spc="-10" dirty="0">
                <a:latin typeface="Comic Sans MS"/>
                <a:cs typeface="Comic Sans MS"/>
              </a:rPr>
              <a:t>away </a:t>
            </a:r>
            <a:r>
              <a:rPr sz="2200" spc="-5" dirty="0">
                <a:latin typeface="Comic Sans MS"/>
                <a:cs typeface="Comic Sans MS"/>
              </a:rPr>
              <a:t>to camp </a:t>
            </a:r>
            <a:r>
              <a:rPr sz="2200" spc="-10" dirty="0">
                <a:latin typeface="Comic Sans MS"/>
                <a:cs typeface="Comic Sans MS"/>
              </a:rPr>
              <a:t>for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20" dirty="0">
                <a:latin typeface="Comic Sans MS"/>
                <a:cs typeface="Comic Sans MS"/>
              </a:rPr>
              <a:t>while, </a:t>
            </a:r>
            <a:r>
              <a:rPr sz="2200" spc="-10" dirty="0">
                <a:latin typeface="Comic Sans MS"/>
                <a:cs typeface="Comic Sans MS"/>
              </a:rPr>
              <a:t>just  </a:t>
            </a:r>
            <a:r>
              <a:rPr sz="2200" spc="-15" dirty="0">
                <a:latin typeface="Comic Sans MS"/>
                <a:cs typeface="Comic Sans MS"/>
              </a:rPr>
              <a:t>like </a:t>
            </a:r>
            <a:r>
              <a:rPr sz="2200" spc="-10" dirty="0">
                <a:latin typeface="Comic Sans MS"/>
                <a:cs typeface="Comic Sans MS"/>
              </a:rPr>
              <a:t>rich </a:t>
            </a:r>
            <a:r>
              <a:rPr sz="2200" spc="-15" dirty="0">
                <a:latin typeface="Comic Sans MS"/>
                <a:cs typeface="Comic Sans MS"/>
              </a:rPr>
              <a:t>kids </a:t>
            </a:r>
            <a:r>
              <a:rPr sz="2200" spc="5" dirty="0">
                <a:latin typeface="Comic Sans MS"/>
                <a:cs typeface="Comic Sans MS"/>
              </a:rPr>
              <a:t>do. </a:t>
            </a:r>
            <a:r>
              <a:rPr sz="2200" spc="-10" dirty="0">
                <a:latin typeface="Comic Sans MS"/>
                <a:cs typeface="Comic Sans MS"/>
              </a:rPr>
              <a:t>When </a:t>
            </a:r>
            <a:r>
              <a:rPr sz="2200" spc="-15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15" dirty="0">
                <a:latin typeface="Comic Sans MS"/>
                <a:cs typeface="Comic Sans MS"/>
              </a:rPr>
              <a:t>younger </a:t>
            </a:r>
            <a:r>
              <a:rPr sz="2200" dirty="0">
                <a:latin typeface="Comic Sans MS"/>
                <a:cs typeface="Comic Sans MS"/>
              </a:rPr>
              <a:t>he  </a:t>
            </a:r>
            <a:r>
              <a:rPr sz="2200" spc="-15" dirty="0">
                <a:latin typeface="Comic Sans MS"/>
                <a:cs typeface="Comic Sans MS"/>
              </a:rPr>
              <a:t>used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5" dirty="0">
                <a:latin typeface="Comic Sans MS"/>
                <a:cs typeface="Comic Sans MS"/>
              </a:rPr>
              <a:t>play </a:t>
            </a:r>
            <a:r>
              <a:rPr sz="2200" spc="-10" dirty="0">
                <a:latin typeface="Comic Sans MS"/>
                <a:cs typeface="Comic Sans MS"/>
              </a:rPr>
              <a:t>with </a:t>
            </a:r>
            <a:r>
              <a:rPr sz="2200" spc="-15" dirty="0">
                <a:latin typeface="Comic Sans MS"/>
                <a:cs typeface="Comic Sans MS"/>
              </a:rPr>
              <a:t>stuffed </a:t>
            </a:r>
            <a:r>
              <a:rPr sz="2200" dirty="0">
                <a:latin typeface="Comic Sans MS"/>
                <a:cs typeface="Comic Sans MS"/>
              </a:rPr>
              <a:t>animals, </a:t>
            </a:r>
            <a:r>
              <a:rPr sz="2200" spc="-20" dirty="0">
                <a:latin typeface="Comic Sans MS"/>
                <a:cs typeface="Comic Sans MS"/>
              </a:rPr>
              <a:t>and pretend 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20" dirty="0">
                <a:latin typeface="Comic Sans MS"/>
                <a:cs typeface="Comic Sans MS"/>
              </a:rPr>
              <a:t>animals </a:t>
            </a:r>
            <a:r>
              <a:rPr sz="2200" spc="-15" dirty="0">
                <a:latin typeface="Comic Sans MS"/>
                <a:cs typeface="Comic Sans MS"/>
              </a:rPr>
              <a:t>were </a:t>
            </a:r>
            <a:r>
              <a:rPr sz="2200" dirty="0">
                <a:latin typeface="Comic Sans MS"/>
                <a:cs typeface="Comic Sans MS"/>
              </a:rPr>
              <a:t>at </a:t>
            </a:r>
            <a:r>
              <a:rPr sz="2200" spc="-10" dirty="0">
                <a:latin typeface="Comic Sans MS"/>
                <a:cs typeface="Comic Sans MS"/>
              </a:rPr>
              <a:t>camp. </a:t>
            </a:r>
            <a:r>
              <a:rPr sz="2200" spc="-15" dirty="0">
                <a:latin typeface="Comic Sans MS"/>
                <a:cs typeface="Comic Sans MS"/>
              </a:rPr>
              <a:t>Camp </a:t>
            </a:r>
            <a:r>
              <a:rPr sz="2200" dirty="0">
                <a:latin typeface="Comic Sans MS"/>
                <a:cs typeface="Comic Sans MS"/>
              </a:rPr>
              <a:t>Fun and </a:t>
            </a:r>
            <a:r>
              <a:rPr sz="2200" spc="-15" dirty="0">
                <a:latin typeface="Comic Sans MS"/>
                <a:cs typeface="Comic Sans MS"/>
              </a:rPr>
              <a:t>Games</a:t>
            </a:r>
            <a:r>
              <a:rPr sz="2200" spc="-15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he  </a:t>
            </a:r>
            <a:r>
              <a:rPr sz="2200" spc="-20" dirty="0">
                <a:latin typeface="Comic Sans MS"/>
                <a:cs typeface="Comic Sans MS"/>
              </a:rPr>
              <a:t>called</a:t>
            </a:r>
            <a:r>
              <a:rPr sz="2200" spc="-13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it.</a:t>
            </a:r>
            <a:endParaRPr sz="2200">
              <a:latin typeface="Comic Sans MS"/>
              <a:cs typeface="Comic Sans MS"/>
            </a:endParaRPr>
          </a:p>
          <a:p>
            <a:pPr marL="104139" marR="313055" indent="-91440" algn="just">
              <a:lnSpc>
                <a:spcPct val="130900"/>
              </a:lnSpc>
              <a:spcBef>
                <a:spcPts val="5"/>
              </a:spcBef>
            </a:pPr>
            <a:r>
              <a:rPr sz="2200" spc="-20" dirty="0">
                <a:latin typeface="Comic Sans MS"/>
                <a:cs typeface="Comic Sans MS"/>
              </a:rPr>
              <a:t>Sometimes </a:t>
            </a:r>
            <a:r>
              <a:rPr sz="2200" spc="-15" dirty="0">
                <a:latin typeface="Comic Sans MS"/>
                <a:cs typeface="Comic Sans MS"/>
              </a:rPr>
              <a:t>he'd have </a:t>
            </a:r>
            <a:r>
              <a:rPr sz="2200" spc="-20" dirty="0">
                <a:latin typeface="Comic Sans MS"/>
                <a:cs typeface="Comic Sans MS"/>
              </a:rPr>
              <a:t>them play </a:t>
            </a:r>
            <a:r>
              <a:rPr sz="2200" spc="-15" dirty="0">
                <a:latin typeface="Comic Sans MS"/>
                <a:cs typeface="Comic Sans MS"/>
              </a:rPr>
              <a:t>soccer with </a:t>
            </a:r>
            <a:r>
              <a:rPr sz="2200" dirty="0">
                <a:latin typeface="Comic Sans MS"/>
                <a:cs typeface="Comic Sans MS"/>
              </a:rPr>
              <a:t>a  </a:t>
            </a:r>
            <a:r>
              <a:rPr sz="2200" spc="-20" dirty="0">
                <a:latin typeface="Comic Sans MS"/>
                <a:cs typeface="Comic Sans MS"/>
              </a:rPr>
              <a:t>marble. Other </a:t>
            </a:r>
            <a:r>
              <a:rPr sz="2200" spc="-15" dirty="0">
                <a:latin typeface="Comic Sans MS"/>
                <a:cs typeface="Comic Sans MS"/>
              </a:rPr>
              <a:t>times </a:t>
            </a:r>
            <a:r>
              <a:rPr sz="2200" spc="-20" dirty="0">
                <a:latin typeface="Comic Sans MS"/>
                <a:cs typeface="Comic Sans MS"/>
              </a:rPr>
              <a:t>they'd </a:t>
            </a:r>
            <a:r>
              <a:rPr sz="2200" spc="5" dirty="0">
                <a:latin typeface="Comic Sans MS"/>
                <a:cs typeface="Comic Sans MS"/>
              </a:rPr>
              <a:t>run </a:t>
            </a:r>
            <a:r>
              <a:rPr sz="2200" spc="-15" dirty="0">
                <a:latin typeface="Comic Sans MS"/>
                <a:cs typeface="Comic Sans MS"/>
              </a:rPr>
              <a:t>an </a:t>
            </a:r>
            <a:r>
              <a:rPr sz="2200" dirty="0">
                <a:latin typeface="Comic Sans MS"/>
                <a:cs typeface="Comic Sans MS"/>
              </a:rPr>
              <a:t>obstacle  course, </a:t>
            </a:r>
            <a:r>
              <a:rPr sz="2200" spc="-5" dirty="0">
                <a:latin typeface="Comic Sans MS"/>
                <a:cs typeface="Comic Sans MS"/>
              </a:rPr>
              <a:t>or </a:t>
            </a:r>
            <a:r>
              <a:rPr sz="2200" dirty="0">
                <a:latin typeface="Comic Sans MS"/>
                <a:cs typeface="Comic Sans MS"/>
              </a:rPr>
              <a:t>go </a:t>
            </a:r>
            <a:r>
              <a:rPr sz="2200" spc="5" dirty="0">
                <a:latin typeface="Comic Sans MS"/>
                <a:cs typeface="Comic Sans MS"/>
              </a:rPr>
              <a:t>bungee </a:t>
            </a:r>
            <a:r>
              <a:rPr sz="2200" dirty="0">
                <a:latin typeface="Comic Sans MS"/>
                <a:cs typeface="Comic Sans MS"/>
              </a:rPr>
              <a:t>jumping </a:t>
            </a:r>
            <a:r>
              <a:rPr sz="2200" spc="-5" dirty="0">
                <a:latin typeface="Comic Sans MS"/>
                <a:cs typeface="Comic Sans MS"/>
              </a:rPr>
              <a:t>off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5" dirty="0">
                <a:latin typeface="Comic Sans MS"/>
                <a:cs typeface="Comic Sans MS"/>
              </a:rPr>
              <a:t>table, tied</a:t>
            </a:r>
            <a:r>
              <a:rPr sz="2200" spc="-425" dirty="0">
                <a:latin typeface="Comic Sans MS"/>
                <a:cs typeface="Comic Sans MS"/>
              </a:rPr>
              <a:t> </a:t>
            </a:r>
            <a:r>
              <a:rPr sz="2200" spc="15" dirty="0">
                <a:latin typeface="Comic Sans MS"/>
                <a:cs typeface="Comic Sans MS"/>
              </a:rPr>
              <a:t>to</a:t>
            </a:r>
            <a:endParaRPr sz="2200">
              <a:latin typeface="Comic Sans MS"/>
              <a:cs typeface="Comic Sans MS"/>
            </a:endParaRPr>
          </a:p>
          <a:p>
            <a:pPr marL="104139" algn="just">
              <a:lnSpc>
                <a:spcPct val="100000"/>
              </a:lnSpc>
              <a:spcBef>
                <a:spcPts val="840"/>
              </a:spcBef>
            </a:pPr>
            <a:r>
              <a:rPr sz="2200" dirty="0">
                <a:latin typeface="Comic Sans MS"/>
                <a:cs typeface="Comic Sans MS"/>
              </a:rPr>
              <a:t>broken </a:t>
            </a:r>
            <a:r>
              <a:rPr sz="2200" spc="-5" dirty="0">
                <a:latin typeface="Comic Sans MS"/>
                <a:cs typeface="Comic Sans MS"/>
              </a:rPr>
              <a:t>rubber </a:t>
            </a:r>
            <a:r>
              <a:rPr sz="2200" dirty="0">
                <a:latin typeface="Comic Sans MS"/>
                <a:cs typeface="Comic Sans MS"/>
              </a:rPr>
              <a:t>bands.</a:t>
            </a:r>
            <a:r>
              <a:rPr sz="2200" spc="-17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Now</a:t>
            </a:r>
            <a:endParaRPr sz="2200">
              <a:latin typeface="Comic Sans MS"/>
              <a:cs typeface="Comic Sans MS"/>
            </a:endParaRPr>
          </a:p>
          <a:p>
            <a:pPr marL="104139" indent="-91440" algn="just">
              <a:lnSpc>
                <a:spcPct val="100000"/>
              </a:lnSpc>
              <a:spcBef>
                <a:spcPts val="815"/>
              </a:spcBef>
            </a:pPr>
            <a:r>
              <a:rPr sz="2200" spc="-5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tried </a:t>
            </a:r>
            <a:r>
              <a:rPr sz="2200" spc="-5" dirty="0">
                <a:latin typeface="Comic Sans MS"/>
                <a:cs typeface="Comic Sans MS"/>
              </a:rPr>
              <a:t>to pretend </a:t>
            </a:r>
            <a:r>
              <a:rPr sz="2200" dirty="0">
                <a:latin typeface="Comic Sans MS"/>
                <a:cs typeface="Comic Sans MS"/>
              </a:rPr>
              <a:t>he was going </a:t>
            </a:r>
            <a:r>
              <a:rPr sz="2200" spc="-5" dirty="0">
                <a:latin typeface="Comic Sans MS"/>
                <a:cs typeface="Comic Sans MS"/>
              </a:rPr>
              <a:t>to Camp</a:t>
            </a:r>
            <a:r>
              <a:rPr sz="2200" spc="51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Fun</a:t>
            </a:r>
            <a:endParaRPr sz="2200">
              <a:latin typeface="Comic Sans MS"/>
              <a:cs typeface="Comic Sans MS"/>
            </a:endParaRPr>
          </a:p>
          <a:p>
            <a:pPr marL="104139" marR="10795" algn="just">
              <a:lnSpc>
                <a:spcPct val="130900"/>
              </a:lnSpc>
              <a:spcBef>
                <a:spcPts val="5"/>
              </a:spcBef>
            </a:pP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5" dirty="0">
                <a:latin typeface="Comic Sans MS"/>
                <a:cs typeface="Comic Sans MS"/>
              </a:rPr>
              <a:t>Games Maybe he'd </a:t>
            </a:r>
            <a:r>
              <a:rPr sz="2200" dirty="0">
                <a:latin typeface="Comic Sans MS"/>
                <a:cs typeface="Comic Sans MS"/>
              </a:rPr>
              <a:t>make </a:t>
            </a:r>
            <a:r>
              <a:rPr sz="2200" spc="-5" dirty="0">
                <a:latin typeface="Comic Sans MS"/>
                <a:cs typeface="Comic Sans MS"/>
              </a:rPr>
              <a:t>some friends, </a:t>
            </a:r>
            <a:r>
              <a:rPr sz="2200" dirty="0">
                <a:latin typeface="Comic Sans MS"/>
                <a:cs typeface="Comic Sans MS"/>
              </a:rPr>
              <a:t>he  </a:t>
            </a:r>
            <a:r>
              <a:rPr sz="2200" spc="-5" dirty="0">
                <a:latin typeface="Comic Sans MS"/>
                <a:cs typeface="Comic Sans MS"/>
              </a:rPr>
              <a:t>thought. </a:t>
            </a:r>
            <a:r>
              <a:rPr sz="2200" dirty="0">
                <a:latin typeface="Comic Sans MS"/>
                <a:cs typeface="Comic Sans MS"/>
              </a:rPr>
              <a:t>At </a:t>
            </a:r>
            <a:r>
              <a:rPr sz="2200" spc="-5" dirty="0">
                <a:latin typeface="Comic Sans MS"/>
                <a:cs typeface="Comic Sans MS"/>
              </a:rPr>
              <a:t>least </a:t>
            </a:r>
            <a:r>
              <a:rPr sz="2200" dirty="0">
                <a:latin typeface="Comic Sans MS"/>
                <a:cs typeface="Comic Sans MS"/>
              </a:rPr>
              <a:t>he'd get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5" dirty="0">
                <a:latin typeface="Comic Sans MS"/>
                <a:cs typeface="Comic Sans MS"/>
              </a:rPr>
              <a:t>swim </a:t>
            </a:r>
            <a:r>
              <a:rPr sz="2200" dirty="0">
                <a:latin typeface="Comic Sans MS"/>
                <a:cs typeface="Comic Sans MS"/>
              </a:rPr>
              <a:t>in the</a:t>
            </a:r>
            <a:r>
              <a:rPr sz="2200" spc="-12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lake.</a:t>
            </a:r>
            <a:endParaRPr sz="2200">
              <a:latin typeface="Comic Sans MS"/>
              <a:cs typeface="Comic Sans MS"/>
            </a:endParaRPr>
          </a:p>
          <a:p>
            <a:pPr marL="104139" marR="5715" algn="just">
              <a:lnSpc>
                <a:spcPct val="131200"/>
              </a:lnSpc>
              <a:spcBef>
                <a:spcPts val="15"/>
              </a:spcBef>
            </a:pP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20" dirty="0">
                <a:latin typeface="Comic Sans MS"/>
                <a:cs typeface="Comic Sans MS"/>
              </a:rPr>
              <a:t>didn't </a:t>
            </a:r>
            <a:r>
              <a:rPr sz="2200" spc="-10" dirty="0">
                <a:latin typeface="Comic Sans MS"/>
                <a:cs typeface="Comic Sans MS"/>
              </a:rPr>
              <a:t>have </a:t>
            </a:r>
            <a:r>
              <a:rPr sz="2200" dirty="0">
                <a:latin typeface="Comic Sans MS"/>
                <a:cs typeface="Comic Sans MS"/>
              </a:rPr>
              <a:t>any </a:t>
            </a:r>
            <a:r>
              <a:rPr sz="2200" spc="-15" dirty="0">
                <a:latin typeface="Comic Sans MS"/>
                <a:cs typeface="Comic Sans MS"/>
              </a:rPr>
              <a:t>friends </a:t>
            </a:r>
            <a:r>
              <a:rPr sz="2200" spc="10" dirty="0">
                <a:latin typeface="Comic Sans MS"/>
                <a:cs typeface="Comic Sans MS"/>
              </a:rPr>
              <a:t>at </a:t>
            </a:r>
            <a:r>
              <a:rPr sz="2200" spc="-10" dirty="0">
                <a:latin typeface="Comic Sans MS"/>
                <a:cs typeface="Comic Sans MS"/>
              </a:rPr>
              <a:t>home.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was  </a:t>
            </a:r>
            <a:r>
              <a:rPr sz="2200" spc="-20" dirty="0">
                <a:latin typeface="Comic Sans MS"/>
                <a:cs typeface="Comic Sans MS"/>
              </a:rPr>
              <a:t>overweight </a:t>
            </a:r>
            <a:r>
              <a:rPr sz="2200" dirty="0">
                <a:latin typeface="Comic Sans MS"/>
                <a:cs typeface="Comic Sans MS"/>
              </a:rPr>
              <a:t>and the </a:t>
            </a:r>
            <a:r>
              <a:rPr sz="2200" spc="-15" dirty="0">
                <a:latin typeface="Comic Sans MS"/>
                <a:cs typeface="Comic Sans MS"/>
              </a:rPr>
              <a:t>kids </a:t>
            </a:r>
            <a:r>
              <a:rPr sz="2200" dirty="0">
                <a:latin typeface="Comic Sans MS"/>
                <a:cs typeface="Comic Sans MS"/>
              </a:rPr>
              <a:t>at his </a:t>
            </a:r>
            <a:r>
              <a:rPr sz="2200" spc="-15" dirty="0">
                <a:latin typeface="Comic Sans MS"/>
                <a:cs typeface="Comic Sans MS"/>
              </a:rPr>
              <a:t>middle </a:t>
            </a:r>
            <a:r>
              <a:rPr sz="2200" spc="-5" dirty="0">
                <a:latin typeface="Comic Sans MS"/>
                <a:cs typeface="Comic Sans MS"/>
              </a:rPr>
              <a:t>school often  teased </a:t>
            </a:r>
            <a:r>
              <a:rPr sz="2200" dirty="0">
                <a:latin typeface="Comic Sans MS"/>
                <a:cs typeface="Comic Sans MS"/>
              </a:rPr>
              <a:t>him about his size. </a:t>
            </a:r>
            <a:r>
              <a:rPr sz="2200" spc="-5" dirty="0">
                <a:latin typeface="Comic Sans MS"/>
                <a:cs typeface="Comic Sans MS"/>
              </a:rPr>
              <a:t>Even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teachers  </a:t>
            </a:r>
            <a:r>
              <a:rPr sz="2200" spc="-20" dirty="0">
                <a:latin typeface="Comic Sans MS"/>
                <a:cs typeface="Comic Sans MS"/>
              </a:rPr>
              <a:t>sometimes</a:t>
            </a:r>
            <a:r>
              <a:rPr sz="2200" spc="204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made</a:t>
            </a:r>
            <a:r>
              <a:rPr sz="2200" spc="21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cruel</a:t>
            </a:r>
            <a:r>
              <a:rPr sz="2200" spc="22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comments</a:t>
            </a:r>
            <a:r>
              <a:rPr sz="2200" spc="204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without</a:t>
            </a:r>
            <a:r>
              <a:rPr sz="2200" spc="19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realizing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7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6617334" cy="87153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7940" marR="5080" algn="just">
              <a:lnSpc>
                <a:spcPct val="131100"/>
              </a:lnSpc>
              <a:spcBef>
                <a:spcPts val="95"/>
              </a:spcBef>
            </a:pPr>
            <a:r>
              <a:rPr sz="2200" spc="-5" dirty="0">
                <a:latin typeface="Comic Sans MS"/>
                <a:cs typeface="Comic Sans MS"/>
              </a:rPr>
              <a:t>it. On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15" dirty="0">
                <a:latin typeface="Comic Sans MS"/>
                <a:cs typeface="Comic Sans MS"/>
              </a:rPr>
              <a:t>last </a:t>
            </a:r>
            <a:r>
              <a:rPr sz="2200" dirty="0">
                <a:latin typeface="Comic Sans MS"/>
                <a:cs typeface="Comic Sans MS"/>
              </a:rPr>
              <a:t>day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-15" dirty="0">
                <a:latin typeface="Comic Sans MS"/>
                <a:cs typeface="Comic Sans MS"/>
              </a:rPr>
              <a:t>school,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15" dirty="0">
                <a:latin typeface="Comic Sans MS"/>
                <a:cs typeface="Comic Sans MS"/>
              </a:rPr>
              <a:t>math </a:t>
            </a:r>
            <a:r>
              <a:rPr sz="2200" spc="-20" dirty="0">
                <a:latin typeface="Comic Sans MS"/>
                <a:cs typeface="Comic Sans MS"/>
              </a:rPr>
              <a:t>teacher, </a:t>
            </a:r>
            <a:r>
              <a:rPr sz="2200" dirty="0">
                <a:latin typeface="Comic Sans MS"/>
                <a:cs typeface="Comic Sans MS"/>
              </a:rPr>
              <a:t>Mrs  </a:t>
            </a:r>
            <a:r>
              <a:rPr sz="2200" spc="-20" dirty="0">
                <a:latin typeface="Comic Sans MS"/>
                <a:cs typeface="Comic Sans MS"/>
              </a:rPr>
              <a:t>Bell, </a:t>
            </a:r>
            <a:r>
              <a:rPr sz="2200" dirty="0">
                <a:latin typeface="Comic Sans MS"/>
                <a:cs typeface="Comic Sans MS"/>
              </a:rPr>
              <a:t>taught ratios. </a:t>
            </a:r>
            <a:r>
              <a:rPr sz="2200" spc="-5" dirty="0">
                <a:latin typeface="Comic Sans MS"/>
                <a:cs typeface="Comic Sans MS"/>
              </a:rPr>
              <a:t>As </a:t>
            </a:r>
            <a:r>
              <a:rPr sz="2200" dirty="0">
                <a:latin typeface="Comic Sans MS"/>
                <a:cs typeface="Comic Sans MS"/>
              </a:rPr>
              <a:t>an </a:t>
            </a:r>
            <a:r>
              <a:rPr sz="2200" spc="-5" dirty="0">
                <a:latin typeface="Comic Sans MS"/>
                <a:cs typeface="Comic Sans MS"/>
              </a:rPr>
              <a:t>example, </a:t>
            </a:r>
            <a:r>
              <a:rPr sz="2200" dirty="0">
                <a:latin typeface="Comic Sans MS"/>
                <a:cs typeface="Comic Sans MS"/>
              </a:rPr>
              <a:t>she </a:t>
            </a:r>
            <a:r>
              <a:rPr sz="2200" spc="-5" dirty="0">
                <a:latin typeface="Comic Sans MS"/>
                <a:cs typeface="Comic Sans MS"/>
              </a:rPr>
              <a:t>chose </a:t>
            </a:r>
            <a:r>
              <a:rPr sz="2200" dirty="0">
                <a:latin typeface="Comic Sans MS"/>
                <a:cs typeface="Comic Sans MS"/>
              </a:rPr>
              <a:t>the  heaviest kid </a:t>
            </a:r>
            <a:r>
              <a:rPr sz="2200" spc="5" dirty="0">
                <a:latin typeface="Comic Sans MS"/>
                <a:cs typeface="Comic Sans MS"/>
              </a:rPr>
              <a:t>in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class </a:t>
            </a:r>
            <a:r>
              <a:rPr sz="2200" dirty="0">
                <a:latin typeface="Comic Sans MS"/>
                <a:cs typeface="Comic Sans MS"/>
              </a:rPr>
              <a:t>and the lightest </a:t>
            </a:r>
            <a:r>
              <a:rPr sz="2200" spc="-5" dirty="0">
                <a:latin typeface="Comic Sans MS"/>
                <a:cs typeface="Comic Sans MS"/>
              </a:rPr>
              <a:t>kid in 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class, </a:t>
            </a:r>
            <a:r>
              <a:rPr sz="2200" dirty="0">
                <a:latin typeface="Comic Sans MS"/>
                <a:cs typeface="Comic Sans MS"/>
              </a:rPr>
              <a:t>and had </a:t>
            </a:r>
            <a:r>
              <a:rPr sz="2200" spc="-20" dirty="0">
                <a:latin typeface="Comic Sans MS"/>
                <a:cs typeface="Comic Sans MS"/>
              </a:rPr>
              <a:t>them </a:t>
            </a:r>
            <a:r>
              <a:rPr sz="2200" spc="-15" dirty="0">
                <a:latin typeface="Comic Sans MS"/>
                <a:cs typeface="Comic Sans MS"/>
              </a:rPr>
              <a:t>weigh themselves. </a:t>
            </a:r>
            <a:r>
              <a:rPr sz="2200" spc="-20" dirty="0">
                <a:latin typeface="Comic Sans MS"/>
                <a:cs typeface="Comic Sans MS"/>
              </a:rPr>
              <a:t>Stanley  weighed three times </a:t>
            </a:r>
            <a:r>
              <a:rPr sz="2200" spc="10" dirty="0">
                <a:latin typeface="Comic Sans MS"/>
                <a:cs typeface="Comic Sans MS"/>
              </a:rPr>
              <a:t>as </a:t>
            </a:r>
            <a:r>
              <a:rPr sz="2200" spc="-15" dirty="0">
                <a:latin typeface="Comic Sans MS"/>
                <a:cs typeface="Comic Sans MS"/>
              </a:rPr>
              <a:t>much as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other </a:t>
            </a:r>
            <a:r>
              <a:rPr sz="2200" spc="-10" dirty="0">
                <a:latin typeface="Comic Sans MS"/>
                <a:cs typeface="Comic Sans MS"/>
              </a:rPr>
              <a:t>boy  </a:t>
            </a:r>
            <a:r>
              <a:rPr sz="2200" spc="-15" dirty="0">
                <a:latin typeface="Comic Sans MS"/>
                <a:cs typeface="Comic Sans MS"/>
              </a:rPr>
              <a:t>Mrs. </a:t>
            </a:r>
            <a:r>
              <a:rPr sz="2200" spc="-10" dirty="0">
                <a:latin typeface="Comic Sans MS"/>
                <a:cs typeface="Comic Sans MS"/>
              </a:rPr>
              <a:t>Bell </a:t>
            </a:r>
            <a:r>
              <a:rPr sz="2200" spc="-15" dirty="0">
                <a:latin typeface="Comic Sans MS"/>
                <a:cs typeface="Comic Sans MS"/>
              </a:rPr>
              <a:t>wrote</a:t>
            </a:r>
            <a:r>
              <a:rPr sz="2200" spc="62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20" dirty="0">
                <a:latin typeface="Comic Sans MS"/>
                <a:cs typeface="Comic Sans MS"/>
              </a:rPr>
              <a:t>ratio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board, </a:t>
            </a:r>
            <a:r>
              <a:rPr sz="2200" spc="-20" dirty="0">
                <a:latin typeface="Comic Sans MS"/>
                <a:cs typeface="Comic Sans MS"/>
              </a:rPr>
              <a:t>3:1,  unaware </a:t>
            </a:r>
            <a:r>
              <a:rPr sz="2200" spc="-5" dirty="0">
                <a:latin typeface="Comic Sans MS"/>
                <a:cs typeface="Comic Sans MS"/>
              </a:rPr>
              <a:t>of how </a:t>
            </a:r>
            <a:r>
              <a:rPr sz="2200" dirty="0">
                <a:latin typeface="Comic Sans MS"/>
                <a:cs typeface="Comic Sans MS"/>
              </a:rPr>
              <a:t>much </a:t>
            </a:r>
            <a:r>
              <a:rPr sz="2200" spc="-25" dirty="0">
                <a:latin typeface="Comic Sans MS"/>
                <a:cs typeface="Comic Sans MS"/>
              </a:rPr>
              <a:t>embarrassment </a:t>
            </a:r>
            <a:r>
              <a:rPr sz="2200" spc="-15" dirty="0">
                <a:latin typeface="Comic Sans MS"/>
                <a:cs typeface="Comic Sans MS"/>
              </a:rPr>
              <a:t>she </a:t>
            </a:r>
            <a:r>
              <a:rPr sz="2200" spc="-20" dirty="0">
                <a:latin typeface="Comic Sans MS"/>
                <a:cs typeface="Comic Sans MS"/>
              </a:rPr>
              <a:t>had  caused both </a:t>
            </a:r>
            <a:r>
              <a:rPr sz="2200" spc="-15" dirty="0">
                <a:latin typeface="Comic Sans MS"/>
                <a:cs typeface="Comic Sans MS"/>
              </a:rPr>
              <a:t>of</a:t>
            </a:r>
            <a:r>
              <a:rPr sz="2200" spc="-14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them.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815"/>
              </a:spcBef>
            </a:pPr>
            <a:r>
              <a:rPr sz="2200" spc="-5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5" dirty="0">
                <a:latin typeface="Comic Sans MS"/>
                <a:cs typeface="Comic Sans MS"/>
              </a:rPr>
              <a:t>arrested later that</a:t>
            </a:r>
            <a:r>
              <a:rPr sz="2200" spc="-4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day.</a:t>
            </a:r>
            <a:endParaRPr sz="2200">
              <a:latin typeface="Comic Sans MS"/>
              <a:cs typeface="Comic Sans MS"/>
            </a:endParaRPr>
          </a:p>
          <a:p>
            <a:pPr marL="12700" marR="7620" algn="just">
              <a:lnSpc>
                <a:spcPts val="3460"/>
              </a:lnSpc>
              <a:spcBef>
                <a:spcPts val="60"/>
              </a:spcBef>
            </a:pP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20" dirty="0">
                <a:latin typeface="Comic Sans MS"/>
                <a:cs typeface="Comic Sans MS"/>
              </a:rPr>
              <a:t>looked </a:t>
            </a:r>
            <a:r>
              <a:rPr sz="2200" dirty="0">
                <a:latin typeface="Comic Sans MS"/>
                <a:cs typeface="Comic Sans MS"/>
              </a:rPr>
              <a:t>at the </a:t>
            </a:r>
            <a:r>
              <a:rPr sz="2200" spc="-15" dirty="0">
                <a:latin typeface="Comic Sans MS"/>
                <a:cs typeface="Comic Sans MS"/>
              </a:rPr>
              <a:t>guard </a:t>
            </a:r>
            <a:r>
              <a:rPr sz="2200" dirty="0">
                <a:latin typeface="Comic Sans MS"/>
                <a:cs typeface="Comic Sans MS"/>
              </a:rPr>
              <a:t>who sat </a:t>
            </a:r>
            <a:r>
              <a:rPr sz="2200" spc="-20" dirty="0">
                <a:latin typeface="Comic Sans MS"/>
                <a:cs typeface="Comic Sans MS"/>
              </a:rPr>
              <a:t>slumped </a:t>
            </a:r>
            <a:r>
              <a:rPr sz="2200" dirty="0">
                <a:latin typeface="Comic Sans MS"/>
                <a:cs typeface="Comic Sans MS"/>
              </a:rPr>
              <a:t>in his </a:t>
            </a:r>
            <a:r>
              <a:rPr sz="2200" spc="-20" dirty="0">
                <a:latin typeface="Comic Sans MS"/>
                <a:cs typeface="Comic Sans MS"/>
              </a:rPr>
              <a:t>seat 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20" dirty="0">
                <a:latin typeface="Comic Sans MS"/>
                <a:cs typeface="Comic Sans MS"/>
              </a:rPr>
              <a:t>wondered </a:t>
            </a:r>
            <a:r>
              <a:rPr sz="2200" dirty="0">
                <a:latin typeface="Comic Sans MS"/>
                <a:cs typeface="Comic Sans MS"/>
              </a:rPr>
              <a:t>if he </a:t>
            </a:r>
            <a:r>
              <a:rPr sz="2200" spc="5" dirty="0">
                <a:latin typeface="Comic Sans MS"/>
                <a:cs typeface="Comic Sans MS"/>
              </a:rPr>
              <a:t>had </a:t>
            </a:r>
            <a:r>
              <a:rPr sz="2200" spc="-10" dirty="0">
                <a:latin typeface="Comic Sans MS"/>
                <a:cs typeface="Comic Sans MS"/>
              </a:rPr>
              <a:t>fallen </a:t>
            </a:r>
            <a:r>
              <a:rPr sz="2200" spc="-5" dirty="0">
                <a:latin typeface="Comic Sans MS"/>
                <a:cs typeface="Comic Sans MS"/>
              </a:rPr>
              <a:t>asleep. </a:t>
            </a:r>
            <a:r>
              <a:rPr sz="2200" spc="5" dirty="0">
                <a:latin typeface="Comic Sans MS"/>
                <a:cs typeface="Comic Sans MS"/>
              </a:rPr>
              <a:t>The guard  </a:t>
            </a:r>
            <a:r>
              <a:rPr sz="2200" dirty="0">
                <a:latin typeface="Comic Sans MS"/>
                <a:cs typeface="Comic Sans MS"/>
              </a:rPr>
              <a:t>was wearing </a:t>
            </a:r>
            <a:r>
              <a:rPr sz="2200" spc="-5" dirty="0">
                <a:latin typeface="Comic Sans MS"/>
                <a:cs typeface="Comic Sans MS"/>
              </a:rPr>
              <a:t>sunglasses, </a:t>
            </a:r>
            <a:r>
              <a:rPr sz="2200" dirty="0">
                <a:latin typeface="Comic Sans MS"/>
                <a:cs typeface="Comic Sans MS"/>
              </a:rPr>
              <a:t>so </a:t>
            </a:r>
            <a:r>
              <a:rPr sz="2200" spc="-5" dirty="0">
                <a:latin typeface="Comic Sans MS"/>
                <a:cs typeface="Comic Sans MS"/>
              </a:rPr>
              <a:t>Stanley couldn't</a:t>
            </a:r>
            <a:r>
              <a:rPr sz="2200" spc="-16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see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580"/>
              </a:spcBef>
            </a:pPr>
            <a:r>
              <a:rPr sz="2200" dirty="0">
                <a:latin typeface="Comic Sans MS"/>
                <a:cs typeface="Comic Sans MS"/>
              </a:rPr>
              <a:t>his</a:t>
            </a:r>
            <a:r>
              <a:rPr sz="2200" spc="-5" dirty="0">
                <a:latin typeface="Comic Sans MS"/>
                <a:cs typeface="Comic Sans MS"/>
              </a:rPr>
              <a:t> eyes.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815"/>
              </a:spcBef>
            </a:pPr>
            <a:r>
              <a:rPr sz="2200" spc="-5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5" dirty="0">
                <a:latin typeface="Comic Sans MS"/>
                <a:cs typeface="Comic Sans MS"/>
              </a:rPr>
              <a:t>not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5" dirty="0">
                <a:latin typeface="Comic Sans MS"/>
                <a:cs typeface="Comic Sans MS"/>
              </a:rPr>
              <a:t>bad </a:t>
            </a:r>
            <a:r>
              <a:rPr sz="2200" dirty="0">
                <a:latin typeface="Comic Sans MS"/>
                <a:cs typeface="Comic Sans MS"/>
              </a:rPr>
              <a:t>kid.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5" dirty="0">
                <a:latin typeface="Comic Sans MS"/>
                <a:cs typeface="Comic Sans MS"/>
              </a:rPr>
              <a:t>innocent of</a:t>
            </a:r>
            <a:r>
              <a:rPr sz="2200" spc="15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</a:t>
            </a:r>
            <a:endParaRPr sz="2200">
              <a:latin typeface="Comic Sans MS"/>
              <a:cs typeface="Comic Sans MS"/>
            </a:endParaRPr>
          </a:p>
          <a:p>
            <a:pPr marL="12700" marR="10795" algn="just">
              <a:lnSpc>
                <a:spcPct val="130900"/>
              </a:lnSpc>
              <a:spcBef>
                <a:spcPts val="5"/>
              </a:spcBef>
            </a:pPr>
            <a:r>
              <a:rPr sz="2200" dirty="0">
                <a:latin typeface="Comic Sans MS"/>
                <a:cs typeface="Comic Sans MS"/>
              </a:rPr>
              <a:t>crime </a:t>
            </a:r>
            <a:r>
              <a:rPr sz="2200" spc="-10" dirty="0">
                <a:latin typeface="Comic Sans MS"/>
                <a:cs typeface="Comic Sans MS"/>
              </a:rPr>
              <a:t>for </a:t>
            </a:r>
            <a:r>
              <a:rPr sz="2200" dirty="0">
                <a:latin typeface="Comic Sans MS"/>
                <a:cs typeface="Comic Sans MS"/>
              </a:rPr>
              <a:t>which he </a:t>
            </a:r>
            <a:r>
              <a:rPr sz="2200" spc="-10" dirty="0">
                <a:latin typeface="Comic Sans MS"/>
                <a:cs typeface="Comic Sans MS"/>
              </a:rPr>
              <a:t>was </a:t>
            </a:r>
            <a:r>
              <a:rPr sz="2200" spc="-5" dirty="0">
                <a:latin typeface="Comic Sans MS"/>
                <a:cs typeface="Comic Sans MS"/>
              </a:rPr>
              <a:t>convicted. </a:t>
            </a:r>
            <a:r>
              <a:rPr sz="2200" spc="-10" dirty="0">
                <a:latin typeface="Comic Sans MS"/>
                <a:cs typeface="Comic Sans MS"/>
              </a:rPr>
              <a:t>He'd just </a:t>
            </a:r>
            <a:r>
              <a:rPr sz="2200" spc="-15" dirty="0">
                <a:latin typeface="Comic Sans MS"/>
                <a:cs typeface="Comic Sans MS"/>
              </a:rPr>
              <a:t>been  </a:t>
            </a:r>
            <a:r>
              <a:rPr sz="2200" dirty="0">
                <a:latin typeface="Comic Sans MS"/>
                <a:cs typeface="Comic Sans MS"/>
              </a:rPr>
              <a:t>in the </a:t>
            </a:r>
            <a:r>
              <a:rPr sz="2200" spc="-20" dirty="0">
                <a:latin typeface="Comic Sans MS"/>
                <a:cs typeface="Comic Sans MS"/>
              </a:rPr>
              <a:t>wrong </a:t>
            </a:r>
            <a:r>
              <a:rPr sz="2200" spc="-15" dirty="0">
                <a:latin typeface="Comic Sans MS"/>
                <a:cs typeface="Comic Sans MS"/>
              </a:rPr>
              <a:t>place </a:t>
            </a:r>
            <a:r>
              <a:rPr sz="2200" dirty="0">
                <a:latin typeface="Comic Sans MS"/>
                <a:cs typeface="Comic Sans MS"/>
              </a:rPr>
              <a:t>at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20" dirty="0">
                <a:latin typeface="Comic Sans MS"/>
                <a:cs typeface="Comic Sans MS"/>
              </a:rPr>
              <a:t>wrong</a:t>
            </a:r>
            <a:r>
              <a:rPr sz="2200" spc="-16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time.</a:t>
            </a:r>
            <a:endParaRPr sz="2200">
              <a:latin typeface="Comic Sans MS"/>
              <a:cs typeface="Comic Sans MS"/>
            </a:endParaRPr>
          </a:p>
          <a:p>
            <a:pPr marL="241300" marR="6350" algn="just">
              <a:lnSpc>
                <a:spcPct val="116399"/>
              </a:lnSpc>
              <a:spcBef>
                <a:spcPts val="385"/>
              </a:spcBef>
            </a:pPr>
            <a:r>
              <a:rPr sz="2200" dirty="0">
                <a:latin typeface="Comic Sans MS"/>
                <a:cs typeface="Comic Sans MS"/>
              </a:rPr>
              <a:t>It was </a:t>
            </a:r>
            <a:r>
              <a:rPr sz="2200" spc="-5" dirty="0">
                <a:latin typeface="Comic Sans MS"/>
                <a:cs typeface="Comic Sans MS"/>
              </a:rPr>
              <a:t>all </a:t>
            </a:r>
            <a:r>
              <a:rPr sz="2200" dirty="0">
                <a:latin typeface="Comic Sans MS"/>
                <a:cs typeface="Comic Sans MS"/>
              </a:rPr>
              <a:t>because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no-good-dirty-rotten-  pig-stealing-great-great-grandfather!</a:t>
            </a:r>
            <a:endParaRPr sz="2200">
              <a:latin typeface="Comic Sans MS"/>
              <a:cs typeface="Comic Sans MS"/>
            </a:endParaRPr>
          </a:p>
          <a:p>
            <a:pPr marL="12700" marR="12065" algn="just">
              <a:lnSpc>
                <a:spcPts val="3460"/>
              </a:lnSpc>
              <a:spcBef>
                <a:spcPts val="55"/>
              </a:spcBef>
            </a:pP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15" dirty="0">
                <a:latin typeface="Comic Sans MS"/>
                <a:cs typeface="Comic Sans MS"/>
              </a:rPr>
              <a:t>smiled.</a:t>
            </a:r>
            <a:r>
              <a:rPr sz="2200" spc="62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It was a </a:t>
            </a:r>
            <a:r>
              <a:rPr sz="2200" spc="-20" dirty="0">
                <a:latin typeface="Comic Sans MS"/>
                <a:cs typeface="Comic Sans MS"/>
              </a:rPr>
              <a:t>family </a:t>
            </a:r>
            <a:r>
              <a:rPr sz="2200" spc="-15" dirty="0">
                <a:latin typeface="Comic Sans MS"/>
                <a:cs typeface="Comic Sans MS"/>
              </a:rPr>
              <a:t>joke.  Whenever  </a:t>
            </a:r>
            <a:r>
              <a:rPr sz="2200" spc="-20" dirty="0">
                <a:latin typeface="Comic Sans MS"/>
                <a:cs typeface="Comic Sans MS"/>
              </a:rPr>
              <a:t>anything </a:t>
            </a:r>
            <a:r>
              <a:rPr sz="2200" spc="-15" dirty="0">
                <a:latin typeface="Comic Sans MS"/>
                <a:cs typeface="Comic Sans MS"/>
              </a:rPr>
              <a:t>went wrong, they </a:t>
            </a:r>
            <a:r>
              <a:rPr sz="2200" spc="-20" dirty="0">
                <a:latin typeface="Comic Sans MS"/>
                <a:cs typeface="Comic Sans MS"/>
              </a:rPr>
              <a:t>always </a:t>
            </a:r>
            <a:r>
              <a:rPr sz="2200" spc="-15" dirty="0">
                <a:latin typeface="Comic Sans MS"/>
                <a:cs typeface="Comic Sans MS"/>
              </a:rPr>
              <a:t>blamed</a:t>
            </a:r>
            <a:r>
              <a:rPr sz="2200" spc="8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Stanley's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8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6613525" cy="4120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450850">
              <a:lnSpc>
                <a:spcPct val="131000"/>
              </a:lnSpc>
              <a:spcBef>
                <a:spcPts val="95"/>
              </a:spcBef>
            </a:pPr>
            <a:r>
              <a:rPr sz="2200" spc="-5" dirty="0">
                <a:latin typeface="Comic Sans MS"/>
                <a:cs typeface="Comic Sans MS"/>
              </a:rPr>
              <a:t>no-good-dirty-rotten-pig-stealing-great-great-  grandfather.</a:t>
            </a:r>
            <a:endParaRPr sz="2200">
              <a:latin typeface="Comic Sans MS"/>
              <a:cs typeface="Comic Sans MS"/>
            </a:endParaRPr>
          </a:p>
          <a:p>
            <a:pPr marL="12700" marR="5080" algn="just">
              <a:lnSpc>
                <a:spcPct val="116199"/>
              </a:lnSpc>
              <a:spcBef>
                <a:spcPts val="390"/>
              </a:spcBef>
            </a:pPr>
            <a:r>
              <a:rPr sz="2200" dirty="0">
                <a:latin typeface="Comic Sans MS"/>
                <a:cs typeface="Comic Sans MS"/>
              </a:rPr>
              <a:t>Supposedly, he had a </a:t>
            </a:r>
            <a:r>
              <a:rPr sz="2200" spc="-5" dirty="0">
                <a:latin typeface="Comic Sans MS"/>
                <a:cs typeface="Comic Sans MS"/>
              </a:rPr>
              <a:t>great-great-grandfather  </a:t>
            </a:r>
            <a:r>
              <a:rPr sz="2200" dirty="0">
                <a:latin typeface="Comic Sans MS"/>
                <a:cs typeface="Comic Sans MS"/>
              </a:rPr>
              <a:t>who had </a:t>
            </a:r>
            <a:r>
              <a:rPr sz="2200" spc="-5" dirty="0">
                <a:latin typeface="Comic Sans MS"/>
                <a:cs typeface="Comic Sans MS"/>
              </a:rPr>
              <a:t>stolen </a:t>
            </a:r>
            <a:r>
              <a:rPr sz="2200" dirty="0">
                <a:latin typeface="Comic Sans MS"/>
                <a:cs typeface="Comic Sans MS"/>
              </a:rPr>
              <a:t>a pig </a:t>
            </a:r>
            <a:r>
              <a:rPr sz="2200" spc="-10" dirty="0">
                <a:latin typeface="Comic Sans MS"/>
                <a:cs typeface="Comic Sans MS"/>
              </a:rPr>
              <a:t>from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15" dirty="0">
                <a:latin typeface="Comic Sans MS"/>
                <a:cs typeface="Comic Sans MS"/>
              </a:rPr>
              <a:t>one-legged Gypsy, </a:t>
            </a:r>
            <a:r>
              <a:rPr sz="2200" dirty="0">
                <a:latin typeface="Comic Sans MS"/>
                <a:cs typeface="Comic Sans MS"/>
              </a:rPr>
              <a:t>and  she put a </a:t>
            </a:r>
            <a:r>
              <a:rPr sz="2200" spc="-15" dirty="0">
                <a:latin typeface="Comic Sans MS"/>
                <a:cs typeface="Comic Sans MS"/>
              </a:rPr>
              <a:t>curse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spc="10" dirty="0">
                <a:latin typeface="Comic Sans MS"/>
                <a:cs typeface="Comic Sans MS"/>
              </a:rPr>
              <a:t>him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5" dirty="0">
                <a:latin typeface="Comic Sans MS"/>
                <a:cs typeface="Comic Sans MS"/>
              </a:rPr>
              <a:t>all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20" dirty="0">
                <a:latin typeface="Comic Sans MS"/>
                <a:cs typeface="Comic Sans MS"/>
              </a:rPr>
              <a:t>descendants.  Stanley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15" dirty="0">
                <a:latin typeface="Comic Sans MS"/>
                <a:cs typeface="Comic Sans MS"/>
              </a:rPr>
              <a:t>his </a:t>
            </a:r>
            <a:r>
              <a:rPr sz="2200" dirty="0">
                <a:latin typeface="Comic Sans MS"/>
                <a:cs typeface="Comic Sans MS"/>
              </a:rPr>
              <a:t>parents didn't believe in </a:t>
            </a:r>
            <a:r>
              <a:rPr sz="2200" spc="5" dirty="0">
                <a:latin typeface="Comic Sans MS"/>
                <a:cs typeface="Comic Sans MS"/>
              </a:rPr>
              <a:t>curses, 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course, but </a:t>
            </a:r>
            <a:r>
              <a:rPr sz="2200" spc="-5" dirty="0">
                <a:latin typeface="Comic Sans MS"/>
                <a:cs typeface="Comic Sans MS"/>
              </a:rPr>
              <a:t>whenever </a:t>
            </a:r>
            <a:r>
              <a:rPr sz="2200" dirty="0">
                <a:latin typeface="Comic Sans MS"/>
                <a:cs typeface="Comic Sans MS"/>
              </a:rPr>
              <a:t>anything </a:t>
            </a:r>
            <a:r>
              <a:rPr sz="2200" spc="-5" dirty="0">
                <a:latin typeface="Comic Sans MS"/>
                <a:cs typeface="Comic Sans MS"/>
              </a:rPr>
              <a:t>went </a:t>
            </a:r>
            <a:r>
              <a:rPr sz="2200" dirty="0">
                <a:latin typeface="Comic Sans MS"/>
                <a:cs typeface="Comic Sans MS"/>
              </a:rPr>
              <a:t>wrong, </a:t>
            </a:r>
            <a:r>
              <a:rPr sz="2200" spc="-5" dirty="0">
                <a:latin typeface="Comic Sans MS"/>
                <a:cs typeface="Comic Sans MS"/>
              </a:rPr>
              <a:t>it  felt </a:t>
            </a:r>
            <a:r>
              <a:rPr sz="2200" spc="-15" dirty="0">
                <a:latin typeface="Comic Sans MS"/>
                <a:cs typeface="Comic Sans MS"/>
              </a:rPr>
              <a:t>good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5" dirty="0">
                <a:latin typeface="Comic Sans MS"/>
                <a:cs typeface="Comic Sans MS"/>
              </a:rPr>
              <a:t>be </a:t>
            </a:r>
            <a:r>
              <a:rPr sz="2200" spc="-15" dirty="0">
                <a:latin typeface="Comic Sans MS"/>
                <a:cs typeface="Comic Sans MS"/>
              </a:rPr>
              <a:t>able </a:t>
            </a:r>
            <a:r>
              <a:rPr sz="2200" spc="5" dirty="0">
                <a:latin typeface="Comic Sans MS"/>
                <a:cs typeface="Comic Sans MS"/>
              </a:rPr>
              <a:t>to </a:t>
            </a:r>
            <a:r>
              <a:rPr sz="2200" spc="-15" dirty="0">
                <a:latin typeface="Comic Sans MS"/>
                <a:cs typeface="Comic Sans MS"/>
              </a:rPr>
              <a:t>blame</a:t>
            </a:r>
            <a:r>
              <a:rPr sz="2200" spc="-15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someone.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434"/>
              </a:spcBef>
            </a:pPr>
            <a:r>
              <a:rPr sz="2200" dirty="0">
                <a:latin typeface="Comic Sans MS"/>
                <a:cs typeface="Comic Sans MS"/>
              </a:rPr>
              <a:t>Things</a:t>
            </a:r>
            <a:r>
              <a:rPr sz="2200" spc="11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went</a:t>
            </a:r>
            <a:r>
              <a:rPr sz="2200" spc="10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wrong</a:t>
            </a:r>
            <a:r>
              <a:rPr sz="2200" spc="114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13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lot.</a:t>
            </a:r>
            <a:r>
              <a:rPr sz="2200" spc="11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They</a:t>
            </a:r>
            <a:r>
              <a:rPr sz="2200" spc="114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always</a:t>
            </a:r>
            <a:r>
              <a:rPr sz="2200" spc="14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seemed</a:t>
            </a:r>
            <a:r>
              <a:rPr sz="2200" spc="13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to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815"/>
              </a:spcBef>
            </a:pPr>
            <a:r>
              <a:rPr sz="2200" spc="5" dirty="0">
                <a:latin typeface="Comic Sans MS"/>
                <a:cs typeface="Comic Sans MS"/>
              </a:rPr>
              <a:t>be</a:t>
            </a:r>
            <a:r>
              <a:rPr sz="2200" spc="-7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in</a:t>
            </a:r>
            <a:r>
              <a:rPr sz="2200" spc="-6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-7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wrong</a:t>
            </a:r>
            <a:r>
              <a:rPr sz="2200" spc="-5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place</a:t>
            </a:r>
            <a:r>
              <a:rPr sz="2200" spc="-6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at</a:t>
            </a:r>
            <a:r>
              <a:rPr sz="2200" spc="-9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-7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wrong</a:t>
            </a:r>
            <a:r>
              <a:rPr sz="2200" spc="-5" dirty="0">
                <a:latin typeface="Comic Sans MS"/>
                <a:cs typeface="Comic Sans MS"/>
              </a:rPr>
              <a:t> </a:t>
            </a:r>
            <a:r>
              <a:rPr sz="2200" spc="-25" dirty="0">
                <a:latin typeface="Comic Sans MS"/>
                <a:cs typeface="Comic Sans MS"/>
              </a:rPr>
              <a:t>time.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9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438708" y="832688"/>
            <a:ext cx="6690359" cy="90081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5240" algn="just">
              <a:lnSpc>
                <a:spcPct val="130900"/>
              </a:lnSpc>
              <a:spcBef>
                <a:spcPts val="100"/>
              </a:spcBef>
            </a:pP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looked </a:t>
            </a:r>
            <a:r>
              <a:rPr sz="2200" dirty="0">
                <a:latin typeface="Comic Sans MS"/>
                <a:cs typeface="Comic Sans MS"/>
              </a:rPr>
              <a:t>out the </a:t>
            </a:r>
            <a:r>
              <a:rPr sz="2200" spc="-5" dirty="0">
                <a:latin typeface="Comic Sans MS"/>
                <a:cs typeface="Comic Sans MS"/>
              </a:rPr>
              <a:t>window </a:t>
            </a:r>
            <a:r>
              <a:rPr sz="2200" dirty="0">
                <a:latin typeface="Comic Sans MS"/>
                <a:cs typeface="Comic Sans MS"/>
              </a:rPr>
              <a:t>at the vast </a:t>
            </a:r>
            <a:r>
              <a:rPr sz="2200" spc="-5" dirty="0">
                <a:latin typeface="Comic Sans MS"/>
                <a:cs typeface="Comic Sans MS"/>
              </a:rPr>
              <a:t>emptiness. 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watched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5" dirty="0">
                <a:latin typeface="Comic Sans MS"/>
                <a:cs typeface="Comic Sans MS"/>
              </a:rPr>
              <a:t>rise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5" dirty="0">
                <a:latin typeface="Comic Sans MS"/>
                <a:cs typeface="Comic Sans MS"/>
              </a:rPr>
              <a:t>fall of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15" dirty="0">
                <a:latin typeface="Comic Sans MS"/>
                <a:cs typeface="Comic Sans MS"/>
              </a:rPr>
              <a:t>telephone wire.  </a:t>
            </a:r>
            <a:r>
              <a:rPr sz="2200" dirty="0">
                <a:latin typeface="Comic Sans MS"/>
                <a:cs typeface="Comic Sans MS"/>
              </a:rPr>
              <a:t>In his </a:t>
            </a:r>
            <a:r>
              <a:rPr sz="2200" spc="-15" dirty="0">
                <a:latin typeface="Comic Sans MS"/>
                <a:cs typeface="Comic Sans MS"/>
              </a:rPr>
              <a:t>mind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20" dirty="0">
                <a:latin typeface="Comic Sans MS"/>
                <a:cs typeface="Comic Sans MS"/>
              </a:rPr>
              <a:t>could </a:t>
            </a:r>
            <a:r>
              <a:rPr sz="2200" spc="-15" dirty="0">
                <a:latin typeface="Comic Sans MS"/>
                <a:cs typeface="Comic Sans MS"/>
              </a:rPr>
              <a:t>hear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20" dirty="0">
                <a:latin typeface="Comic Sans MS"/>
                <a:cs typeface="Comic Sans MS"/>
              </a:rPr>
              <a:t>father's </a:t>
            </a:r>
            <a:r>
              <a:rPr sz="2200" spc="-15" dirty="0">
                <a:latin typeface="Comic Sans MS"/>
                <a:cs typeface="Comic Sans MS"/>
              </a:rPr>
              <a:t>gruff voice  </a:t>
            </a:r>
            <a:r>
              <a:rPr sz="2200" spc="-20" dirty="0">
                <a:latin typeface="Comic Sans MS"/>
                <a:cs typeface="Comic Sans MS"/>
              </a:rPr>
              <a:t>softly </a:t>
            </a:r>
            <a:r>
              <a:rPr sz="2200" spc="-15" dirty="0">
                <a:latin typeface="Comic Sans MS"/>
                <a:cs typeface="Comic Sans MS"/>
              </a:rPr>
              <a:t>singing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-7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him…</a:t>
            </a:r>
            <a:endParaRPr sz="22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750">
              <a:latin typeface="Comic Sans MS"/>
              <a:cs typeface="Comic Sans MS"/>
            </a:endParaRPr>
          </a:p>
          <a:p>
            <a:pPr marL="27940" algn="just">
              <a:lnSpc>
                <a:spcPct val="100000"/>
              </a:lnSpc>
              <a:spcBef>
                <a:spcPts val="5"/>
              </a:spcBef>
            </a:pPr>
            <a:r>
              <a:rPr sz="2200" dirty="0">
                <a:latin typeface="Comic Sans MS"/>
                <a:cs typeface="Comic Sans MS"/>
              </a:rPr>
              <a:t>"If </a:t>
            </a:r>
            <a:r>
              <a:rPr sz="2200" spc="-5" dirty="0">
                <a:latin typeface="Comic Sans MS"/>
                <a:cs typeface="Comic Sans MS"/>
              </a:rPr>
              <a:t>only, </a:t>
            </a:r>
            <a:r>
              <a:rPr sz="2200" dirty="0">
                <a:latin typeface="Comic Sans MS"/>
                <a:cs typeface="Comic Sans MS"/>
              </a:rPr>
              <a:t>if </a:t>
            </a:r>
            <a:r>
              <a:rPr sz="2200" spc="-5" dirty="0">
                <a:latin typeface="Comic Sans MS"/>
                <a:cs typeface="Comic Sans MS"/>
              </a:rPr>
              <a:t>only,"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woodpecker</a:t>
            </a:r>
            <a:r>
              <a:rPr sz="2200" spc="-6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sighs,</a:t>
            </a:r>
            <a:endParaRPr sz="2200">
              <a:latin typeface="Comic Sans MS"/>
              <a:cs typeface="Comic Sans MS"/>
            </a:endParaRPr>
          </a:p>
          <a:p>
            <a:pPr marL="12700" marR="10795" indent="15240" algn="just">
              <a:lnSpc>
                <a:spcPts val="3460"/>
              </a:lnSpc>
              <a:spcBef>
                <a:spcPts val="55"/>
              </a:spcBef>
            </a:pPr>
            <a:r>
              <a:rPr sz="2200" dirty="0">
                <a:latin typeface="Comic Sans MS"/>
                <a:cs typeface="Comic Sans MS"/>
              </a:rPr>
              <a:t>"The </a:t>
            </a:r>
            <a:r>
              <a:rPr sz="2200" spc="-5" dirty="0">
                <a:latin typeface="Comic Sans MS"/>
                <a:cs typeface="Comic Sans MS"/>
              </a:rPr>
              <a:t>bark on </a:t>
            </a:r>
            <a:r>
              <a:rPr sz="2200" dirty="0">
                <a:latin typeface="Comic Sans MS"/>
                <a:cs typeface="Comic Sans MS"/>
              </a:rPr>
              <a:t>the tree was just a </a:t>
            </a:r>
            <a:r>
              <a:rPr sz="2200" spc="-5" dirty="0">
                <a:latin typeface="Comic Sans MS"/>
                <a:cs typeface="Comic Sans MS"/>
              </a:rPr>
              <a:t>little </a:t>
            </a:r>
            <a:r>
              <a:rPr sz="2200" dirty="0">
                <a:latin typeface="Comic Sans MS"/>
                <a:cs typeface="Comic Sans MS"/>
              </a:rPr>
              <a:t>bit </a:t>
            </a:r>
            <a:r>
              <a:rPr sz="2200" spc="-5" dirty="0">
                <a:latin typeface="Comic Sans MS"/>
                <a:cs typeface="Comic Sans MS"/>
              </a:rPr>
              <a:t>softer."  </a:t>
            </a:r>
            <a:r>
              <a:rPr sz="2200" spc="5" dirty="0">
                <a:latin typeface="Comic Sans MS"/>
                <a:cs typeface="Comic Sans MS"/>
              </a:rPr>
              <a:t>While </a:t>
            </a:r>
            <a:r>
              <a:rPr sz="2200" dirty="0">
                <a:latin typeface="Comic Sans MS"/>
                <a:cs typeface="Comic Sans MS"/>
              </a:rPr>
              <a:t>the wolf </a:t>
            </a:r>
            <a:r>
              <a:rPr sz="2200" spc="-5" dirty="0">
                <a:latin typeface="Comic Sans MS"/>
                <a:cs typeface="Comic Sans MS"/>
              </a:rPr>
              <a:t>waits </a:t>
            </a:r>
            <a:r>
              <a:rPr sz="2200" spc="-10" dirty="0">
                <a:latin typeface="Comic Sans MS"/>
                <a:cs typeface="Comic Sans MS"/>
              </a:rPr>
              <a:t>below, </a:t>
            </a:r>
            <a:r>
              <a:rPr sz="2200" spc="5" dirty="0">
                <a:latin typeface="Comic Sans MS"/>
                <a:cs typeface="Comic Sans MS"/>
              </a:rPr>
              <a:t>hungry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10" dirty="0">
                <a:latin typeface="Comic Sans MS"/>
                <a:cs typeface="Comic Sans MS"/>
              </a:rPr>
              <a:t>lonely, </a:t>
            </a:r>
            <a:r>
              <a:rPr sz="2200" spc="5" dirty="0">
                <a:latin typeface="Comic Sans MS"/>
                <a:cs typeface="Comic Sans MS"/>
              </a:rPr>
              <a:t>He  </a:t>
            </a:r>
            <a:r>
              <a:rPr sz="2200" dirty="0">
                <a:latin typeface="Comic Sans MS"/>
                <a:cs typeface="Comic Sans MS"/>
              </a:rPr>
              <a:t>cries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moo— </a:t>
            </a:r>
            <a:r>
              <a:rPr sz="2200" spc="-10" dirty="0">
                <a:latin typeface="Comic Sans MS"/>
                <a:cs typeface="Comic Sans MS"/>
              </a:rPr>
              <a:t>oo— </a:t>
            </a:r>
            <a:r>
              <a:rPr sz="2200" spc="-5" dirty="0">
                <a:latin typeface="Comic Sans MS"/>
                <a:cs typeface="Comic Sans MS"/>
              </a:rPr>
              <a:t>oon,</a:t>
            </a:r>
            <a:endParaRPr sz="2200">
              <a:latin typeface="Comic Sans MS"/>
              <a:cs typeface="Comic Sans MS"/>
            </a:endParaRPr>
          </a:p>
          <a:p>
            <a:pPr marL="27940" algn="just">
              <a:lnSpc>
                <a:spcPct val="100000"/>
              </a:lnSpc>
              <a:spcBef>
                <a:spcPts val="585"/>
              </a:spcBef>
            </a:pPr>
            <a:r>
              <a:rPr sz="2200" dirty="0">
                <a:latin typeface="Comic Sans MS"/>
                <a:cs typeface="Comic Sans MS"/>
              </a:rPr>
              <a:t>"If </a:t>
            </a:r>
            <a:r>
              <a:rPr sz="2200" spc="-5" dirty="0">
                <a:latin typeface="Comic Sans MS"/>
                <a:cs typeface="Comic Sans MS"/>
              </a:rPr>
              <a:t>only, </a:t>
            </a:r>
            <a:r>
              <a:rPr sz="2200" dirty="0">
                <a:latin typeface="Comic Sans MS"/>
                <a:cs typeface="Comic Sans MS"/>
              </a:rPr>
              <a:t>if</a:t>
            </a:r>
            <a:r>
              <a:rPr sz="2200" spc="-4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only."</a:t>
            </a:r>
            <a:endParaRPr sz="2200">
              <a:latin typeface="Comic Sans MS"/>
              <a:cs typeface="Comic Sans MS"/>
            </a:endParaRPr>
          </a:p>
          <a:p>
            <a:pPr marL="12700" marR="5080" indent="15240" algn="just">
              <a:lnSpc>
                <a:spcPct val="131300"/>
              </a:lnSpc>
              <a:spcBef>
                <a:spcPts val="2680"/>
              </a:spcBef>
            </a:pPr>
            <a:r>
              <a:rPr sz="2200" dirty="0">
                <a:latin typeface="Comic Sans MS"/>
                <a:cs typeface="Comic Sans MS"/>
              </a:rPr>
              <a:t>It was a </a:t>
            </a:r>
            <a:r>
              <a:rPr sz="2200" spc="-20" dirty="0">
                <a:latin typeface="Comic Sans MS"/>
                <a:cs typeface="Comic Sans MS"/>
              </a:rPr>
              <a:t>song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15" dirty="0">
                <a:latin typeface="Comic Sans MS"/>
                <a:cs typeface="Comic Sans MS"/>
              </a:rPr>
              <a:t>father </a:t>
            </a:r>
            <a:r>
              <a:rPr sz="2200" spc="-10" dirty="0">
                <a:latin typeface="Comic Sans MS"/>
                <a:cs typeface="Comic Sans MS"/>
              </a:rPr>
              <a:t>used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0" dirty="0">
                <a:latin typeface="Comic Sans MS"/>
                <a:cs typeface="Comic Sans MS"/>
              </a:rPr>
              <a:t>sing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5" dirty="0">
                <a:latin typeface="Comic Sans MS"/>
                <a:cs typeface="Comic Sans MS"/>
              </a:rPr>
              <a:t>him. </a:t>
            </a:r>
            <a:r>
              <a:rPr sz="2200" spc="5" dirty="0">
                <a:latin typeface="Comic Sans MS"/>
                <a:cs typeface="Comic Sans MS"/>
              </a:rPr>
              <a:t>The  </a:t>
            </a:r>
            <a:r>
              <a:rPr sz="2200" spc="-20" dirty="0">
                <a:latin typeface="Comic Sans MS"/>
                <a:cs typeface="Comic Sans MS"/>
              </a:rPr>
              <a:t>melody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15" dirty="0">
                <a:latin typeface="Comic Sans MS"/>
                <a:cs typeface="Comic Sans MS"/>
              </a:rPr>
              <a:t>sweet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20" dirty="0">
                <a:latin typeface="Comic Sans MS"/>
                <a:cs typeface="Comic Sans MS"/>
              </a:rPr>
              <a:t>sad, </a:t>
            </a:r>
            <a:r>
              <a:rPr sz="2200" spc="-10" dirty="0">
                <a:latin typeface="Comic Sans MS"/>
                <a:cs typeface="Comic Sans MS"/>
              </a:rPr>
              <a:t>but </a:t>
            </a:r>
            <a:r>
              <a:rPr sz="2200" spc="-5" dirty="0">
                <a:latin typeface="Comic Sans MS"/>
                <a:cs typeface="Comic Sans MS"/>
              </a:rPr>
              <a:t>Stanley's </a:t>
            </a:r>
            <a:r>
              <a:rPr sz="2200" dirty="0">
                <a:latin typeface="Comic Sans MS"/>
                <a:cs typeface="Comic Sans MS"/>
              </a:rPr>
              <a:t>favorite  </a:t>
            </a:r>
            <a:r>
              <a:rPr sz="2200" spc="5" dirty="0">
                <a:latin typeface="Comic Sans MS"/>
                <a:cs typeface="Comic Sans MS"/>
              </a:rPr>
              <a:t>part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5" dirty="0">
                <a:latin typeface="Comic Sans MS"/>
                <a:cs typeface="Comic Sans MS"/>
              </a:rPr>
              <a:t>when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father would howl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word  "moon</a:t>
            </a:r>
            <a:r>
              <a:rPr sz="2200" spc="-20" dirty="0">
                <a:latin typeface="Comic Sans MS"/>
                <a:cs typeface="Comic Sans MS"/>
              </a:rPr>
              <a:t> </a:t>
            </a:r>
            <a:r>
              <a:rPr sz="2200" spc="15" dirty="0">
                <a:latin typeface="Comic Sans MS"/>
                <a:cs typeface="Comic Sans MS"/>
              </a:rPr>
              <a:t>".</a:t>
            </a:r>
            <a:endParaRPr sz="2200">
              <a:latin typeface="Comic Sans MS"/>
              <a:cs typeface="Comic Sans MS"/>
            </a:endParaRPr>
          </a:p>
          <a:p>
            <a:pPr marL="12700" marR="9525" indent="15240" algn="just">
              <a:lnSpc>
                <a:spcPct val="115500"/>
              </a:lnSpc>
              <a:spcBef>
                <a:spcPts val="405"/>
              </a:spcBef>
            </a:pP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bus </a:t>
            </a:r>
            <a:r>
              <a:rPr sz="2200" dirty="0">
                <a:latin typeface="Comic Sans MS"/>
                <a:cs typeface="Comic Sans MS"/>
              </a:rPr>
              <a:t>hit a </a:t>
            </a:r>
            <a:r>
              <a:rPr sz="2200" spc="-5" dirty="0">
                <a:latin typeface="Comic Sans MS"/>
                <a:cs typeface="Comic Sans MS"/>
              </a:rPr>
              <a:t>small bump </a:t>
            </a:r>
            <a:r>
              <a:rPr sz="2200" dirty="0">
                <a:latin typeface="Comic Sans MS"/>
                <a:cs typeface="Comic Sans MS"/>
              </a:rPr>
              <a:t>and the guard </a:t>
            </a:r>
            <a:r>
              <a:rPr sz="2200" spc="-5" dirty="0">
                <a:latin typeface="Comic Sans MS"/>
                <a:cs typeface="Comic Sans MS"/>
              </a:rPr>
              <a:t>sat </a:t>
            </a:r>
            <a:r>
              <a:rPr sz="2200" dirty="0">
                <a:latin typeface="Comic Sans MS"/>
                <a:cs typeface="Comic Sans MS"/>
              </a:rPr>
              <a:t>up,  </a:t>
            </a:r>
            <a:r>
              <a:rPr sz="2200" spc="-5" dirty="0">
                <a:latin typeface="Comic Sans MS"/>
                <a:cs typeface="Comic Sans MS"/>
              </a:rPr>
              <a:t>instantly</a:t>
            </a:r>
            <a:r>
              <a:rPr sz="2200" spc="-2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alert.</a:t>
            </a:r>
            <a:endParaRPr sz="2200">
              <a:latin typeface="Comic Sans MS"/>
              <a:cs typeface="Comic Sans MS"/>
            </a:endParaRPr>
          </a:p>
          <a:p>
            <a:pPr marL="12700" marR="8890" indent="15240" algn="just">
              <a:lnSpc>
                <a:spcPts val="3460"/>
              </a:lnSpc>
              <a:spcBef>
                <a:spcPts val="55"/>
              </a:spcBef>
            </a:pPr>
            <a:r>
              <a:rPr sz="2200" spc="-5" dirty="0">
                <a:latin typeface="Comic Sans MS"/>
                <a:cs typeface="Comic Sans MS"/>
              </a:rPr>
              <a:t>Stanley's </a:t>
            </a:r>
            <a:r>
              <a:rPr sz="2200" spc="-10" dirty="0">
                <a:latin typeface="Comic Sans MS"/>
                <a:cs typeface="Comic Sans MS"/>
              </a:rPr>
              <a:t>father </a:t>
            </a:r>
            <a:r>
              <a:rPr sz="2200" dirty="0">
                <a:latin typeface="Comic Sans MS"/>
                <a:cs typeface="Comic Sans MS"/>
              </a:rPr>
              <a:t>was an </a:t>
            </a:r>
            <a:r>
              <a:rPr sz="2200" spc="-5" dirty="0">
                <a:latin typeface="Comic Sans MS"/>
                <a:cs typeface="Comic Sans MS"/>
              </a:rPr>
              <a:t>inventor. </a:t>
            </a:r>
            <a:r>
              <a:rPr sz="2200" spc="5" dirty="0">
                <a:latin typeface="Comic Sans MS"/>
                <a:cs typeface="Comic Sans MS"/>
              </a:rPr>
              <a:t>To </a:t>
            </a:r>
            <a:r>
              <a:rPr sz="2200" spc="15" dirty="0">
                <a:latin typeface="Comic Sans MS"/>
                <a:cs typeface="Comic Sans MS"/>
              </a:rPr>
              <a:t>be </a:t>
            </a:r>
            <a:r>
              <a:rPr sz="2200" dirty="0">
                <a:latin typeface="Comic Sans MS"/>
                <a:cs typeface="Comic Sans MS"/>
              </a:rPr>
              <a:t>a  </a:t>
            </a:r>
            <a:r>
              <a:rPr sz="2200" spc="-5" dirty="0">
                <a:latin typeface="Comic Sans MS"/>
                <a:cs typeface="Comic Sans MS"/>
              </a:rPr>
              <a:t>successful    </a:t>
            </a:r>
            <a:r>
              <a:rPr sz="2200" spc="-10" dirty="0">
                <a:latin typeface="Comic Sans MS"/>
                <a:cs typeface="Comic Sans MS"/>
              </a:rPr>
              <a:t>inventor    </a:t>
            </a:r>
            <a:r>
              <a:rPr sz="2200" dirty="0">
                <a:latin typeface="Comic Sans MS"/>
                <a:cs typeface="Comic Sans MS"/>
              </a:rPr>
              <a:t>you    </a:t>
            </a:r>
            <a:r>
              <a:rPr sz="2200" spc="-5" dirty="0">
                <a:latin typeface="Comic Sans MS"/>
                <a:cs typeface="Comic Sans MS"/>
              </a:rPr>
              <a:t>need    </a:t>
            </a:r>
            <a:r>
              <a:rPr sz="2200" dirty="0">
                <a:latin typeface="Comic Sans MS"/>
                <a:cs typeface="Comic Sans MS"/>
              </a:rPr>
              <a:t>three </a:t>
            </a:r>
            <a:r>
              <a:rPr sz="2200" spc="47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things:</a:t>
            </a:r>
            <a:endParaRPr sz="22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565"/>
              </a:spcBef>
            </a:pPr>
            <a:r>
              <a:rPr sz="2200" spc="-5" dirty="0">
                <a:latin typeface="Comic Sans MS"/>
                <a:cs typeface="Comic Sans MS"/>
              </a:rPr>
              <a:t>intelligence,</a:t>
            </a:r>
            <a:r>
              <a:rPr sz="2200" spc="29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perseverance,</a:t>
            </a:r>
            <a:r>
              <a:rPr sz="2200" spc="29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and</a:t>
            </a:r>
            <a:r>
              <a:rPr sz="2200" spc="30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just</a:t>
            </a:r>
            <a:r>
              <a:rPr sz="2200" spc="29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30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little</a:t>
            </a:r>
            <a:r>
              <a:rPr sz="2200" spc="28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bit</a:t>
            </a:r>
            <a:r>
              <a:rPr sz="2200" spc="30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of</a:t>
            </a:r>
            <a:endParaRPr sz="22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840"/>
              </a:spcBef>
            </a:pPr>
            <a:r>
              <a:rPr sz="2200" dirty="0">
                <a:latin typeface="Comic Sans MS"/>
                <a:cs typeface="Comic Sans MS"/>
              </a:rPr>
              <a:t>luck.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10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438708" y="783919"/>
            <a:ext cx="6690359" cy="882523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 marR="8890" algn="just">
              <a:lnSpc>
                <a:spcPct val="131300"/>
              </a:lnSpc>
              <a:spcBef>
                <a:spcPts val="114"/>
              </a:spcBef>
            </a:pPr>
            <a:r>
              <a:rPr sz="2200" spc="-5" dirty="0">
                <a:latin typeface="Comic Sans MS"/>
                <a:cs typeface="Comic Sans MS"/>
              </a:rPr>
              <a:t>Stanley's </a:t>
            </a:r>
            <a:r>
              <a:rPr sz="2200" spc="-10" dirty="0">
                <a:latin typeface="Comic Sans MS"/>
                <a:cs typeface="Comic Sans MS"/>
              </a:rPr>
              <a:t>father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5" dirty="0">
                <a:latin typeface="Comic Sans MS"/>
                <a:cs typeface="Comic Sans MS"/>
              </a:rPr>
              <a:t>smart </a:t>
            </a:r>
            <a:r>
              <a:rPr sz="2200" dirty="0">
                <a:latin typeface="Comic Sans MS"/>
                <a:cs typeface="Comic Sans MS"/>
              </a:rPr>
              <a:t>and had a </a:t>
            </a:r>
            <a:r>
              <a:rPr sz="2200" spc="5" dirty="0">
                <a:latin typeface="Comic Sans MS"/>
                <a:cs typeface="Comic Sans MS"/>
              </a:rPr>
              <a:t>lot </a:t>
            </a:r>
            <a:r>
              <a:rPr sz="2200" spc="-10" dirty="0">
                <a:latin typeface="Comic Sans MS"/>
                <a:cs typeface="Comic Sans MS"/>
              </a:rPr>
              <a:t>of  </a:t>
            </a:r>
            <a:r>
              <a:rPr sz="2200" dirty="0">
                <a:latin typeface="Comic Sans MS"/>
                <a:cs typeface="Comic Sans MS"/>
              </a:rPr>
              <a:t>perseverance. </a:t>
            </a:r>
            <a:r>
              <a:rPr sz="2200" spc="-5" dirty="0">
                <a:latin typeface="Comic Sans MS"/>
                <a:cs typeface="Comic Sans MS"/>
              </a:rPr>
              <a:t>Once </a:t>
            </a:r>
            <a:r>
              <a:rPr sz="2200" dirty="0">
                <a:latin typeface="Comic Sans MS"/>
                <a:cs typeface="Comic Sans MS"/>
              </a:rPr>
              <a:t>he started a </a:t>
            </a:r>
            <a:r>
              <a:rPr sz="2200" spc="-5" dirty="0">
                <a:latin typeface="Comic Sans MS"/>
                <a:cs typeface="Comic Sans MS"/>
              </a:rPr>
              <a:t>project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20" dirty="0">
                <a:latin typeface="Comic Sans MS"/>
                <a:cs typeface="Comic Sans MS"/>
              </a:rPr>
              <a:t>would  </a:t>
            </a:r>
            <a:r>
              <a:rPr sz="2200" spc="-15" dirty="0">
                <a:latin typeface="Comic Sans MS"/>
                <a:cs typeface="Comic Sans MS"/>
              </a:rPr>
              <a:t>work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it for </a:t>
            </a:r>
            <a:r>
              <a:rPr sz="2200" spc="-20" dirty="0">
                <a:latin typeface="Comic Sans MS"/>
                <a:cs typeface="Comic Sans MS"/>
              </a:rPr>
              <a:t>years, often </a:t>
            </a:r>
            <a:r>
              <a:rPr sz="2200" spc="-15" dirty="0">
                <a:latin typeface="Comic Sans MS"/>
                <a:cs typeface="Comic Sans MS"/>
              </a:rPr>
              <a:t>going days without  sleep.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10" dirty="0">
                <a:latin typeface="Comic Sans MS"/>
                <a:cs typeface="Comic Sans MS"/>
              </a:rPr>
              <a:t>just </a:t>
            </a:r>
            <a:r>
              <a:rPr sz="2200" spc="-20" dirty="0">
                <a:latin typeface="Comic Sans MS"/>
                <a:cs typeface="Comic Sans MS"/>
              </a:rPr>
              <a:t>never </a:t>
            </a:r>
            <a:r>
              <a:rPr sz="2200" spc="5" dirty="0">
                <a:latin typeface="Comic Sans MS"/>
                <a:cs typeface="Comic Sans MS"/>
              </a:rPr>
              <a:t>had </a:t>
            </a:r>
            <a:r>
              <a:rPr sz="2200" spc="-20" dirty="0">
                <a:latin typeface="Comic Sans MS"/>
                <a:cs typeface="Comic Sans MS"/>
              </a:rPr>
              <a:t>any</a:t>
            </a:r>
            <a:r>
              <a:rPr sz="2200" spc="-16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luck.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815"/>
              </a:spcBef>
            </a:pPr>
            <a:r>
              <a:rPr sz="2200" spc="-15" dirty="0">
                <a:latin typeface="Comic Sans MS"/>
                <a:cs typeface="Comic Sans MS"/>
              </a:rPr>
              <a:t>Every </a:t>
            </a:r>
            <a:r>
              <a:rPr sz="2200" spc="-10" dirty="0">
                <a:latin typeface="Comic Sans MS"/>
                <a:cs typeface="Comic Sans MS"/>
              </a:rPr>
              <a:t>time </a:t>
            </a:r>
            <a:r>
              <a:rPr sz="2200" dirty="0">
                <a:latin typeface="Comic Sans MS"/>
                <a:cs typeface="Comic Sans MS"/>
              </a:rPr>
              <a:t>an </a:t>
            </a:r>
            <a:r>
              <a:rPr sz="2200" spc="-20" dirty="0">
                <a:latin typeface="Comic Sans MS"/>
                <a:cs typeface="Comic Sans MS"/>
              </a:rPr>
              <a:t>experiment </a:t>
            </a:r>
            <a:r>
              <a:rPr sz="2200" spc="-15" dirty="0">
                <a:latin typeface="Comic Sans MS"/>
                <a:cs typeface="Comic Sans MS"/>
              </a:rPr>
              <a:t>failed,</a:t>
            </a:r>
            <a:r>
              <a:rPr sz="2200" spc="47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Stanley could</a:t>
            </a:r>
            <a:endParaRPr sz="2200">
              <a:latin typeface="Comic Sans MS"/>
              <a:cs typeface="Comic Sans MS"/>
            </a:endParaRPr>
          </a:p>
          <a:p>
            <a:pPr marL="12700" marR="6350" algn="just">
              <a:lnSpc>
                <a:spcPct val="131000"/>
              </a:lnSpc>
              <a:spcBef>
                <a:spcPts val="25"/>
              </a:spcBef>
            </a:pPr>
            <a:r>
              <a:rPr sz="2200" spc="-20" dirty="0">
                <a:latin typeface="Comic Sans MS"/>
                <a:cs typeface="Comic Sans MS"/>
              </a:rPr>
              <a:t>hear </a:t>
            </a:r>
            <a:r>
              <a:rPr sz="2200" dirty="0">
                <a:latin typeface="Comic Sans MS"/>
                <a:cs typeface="Comic Sans MS"/>
              </a:rPr>
              <a:t>him </a:t>
            </a:r>
            <a:r>
              <a:rPr sz="2200" spc="-20" dirty="0">
                <a:latin typeface="Comic Sans MS"/>
                <a:cs typeface="Comic Sans MS"/>
              </a:rPr>
              <a:t>cursing </a:t>
            </a:r>
            <a:r>
              <a:rPr sz="2200" spc="-15" dirty="0">
                <a:latin typeface="Comic Sans MS"/>
                <a:cs typeface="Comic Sans MS"/>
              </a:rPr>
              <a:t>his</a:t>
            </a:r>
            <a:r>
              <a:rPr sz="2200" spc="62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dirty-rotten-pig-stealing-  great-grandfather.</a:t>
            </a:r>
            <a:endParaRPr sz="2200">
              <a:latin typeface="Comic Sans MS"/>
              <a:cs typeface="Comic Sans MS"/>
            </a:endParaRPr>
          </a:p>
          <a:p>
            <a:pPr marL="12700" marR="5080" algn="just">
              <a:lnSpc>
                <a:spcPct val="130900"/>
              </a:lnSpc>
            </a:pPr>
            <a:r>
              <a:rPr sz="2200" spc="-5" dirty="0">
                <a:latin typeface="Comic Sans MS"/>
                <a:cs typeface="Comic Sans MS"/>
              </a:rPr>
              <a:t>Stanley's </a:t>
            </a:r>
            <a:r>
              <a:rPr sz="2200" spc="-10" dirty="0">
                <a:latin typeface="Comic Sans MS"/>
                <a:cs typeface="Comic Sans MS"/>
              </a:rPr>
              <a:t>father </a:t>
            </a:r>
            <a:r>
              <a:rPr sz="2200" dirty="0">
                <a:latin typeface="Comic Sans MS"/>
                <a:cs typeface="Comic Sans MS"/>
              </a:rPr>
              <a:t>was also </a:t>
            </a:r>
            <a:r>
              <a:rPr sz="2200" spc="-5" dirty="0">
                <a:latin typeface="Comic Sans MS"/>
                <a:cs typeface="Comic Sans MS"/>
              </a:rPr>
              <a:t>named Stanley Yelnats.  </a:t>
            </a:r>
            <a:r>
              <a:rPr sz="2200" dirty="0">
                <a:latin typeface="Comic Sans MS"/>
                <a:cs typeface="Comic Sans MS"/>
              </a:rPr>
              <a:t>Stanley's </a:t>
            </a:r>
            <a:r>
              <a:rPr sz="2200" spc="-5" dirty="0">
                <a:latin typeface="Comic Sans MS"/>
                <a:cs typeface="Comic Sans MS"/>
              </a:rPr>
              <a:t>father's </a:t>
            </a:r>
            <a:r>
              <a:rPr sz="2200" dirty="0">
                <a:latin typeface="Comic Sans MS"/>
                <a:cs typeface="Comic Sans MS"/>
              </a:rPr>
              <a:t>full </a:t>
            </a:r>
            <a:r>
              <a:rPr sz="2200" spc="-5" dirty="0">
                <a:latin typeface="Comic Sans MS"/>
                <a:cs typeface="Comic Sans MS"/>
              </a:rPr>
              <a:t>name </a:t>
            </a:r>
            <a:r>
              <a:rPr sz="2200" spc="-15" dirty="0">
                <a:latin typeface="Comic Sans MS"/>
                <a:cs typeface="Comic Sans MS"/>
              </a:rPr>
              <a:t>was </a:t>
            </a:r>
            <a:r>
              <a:rPr sz="2200" spc="-25" dirty="0">
                <a:latin typeface="Comic Sans MS"/>
                <a:cs typeface="Comic Sans MS"/>
              </a:rPr>
              <a:t>Stanley</a:t>
            </a:r>
            <a:r>
              <a:rPr sz="2200" spc="-4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Yelnats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840"/>
              </a:spcBef>
            </a:pPr>
            <a:r>
              <a:rPr sz="2200" spc="-15" dirty="0">
                <a:latin typeface="Comic Sans MS"/>
                <a:cs typeface="Comic Sans MS"/>
              </a:rPr>
              <a:t>III. Our </a:t>
            </a:r>
            <a:r>
              <a:rPr sz="2200" spc="-20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is </a:t>
            </a:r>
            <a:r>
              <a:rPr sz="2200" spc="-20" dirty="0">
                <a:latin typeface="Comic Sans MS"/>
                <a:cs typeface="Comic Sans MS"/>
              </a:rPr>
              <a:t>Stanley Yelnats</a:t>
            </a:r>
            <a:r>
              <a:rPr sz="2200" spc="-17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IV.</a:t>
            </a:r>
            <a:endParaRPr sz="2200">
              <a:latin typeface="Comic Sans MS"/>
              <a:cs typeface="Comic Sans MS"/>
            </a:endParaRPr>
          </a:p>
          <a:p>
            <a:pPr marL="12700" marR="5715" algn="just">
              <a:lnSpc>
                <a:spcPts val="3460"/>
              </a:lnSpc>
              <a:spcBef>
                <a:spcPts val="250"/>
              </a:spcBef>
            </a:pPr>
            <a:r>
              <a:rPr sz="2200" dirty="0">
                <a:latin typeface="Comic Sans MS"/>
                <a:cs typeface="Comic Sans MS"/>
              </a:rPr>
              <a:t>Everyone </a:t>
            </a:r>
            <a:r>
              <a:rPr sz="2200" spc="5" dirty="0">
                <a:latin typeface="Comic Sans MS"/>
                <a:cs typeface="Comic Sans MS"/>
              </a:rPr>
              <a:t>in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family </a:t>
            </a:r>
            <a:r>
              <a:rPr sz="2200" dirty="0">
                <a:latin typeface="Comic Sans MS"/>
                <a:cs typeface="Comic Sans MS"/>
              </a:rPr>
              <a:t>had </a:t>
            </a:r>
            <a:r>
              <a:rPr sz="2200" spc="-5" dirty="0">
                <a:latin typeface="Comic Sans MS"/>
                <a:cs typeface="Comic Sans MS"/>
              </a:rPr>
              <a:t>always </a:t>
            </a:r>
            <a:r>
              <a:rPr sz="2200" dirty="0">
                <a:latin typeface="Comic Sans MS"/>
                <a:cs typeface="Comic Sans MS"/>
              </a:rPr>
              <a:t>liked the </a:t>
            </a:r>
            <a:r>
              <a:rPr sz="2200" spc="-5" dirty="0">
                <a:latin typeface="Comic Sans MS"/>
                <a:cs typeface="Comic Sans MS"/>
              </a:rPr>
              <a:t>fact  that   "Stanley   Yelnats"   </a:t>
            </a:r>
            <a:r>
              <a:rPr sz="2200" dirty="0">
                <a:latin typeface="Comic Sans MS"/>
                <a:cs typeface="Comic Sans MS"/>
              </a:rPr>
              <a:t>was   </a:t>
            </a:r>
            <a:r>
              <a:rPr sz="2200" spc="-5" dirty="0">
                <a:latin typeface="Comic Sans MS"/>
                <a:cs typeface="Comic Sans MS"/>
              </a:rPr>
              <a:t>spelled  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7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same</a:t>
            </a:r>
            <a:endParaRPr sz="2200">
              <a:latin typeface="Comic Sans MS"/>
              <a:cs typeface="Comic Sans MS"/>
            </a:endParaRPr>
          </a:p>
          <a:p>
            <a:pPr marL="12700" marR="5715" algn="just">
              <a:lnSpc>
                <a:spcPts val="3460"/>
              </a:lnSpc>
              <a:spcBef>
                <a:spcPts val="15"/>
              </a:spcBef>
            </a:pPr>
            <a:r>
              <a:rPr sz="2200" spc="-5" dirty="0">
                <a:latin typeface="Comic Sans MS"/>
                <a:cs typeface="Comic Sans MS"/>
              </a:rPr>
              <a:t>frontward </a:t>
            </a:r>
            <a:r>
              <a:rPr sz="2200" dirty="0">
                <a:latin typeface="Comic Sans MS"/>
                <a:cs typeface="Comic Sans MS"/>
              </a:rPr>
              <a:t>and backward. </a:t>
            </a:r>
            <a:r>
              <a:rPr sz="2200" spc="5" dirty="0">
                <a:latin typeface="Comic Sans MS"/>
                <a:cs typeface="Comic Sans MS"/>
              </a:rPr>
              <a:t>So </a:t>
            </a:r>
            <a:r>
              <a:rPr sz="2200" spc="-5" dirty="0">
                <a:latin typeface="Comic Sans MS"/>
                <a:cs typeface="Comic Sans MS"/>
              </a:rPr>
              <a:t>they </a:t>
            </a:r>
            <a:r>
              <a:rPr sz="2200" dirty="0">
                <a:latin typeface="Comic Sans MS"/>
                <a:cs typeface="Comic Sans MS"/>
              </a:rPr>
              <a:t>kept naming  </a:t>
            </a:r>
            <a:r>
              <a:rPr sz="2200" spc="-5" dirty="0">
                <a:latin typeface="Comic Sans MS"/>
                <a:cs typeface="Comic Sans MS"/>
              </a:rPr>
              <a:t>their  </a:t>
            </a:r>
            <a:r>
              <a:rPr sz="2200" dirty="0">
                <a:latin typeface="Comic Sans MS"/>
                <a:cs typeface="Comic Sans MS"/>
              </a:rPr>
              <a:t>sons </a:t>
            </a:r>
            <a:r>
              <a:rPr sz="2200" spc="-5" dirty="0">
                <a:latin typeface="Comic Sans MS"/>
                <a:cs typeface="Comic Sans MS"/>
              </a:rPr>
              <a:t>Stanley.</a:t>
            </a:r>
            <a:r>
              <a:rPr sz="2200" spc="64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Stanley  </a:t>
            </a:r>
            <a:r>
              <a:rPr sz="2200" dirty="0">
                <a:latin typeface="Comic Sans MS"/>
                <a:cs typeface="Comic Sans MS"/>
              </a:rPr>
              <a:t>was  an  </a:t>
            </a:r>
            <a:r>
              <a:rPr sz="2200" spc="-20" dirty="0">
                <a:latin typeface="Comic Sans MS"/>
                <a:cs typeface="Comic Sans MS"/>
              </a:rPr>
              <a:t>only  </a:t>
            </a:r>
            <a:r>
              <a:rPr sz="2200" spc="-15" dirty="0">
                <a:latin typeface="Comic Sans MS"/>
                <a:cs typeface="Comic Sans MS"/>
              </a:rPr>
              <a:t>child,</a:t>
            </a:r>
            <a:r>
              <a:rPr sz="2200" spc="-16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as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565"/>
              </a:spcBef>
            </a:pP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15" dirty="0">
                <a:latin typeface="Comic Sans MS"/>
                <a:cs typeface="Comic Sans MS"/>
              </a:rPr>
              <a:t>every </a:t>
            </a:r>
            <a:r>
              <a:rPr sz="2200" spc="-20" dirty="0">
                <a:latin typeface="Comic Sans MS"/>
                <a:cs typeface="Comic Sans MS"/>
              </a:rPr>
              <a:t>other </a:t>
            </a:r>
            <a:r>
              <a:rPr sz="2200" spc="-15" dirty="0">
                <a:latin typeface="Comic Sans MS"/>
                <a:cs typeface="Comic Sans MS"/>
              </a:rPr>
              <a:t>Stanley Yelnats before</a:t>
            </a:r>
            <a:r>
              <a:rPr sz="2200" spc="-19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him.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815"/>
              </a:spcBef>
            </a:pPr>
            <a:r>
              <a:rPr sz="2200" spc="-20" dirty="0">
                <a:latin typeface="Comic Sans MS"/>
                <a:cs typeface="Comic Sans MS"/>
              </a:rPr>
              <a:t>All</a:t>
            </a:r>
            <a:r>
              <a:rPr sz="2200" spc="12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of</a:t>
            </a:r>
            <a:r>
              <a:rPr sz="2200" spc="16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them</a:t>
            </a:r>
            <a:r>
              <a:rPr sz="2200" spc="12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had</a:t>
            </a:r>
            <a:r>
              <a:rPr sz="2200" spc="13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something</a:t>
            </a:r>
            <a:r>
              <a:rPr sz="2200" spc="11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else</a:t>
            </a:r>
            <a:r>
              <a:rPr sz="2200" spc="10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in</a:t>
            </a:r>
            <a:r>
              <a:rPr sz="2200" spc="16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common.</a:t>
            </a:r>
            <a:r>
              <a:rPr sz="2200" spc="10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Despite</a:t>
            </a:r>
            <a:endParaRPr sz="2200">
              <a:latin typeface="Comic Sans MS"/>
              <a:cs typeface="Comic Sans MS"/>
            </a:endParaRPr>
          </a:p>
          <a:p>
            <a:pPr marL="12700" marR="6985" algn="just">
              <a:lnSpc>
                <a:spcPct val="131000"/>
              </a:lnSpc>
              <a:spcBef>
                <a:spcPts val="25"/>
              </a:spcBef>
            </a:pPr>
            <a:r>
              <a:rPr sz="2200" spc="-25" dirty="0">
                <a:latin typeface="Comic Sans MS"/>
                <a:cs typeface="Comic Sans MS"/>
              </a:rPr>
              <a:t>their </a:t>
            </a:r>
            <a:r>
              <a:rPr sz="2200" spc="-15" dirty="0">
                <a:latin typeface="Comic Sans MS"/>
                <a:cs typeface="Comic Sans MS"/>
              </a:rPr>
              <a:t>awful </a:t>
            </a:r>
            <a:r>
              <a:rPr sz="2200" spc="-20" dirty="0">
                <a:latin typeface="Comic Sans MS"/>
                <a:cs typeface="Comic Sans MS"/>
              </a:rPr>
              <a:t>luck, </a:t>
            </a:r>
            <a:r>
              <a:rPr sz="2200" spc="-15" dirty="0">
                <a:latin typeface="Comic Sans MS"/>
                <a:cs typeface="Comic Sans MS"/>
              </a:rPr>
              <a:t>they </a:t>
            </a:r>
            <a:r>
              <a:rPr sz="2200" spc="-20" dirty="0">
                <a:latin typeface="Comic Sans MS"/>
                <a:cs typeface="Comic Sans MS"/>
              </a:rPr>
              <a:t>always remained </a:t>
            </a:r>
            <a:r>
              <a:rPr sz="2200" spc="-15" dirty="0">
                <a:latin typeface="Comic Sans MS"/>
                <a:cs typeface="Comic Sans MS"/>
              </a:rPr>
              <a:t>hopeful. </a:t>
            </a:r>
            <a:r>
              <a:rPr sz="2200" spc="-5" dirty="0">
                <a:latin typeface="Comic Sans MS"/>
                <a:cs typeface="Comic Sans MS"/>
              </a:rPr>
              <a:t>As  Stanley's </a:t>
            </a:r>
            <a:r>
              <a:rPr sz="2200" spc="-10" dirty="0">
                <a:latin typeface="Comic Sans MS"/>
                <a:cs typeface="Comic Sans MS"/>
              </a:rPr>
              <a:t>father </a:t>
            </a:r>
            <a:r>
              <a:rPr sz="2200" dirty="0">
                <a:latin typeface="Comic Sans MS"/>
                <a:cs typeface="Comic Sans MS"/>
              </a:rPr>
              <a:t>liked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say, "I learn </a:t>
            </a:r>
            <a:r>
              <a:rPr sz="2200" spc="5" dirty="0">
                <a:latin typeface="Comic Sans MS"/>
                <a:cs typeface="Comic Sans MS"/>
              </a:rPr>
              <a:t>from  </a:t>
            </a:r>
            <a:r>
              <a:rPr sz="2200" spc="-5" dirty="0">
                <a:latin typeface="Comic Sans MS"/>
                <a:cs typeface="Comic Sans MS"/>
              </a:rPr>
              <a:t>failure."</a:t>
            </a:r>
            <a:endParaRPr sz="2200">
              <a:latin typeface="Comic Sans MS"/>
              <a:cs typeface="Comic Sans MS"/>
            </a:endParaRPr>
          </a:p>
          <a:p>
            <a:pPr marL="27940" algn="just">
              <a:lnSpc>
                <a:spcPct val="100000"/>
              </a:lnSpc>
              <a:spcBef>
                <a:spcPts val="815"/>
              </a:spcBef>
            </a:pPr>
            <a:r>
              <a:rPr sz="2200" dirty="0">
                <a:latin typeface="Comic Sans MS"/>
                <a:cs typeface="Comic Sans MS"/>
              </a:rPr>
              <a:t>But</a:t>
            </a:r>
            <a:r>
              <a:rPr sz="2200" spc="10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perhaps</a:t>
            </a:r>
            <a:r>
              <a:rPr sz="2200" spc="11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that</a:t>
            </a:r>
            <a:r>
              <a:rPr sz="2200" spc="9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was</a:t>
            </a:r>
            <a:r>
              <a:rPr sz="2200" spc="11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part</a:t>
            </a:r>
            <a:r>
              <a:rPr sz="2200" spc="9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of</a:t>
            </a:r>
            <a:r>
              <a:rPr sz="2200" spc="11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9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curse</a:t>
            </a:r>
            <a:r>
              <a:rPr sz="2200" spc="10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as</a:t>
            </a:r>
            <a:r>
              <a:rPr sz="2200" spc="15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well.</a:t>
            </a:r>
            <a:r>
              <a:rPr sz="2200" spc="8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If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11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438708" y="790016"/>
            <a:ext cx="6693534" cy="88188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8890" algn="just">
              <a:lnSpc>
                <a:spcPct val="131000"/>
              </a:lnSpc>
              <a:spcBef>
                <a:spcPts val="95"/>
              </a:spcBef>
            </a:pPr>
            <a:r>
              <a:rPr sz="2200" spc="-5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and his </a:t>
            </a:r>
            <a:r>
              <a:rPr sz="2200" spc="-5" dirty="0">
                <a:latin typeface="Comic Sans MS"/>
                <a:cs typeface="Comic Sans MS"/>
              </a:rPr>
              <a:t>father weren't </a:t>
            </a:r>
            <a:r>
              <a:rPr sz="2200" spc="-20" dirty="0">
                <a:latin typeface="Comic Sans MS"/>
                <a:cs typeface="Comic Sans MS"/>
              </a:rPr>
              <a:t>always </a:t>
            </a:r>
            <a:r>
              <a:rPr sz="2200" spc="-15" dirty="0">
                <a:latin typeface="Comic Sans MS"/>
                <a:cs typeface="Comic Sans MS"/>
              </a:rPr>
              <a:t>hopeful,  </a:t>
            </a:r>
            <a:r>
              <a:rPr sz="2200" spc="-20" dirty="0">
                <a:latin typeface="Comic Sans MS"/>
                <a:cs typeface="Comic Sans MS"/>
              </a:rPr>
              <a:t>then </a:t>
            </a:r>
            <a:r>
              <a:rPr sz="2200" dirty="0">
                <a:latin typeface="Comic Sans MS"/>
                <a:cs typeface="Comic Sans MS"/>
              </a:rPr>
              <a:t>it </a:t>
            </a:r>
            <a:r>
              <a:rPr sz="2200" spc="-15" dirty="0">
                <a:latin typeface="Comic Sans MS"/>
                <a:cs typeface="Comic Sans MS"/>
              </a:rPr>
              <a:t>wouldn't </a:t>
            </a:r>
            <a:r>
              <a:rPr sz="2200" spc="-10" dirty="0">
                <a:latin typeface="Comic Sans MS"/>
                <a:cs typeface="Comic Sans MS"/>
              </a:rPr>
              <a:t>hurt </a:t>
            </a:r>
            <a:r>
              <a:rPr sz="2200" dirty="0">
                <a:latin typeface="Comic Sans MS"/>
                <a:cs typeface="Comic Sans MS"/>
              </a:rPr>
              <a:t>so </a:t>
            </a:r>
            <a:r>
              <a:rPr sz="2200" spc="-15" dirty="0">
                <a:latin typeface="Comic Sans MS"/>
                <a:cs typeface="Comic Sans MS"/>
              </a:rPr>
              <a:t>much every time </a:t>
            </a:r>
            <a:r>
              <a:rPr sz="2200" spc="-20" dirty="0">
                <a:latin typeface="Comic Sans MS"/>
                <a:cs typeface="Comic Sans MS"/>
              </a:rPr>
              <a:t>their  hopes </a:t>
            </a:r>
            <a:r>
              <a:rPr sz="2200" spc="-15" dirty="0">
                <a:latin typeface="Comic Sans MS"/>
                <a:cs typeface="Comic Sans MS"/>
              </a:rPr>
              <a:t>were</a:t>
            </a:r>
            <a:r>
              <a:rPr sz="2200" spc="-6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crushed.</a:t>
            </a:r>
            <a:endParaRPr sz="2200">
              <a:latin typeface="Comic Sans MS"/>
              <a:cs typeface="Comic Sans MS"/>
            </a:endParaRPr>
          </a:p>
          <a:p>
            <a:pPr marL="12700" indent="15240" algn="just">
              <a:lnSpc>
                <a:spcPct val="100000"/>
              </a:lnSpc>
              <a:spcBef>
                <a:spcPts val="820"/>
              </a:spcBef>
            </a:pPr>
            <a:r>
              <a:rPr sz="2200" spc="-15" dirty="0">
                <a:latin typeface="Comic Sans MS"/>
                <a:cs typeface="Comic Sans MS"/>
              </a:rPr>
              <a:t>"Not every </a:t>
            </a:r>
            <a:r>
              <a:rPr sz="2200" spc="-20" dirty="0">
                <a:latin typeface="Comic Sans MS"/>
                <a:cs typeface="Comic Sans MS"/>
              </a:rPr>
              <a:t>Stanley Yelnats </a:t>
            </a:r>
            <a:r>
              <a:rPr sz="2200" dirty="0">
                <a:latin typeface="Comic Sans MS"/>
                <a:cs typeface="Comic Sans MS"/>
              </a:rPr>
              <a:t>has </a:t>
            </a:r>
            <a:r>
              <a:rPr sz="2200" spc="-15" dirty="0">
                <a:latin typeface="Comic Sans MS"/>
                <a:cs typeface="Comic Sans MS"/>
              </a:rPr>
              <a:t>been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56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failure,"</a:t>
            </a:r>
            <a:endParaRPr sz="2200">
              <a:latin typeface="Comic Sans MS"/>
              <a:cs typeface="Comic Sans MS"/>
            </a:endParaRPr>
          </a:p>
          <a:p>
            <a:pPr marL="12700" marR="6350" algn="just">
              <a:lnSpc>
                <a:spcPct val="131100"/>
              </a:lnSpc>
              <a:spcBef>
                <a:spcPts val="20"/>
              </a:spcBef>
            </a:pPr>
            <a:r>
              <a:rPr sz="2200" spc="-20" dirty="0">
                <a:latin typeface="Comic Sans MS"/>
                <a:cs typeface="Comic Sans MS"/>
              </a:rPr>
              <a:t>Stanley's mother </a:t>
            </a:r>
            <a:r>
              <a:rPr sz="2200" spc="-15" dirty="0">
                <a:latin typeface="Comic Sans MS"/>
                <a:cs typeface="Comic Sans MS"/>
              </a:rPr>
              <a:t>often </a:t>
            </a:r>
            <a:r>
              <a:rPr sz="2200" spc="-20" dirty="0">
                <a:latin typeface="Comic Sans MS"/>
                <a:cs typeface="Comic Sans MS"/>
              </a:rPr>
              <a:t>pointed </a:t>
            </a:r>
            <a:r>
              <a:rPr sz="2200" spc="-15" dirty="0">
                <a:latin typeface="Comic Sans MS"/>
                <a:cs typeface="Comic Sans MS"/>
              </a:rPr>
              <a:t>out, </a:t>
            </a:r>
            <a:r>
              <a:rPr sz="2200" spc="-20" dirty="0">
                <a:latin typeface="Comic Sans MS"/>
                <a:cs typeface="Comic Sans MS"/>
              </a:rPr>
              <a:t>whenever  Stanley </a:t>
            </a:r>
            <a:r>
              <a:rPr sz="2200" spc="-5" dirty="0">
                <a:latin typeface="Comic Sans MS"/>
                <a:cs typeface="Comic Sans MS"/>
              </a:rPr>
              <a:t>or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20" dirty="0">
                <a:latin typeface="Comic Sans MS"/>
                <a:cs typeface="Comic Sans MS"/>
              </a:rPr>
              <a:t>father became </a:t>
            </a:r>
            <a:r>
              <a:rPr sz="2200" dirty="0">
                <a:latin typeface="Comic Sans MS"/>
                <a:cs typeface="Comic Sans MS"/>
              </a:rPr>
              <a:t>so </a:t>
            </a:r>
            <a:r>
              <a:rPr sz="2200" spc="-15" dirty="0">
                <a:latin typeface="Comic Sans MS"/>
                <a:cs typeface="Comic Sans MS"/>
              </a:rPr>
              <a:t>discouraged </a:t>
            </a:r>
            <a:r>
              <a:rPr sz="2200" spc="-10" dirty="0">
                <a:latin typeface="Comic Sans MS"/>
                <a:cs typeface="Comic Sans MS"/>
              </a:rPr>
              <a:t>that  </a:t>
            </a:r>
            <a:r>
              <a:rPr sz="2200" spc="-20" dirty="0">
                <a:latin typeface="Comic Sans MS"/>
                <a:cs typeface="Comic Sans MS"/>
              </a:rPr>
              <a:t>they actually started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believe in the </a:t>
            </a:r>
            <a:r>
              <a:rPr sz="2200" spc="5" dirty="0">
                <a:latin typeface="Comic Sans MS"/>
                <a:cs typeface="Comic Sans MS"/>
              </a:rPr>
              <a:t>curse. The  </a:t>
            </a:r>
            <a:r>
              <a:rPr sz="2200" dirty="0">
                <a:latin typeface="Comic Sans MS"/>
                <a:cs typeface="Comic Sans MS"/>
              </a:rPr>
              <a:t>first </a:t>
            </a:r>
            <a:r>
              <a:rPr sz="2200" spc="-5" dirty="0">
                <a:latin typeface="Comic Sans MS"/>
                <a:cs typeface="Comic Sans MS"/>
              </a:rPr>
              <a:t>Stanley </a:t>
            </a:r>
            <a:r>
              <a:rPr sz="2200" spc="-10" dirty="0">
                <a:latin typeface="Comic Sans MS"/>
                <a:cs typeface="Comic Sans MS"/>
              </a:rPr>
              <a:t>Yelnats, </a:t>
            </a:r>
            <a:r>
              <a:rPr sz="2200" spc="-5" dirty="0">
                <a:latin typeface="Comic Sans MS"/>
                <a:cs typeface="Comic Sans MS"/>
              </a:rPr>
              <a:t>Stanley's </a:t>
            </a:r>
            <a:r>
              <a:rPr sz="2200" spc="-25" dirty="0">
                <a:latin typeface="Comic Sans MS"/>
                <a:cs typeface="Comic Sans MS"/>
              </a:rPr>
              <a:t>great-  </a:t>
            </a:r>
            <a:r>
              <a:rPr sz="2200" spc="-20" dirty="0">
                <a:latin typeface="Comic Sans MS"/>
                <a:cs typeface="Comic Sans MS"/>
              </a:rPr>
              <a:t>grandfather, had </a:t>
            </a:r>
            <a:r>
              <a:rPr sz="2200" spc="-15" dirty="0">
                <a:latin typeface="Comic Sans MS"/>
                <a:cs typeface="Comic Sans MS"/>
              </a:rPr>
              <a:t>made</a:t>
            </a:r>
            <a:r>
              <a:rPr sz="2200" spc="62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20" dirty="0">
                <a:latin typeface="Comic Sans MS"/>
                <a:cs typeface="Comic Sans MS"/>
              </a:rPr>
              <a:t>fortune </a:t>
            </a:r>
            <a:r>
              <a:rPr sz="2200" spc="5" dirty="0">
                <a:latin typeface="Comic Sans MS"/>
                <a:cs typeface="Comic Sans MS"/>
              </a:rPr>
              <a:t>m </a:t>
            </a:r>
            <a:r>
              <a:rPr sz="2200" spc="-20" dirty="0">
                <a:latin typeface="Comic Sans MS"/>
                <a:cs typeface="Comic Sans MS"/>
              </a:rPr>
              <a:t>the stock  </a:t>
            </a:r>
            <a:r>
              <a:rPr sz="2200" spc="-25" dirty="0">
                <a:latin typeface="Comic Sans MS"/>
                <a:cs typeface="Comic Sans MS"/>
              </a:rPr>
              <a:t>market. </a:t>
            </a:r>
            <a:r>
              <a:rPr sz="2200" spc="-15" dirty="0">
                <a:latin typeface="Comic Sans MS"/>
                <a:cs typeface="Comic Sans MS"/>
              </a:rPr>
              <a:t>"He couldn't </a:t>
            </a:r>
            <a:r>
              <a:rPr sz="2200" spc="-10" dirty="0">
                <a:latin typeface="Comic Sans MS"/>
                <a:cs typeface="Comic Sans MS"/>
              </a:rPr>
              <a:t>have been </a:t>
            </a:r>
            <a:r>
              <a:rPr sz="2200" spc="-15" dirty="0">
                <a:latin typeface="Comic Sans MS"/>
                <a:cs typeface="Comic Sans MS"/>
              </a:rPr>
              <a:t>too</a:t>
            </a:r>
            <a:r>
              <a:rPr sz="2200" spc="-25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unlucky."</a:t>
            </a:r>
            <a:endParaRPr sz="2200">
              <a:latin typeface="Comic Sans MS"/>
              <a:cs typeface="Comic Sans MS"/>
            </a:endParaRPr>
          </a:p>
          <a:p>
            <a:pPr marL="12700" marR="5080" indent="15240" algn="just">
              <a:lnSpc>
                <a:spcPts val="3460"/>
              </a:lnSpc>
              <a:spcBef>
                <a:spcPts val="245"/>
              </a:spcBef>
            </a:pPr>
            <a:r>
              <a:rPr sz="2200" dirty="0">
                <a:latin typeface="Comic Sans MS"/>
                <a:cs typeface="Comic Sans MS"/>
              </a:rPr>
              <a:t>At </a:t>
            </a:r>
            <a:r>
              <a:rPr sz="2200" spc="-15" dirty="0">
                <a:latin typeface="Comic Sans MS"/>
                <a:cs typeface="Comic Sans MS"/>
              </a:rPr>
              <a:t>such </a:t>
            </a:r>
            <a:r>
              <a:rPr sz="2200" spc="-25" dirty="0">
                <a:latin typeface="Comic Sans MS"/>
                <a:cs typeface="Comic Sans MS"/>
              </a:rPr>
              <a:t>times </a:t>
            </a:r>
            <a:r>
              <a:rPr sz="2200" spc="-5" dirty="0">
                <a:latin typeface="Comic Sans MS"/>
                <a:cs typeface="Comic Sans MS"/>
              </a:rPr>
              <a:t>she </a:t>
            </a:r>
            <a:r>
              <a:rPr sz="2200" spc="-20" dirty="0">
                <a:latin typeface="Comic Sans MS"/>
                <a:cs typeface="Comic Sans MS"/>
              </a:rPr>
              <a:t>neglected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25" dirty="0">
                <a:latin typeface="Comic Sans MS"/>
                <a:cs typeface="Comic Sans MS"/>
              </a:rPr>
              <a:t>mention </a:t>
            </a:r>
            <a:r>
              <a:rPr sz="2200" spc="-2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bad  </a:t>
            </a:r>
            <a:r>
              <a:rPr sz="2200" spc="-20" dirty="0">
                <a:latin typeface="Comic Sans MS"/>
                <a:cs typeface="Comic Sans MS"/>
              </a:rPr>
              <a:t>luck</a:t>
            </a:r>
            <a:r>
              <a:rPr sz="2200" spc="25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that</a:t>
            </a:r>
            <a:r>
              <a:rPr sz="2200" spc="254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befell</a:t>
            </a:r>
            <a:r>
              <a:rPr sz="2200" spc="25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the</a:t>
            </a:r>
            <a:r>
              <a:rPr sz="2200" spc="24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first</a:t>
            </a:r>
            <a:r>
              <a:rPr sz="2200" spc="21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Stanley</a:t>
            </a:r>
            <a:r>
              <a:rPr sz="2200" spc="26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Yelnats.</a:t>
            </a:r>
            <a:r>
              <a:rPr sz="2200" spc="23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He</a:t>
            </a:r>
            <a:r>
              <a:rPr sz="2200" spc="29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lost</a:t>
            </a:r>
            <a:endParaRPr sz="2200">
              <a:latin typeface="Comic Sans MS"/>
              <a:cs typeface="Comic Sans MS"/>
            </a:endParaRPr>
          </a:p>
          <a:p>
            <a:pPr marL="12700" marR="10795" algn="just">
              <a:lnSpc>
                <a:spcPts val="3460"/>
              </a:lnSpc>
              <a:spcBef>
                <a:spcPts val="20"/>
              </a:spcBef>
            </a:pP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20" dirty="0">
                <a:latin typeface="Comic Sans MS"/>
                <a:cs typeface="Comic Sans MS"/>
              </a:rPr>
              <a:t>entire </a:t>
            </a:r>
            <a:r>
              <a:rPr sz="2200" spc="-15" dirty="0">
                <a:latin typeface="Comic Sans MS"/>
                <a:cs typeface="Comic Sans MS"/>
              </a:rPr>
              <a:t>fortune </a:t>
            </a:r>
            <a:r>
              <a:rPr sz="2200" spc="-10" dirty="0">
                <a:latin typeface="Comic Sans MS"/>
                <a:cs typeface="Comic Sans MS"/>
              </a:rPr>
              <a:t>when </a:t>
            </a:r>
            <a:r>
              <a:rPr sz="2200" dirty="0">
                <a:latin typeface="Comic Sans MS"/>
                <a:cs typeface="Comic Sans MS"/>
              </a:rPr>
              <a:t>he was </a:t>
            </a:r>
            <a:r>
              <a:rPr sz="2200" spc="-20" dirty="0">
                <a:latin typeface="Comic Sans MS"/>
                <a:cs typeface="Comic Sans MS"/>
              </a:rPr>
              <a:t>moving </a:t>
            </a:r>
            <a:r>
              <a:rPr sz="2200" spc="-10" dirty="0">
                <a:latin typeface="Comic Sans MS"/>
                <a:cs typeface="Comic Sans MS"/>
              </a:rPr>
              <a:t>from </a:t>
            </a:r>
            <a:r>
              <a:rPr sz="2200" spc="-5" dirty="0">
                <a:latin typeface="Comic Sans MS"/>
                <a:cs typeface="Comic Sans MS"/>
              </a:rPr>
              <a:t>New  </a:t>
            </a:r>
            <a:r>
              <a:rPr sz="2200" spc="-15" dirty="0">
                <a:latin typeface="Comic Sans MS"/>
                <a:cs typeface="Comic Sans MS"/>
              </a:rPr>
              <a:t>York  </a:t>
            </a:r>
            <a:r>
              <a:rPr sz="2200" spc="-5" dirty="0">
                <a:latin typeface="Comic Sans MS"/>
                <a:cs typeface="Comic Sans MS"/>
              </a:rPr>
              <a:t>to  </a:t>
            </a:r>
            <a:r>
              <a:rPr sz="2200" spc="-15" dirty="0">
                <a:latin typeface="Comic Sans MS"/>
                <a:cs typeface="Comic Sans MS"/>
              </a:rPr>
              <a:t>California. </a:t>
            </a:r>
            <a:r>
              <a:rPr sz="2200" dirty="0">
                <a:latin typeface="Comic Sans MS"/>
                <a:cs typeface="Comic Sans MS"/>
              </a:rPr>
              <a:t>His</a:t>
            </a:r>
            <a:r>
              <a:rPr sz="2200" spc="65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stagecoach  </a:t>
            </a:r>
            <a:r>
              <a:rPr sz="2200" dirty="0">
                <a:latin typeface="Comic Sans MS"/>
                <a:cs typeface="Comic Sans MS"/>
              </a:rPr>
              <a:t>was</a:t>
            </a:r>
            <a:r>
              <a:rPr sz="2200" spc="-36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robbed </a:t>
            </a:r>
            <a:r>
              <a:rPr sz="2200" spc="5" dirty="0">
                <a:latin typeface="Comic Sans MS"/>
                <a:cs typeface="Comic Sans MS"/>
              </a:rPr>
              <a:t>by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565"/>
              </a:spcBef>
            </a:pPr>
            <a:r>
              <a:rPr sz="2200" dirty="0">
                <a:latin typeface="Comic Sans MS"/>
                <a:cs typeface="Comic Sans MS"/>
              </a:rPr>
              <a:t>the outlaw Kissin' </a:t>
            </a:r>
            <a:r>
              <a:rPr sz="2200" spc="-5" dirty="0">
                <a:latin typeface="Comic Sans MS"/>
                <a:cs typeface="Comic Sans MS"/>
              </a:rPr>
              <a:t>Kate</a:t>
            </a:r>
            <a:r>
              <a:rPr sz="2200" spc="-7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Barlow.</a:t>
            </a:r>
            <a:endParaRPr sz="2200">
              <a:latin typeface="Comic Sans MS"/>
              <a:cs typeface="Comic Sans MS"/>
            </a:endParaRPr>
          </a:p>
          <a:p>
            <a:pPr marL="12700" indent="15240" algn="just">
              <a:lnSpc>
                <a:spcPct val="100000"/>
              </a:lnSpc>
              <a:spcBef>
                <a:spcPts val="815"/>
              </a:spcBef>
            </a:pPr>
            <a:r>
              <a:rPr sz="2200" dirty="0">
                <a:latin typeface="Comic Sans MS"/>
                <a:cs typeface="Comic Sans MS"/>
              </a:rPr>
              <a:t>If it </a:t>
            </a:r>
            <a:r>
              <a:rPr sz="2200" spc="-20" dirty="0">
                <a:latin typeface="Comic Sans MS"/>
                <a:cs typeface="Comic Sans MS"/>
              </a:rPr>
              <a:t>weren't </a:t>
            </a:r>
            <a:r>
              <a:rPr sz="2200" dirty="0">
                <a:latin typeface="Comic Sans MS"/>
                <a:cs typeface="Comic Sans MS"/>
              </a:rPr>
              <a:t>for </a:t>
            </a:r>
            <a:r>
              <a:rPr sz="2200" spc="-20" dirty="0">
                <a:latin typeface="Comic Sans MS"/>
                <a:cs typeface="Comic Sans MS"/>
              </a:rPr>
              <a:t>that, Stanley's </a:t>
            </a:r>
            <a:r>
              <a:rPr sz="2200" spc="-15" dirty="0">
                <a:latin typeface="Comic Sans MS"/>
                <a:cs typeface="Comic Sans MS"/>
              </a:rPr>
              <a:t>family</a:t>
            </a:r>
            <a:r>
              <a:rPr sz="2200" spc="30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would </a:t>
            </a:r>
            <a:r>
              <a:rPr sz="2200" spc="-5" dirty="0">
                <a:latin typeface="Comic Sans MS"/>
                <a:cs typeface="Comic Sans MS"/>
              </a:rPr>
              <a:t>now</a:t>
            </a:r>
            <a:endParaRPr sz="2200">
              <a:latin typeface="Comic Sans MS"/>
              <a:cs typeface="Comic Sans MS"/>
            </a:endParaRPr>
          </a:p>
          <a:p>
            <a:pPr marL="12700" marR="9525" algn="just">
              <a:lnSpc>
                <a:spcPct val="131000"/>
              </a:lnSpc>
              <a:spcBef>
                <a:spcPts val="25"/>
              </a:spcBef>
            </a:pPr>
            <a:r>
              <a:rPr sz="2200" spc="5" dirty="0">
                <a:latin typeface="Comic Sans MS"/>
                <a:cs typeface="Comic Sans MS"/>
              </a:rPr>
              <a:t>be </a:t>
            </a:r>
            <a:r>
              <a:rPr sz="2200" spc="-20" dirty="0">
                <a:latin typeface="Comic Sans MS"/>
                <a:cs typeface="Comic Sans MS"/>
              </a:rPr>
              <a:t>living </a:t>
            </a:r>
            <a:r>
              <a:rPr sz="2200" dirty="0">
                <a:latin typeface="Comic Sans MS"/>
                <a:cs typeface="Comic Sans MS"/>
              </a:rPr>
              <a:t>in a </a:t>
            </a:r>
            <a:r>
              <a:rPr sz="2200" spc="-20" dirty="0">
                <a:latin typeface="Comic Sans MS"/>
                <a:cs typeface="Comic Sans MS"/>
              </a:rPr>
              <a:t>mansion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15" dirty="0">
                <a:latin typeface="Comic Sans MS"/>
                <a:cs typeface="Comic Sans MS"/>
              </a:rPr>
              <a:t>beach </a:t>
            </a:r>
            <a:r>
              <a:rPr sz="2200" dirty="0">
                <a:latin typeface="Comic Sans MS"/>
                <a:cs typeface="Comic Sans MS"/>
              </a:rPr>
              <a:t>in </a:t>
            </a:r>
            <a:r>
              <a:rPr sz="2200" spc="-20" dirty="0">
                <a:latin typeface="Comic Sans MS"/>
                <a:cs typeface="Comic Sans MS"/>
              </a:rPr>
              <a:t>California.  Instead, </a:t>
            </a:r>
            <a:r>
              <a:rPr sz="2200" spc="-15" dirty="0">
                <a:latin typeface="Comic Sans MS"/>
                <a:cs typeface="Comic Sans MS"/>
              </a:rPr>
              <a:t>they </a:t>
            </a:r>
            <a:r>
              <a:rPr sz="2200" spc="-10" dirty="0">
                <a:latin typeface="Comic Sans MS"/>
                <a:cs typeface="Comic Sans MS"/>
              </a:rPr>
              <a:t>were </a:t>
            </a:r>
            <a:r>
              <a:rPr sz="2200" spc="-20" dirty="0">
                <a:latin typeface="Comic Sans MS"/>
                <a:cs typeface="Comic Sans MS"/>
              </a:rPr>
              <a:t>crammed </a:t>
            </a:r>
            <a:r>
              <a:rPr sz="2200" dirty="0">
                <a:latin typeface="Comic Sans MS"/>
                <a:cs typeface="Comic Sans MS"/>
              </a:rPr>
              <a:t>in a </a:t>
            </a:r>
            <a:r>
              <a:rPr sz="2200" spc="-20" dirty="0">
                <a:latin typeface="Comic Sans MS"/>
                <a:cs typeface="Comic Sans MS"/>
              </a:rPr>
              <a:t>tiny </a:t>
            </a:r>
            <a:r>
              <a:rPr sz="2200" spc="-15" dirty="0">
                <a:latin typeface="Comic Sans MS"/>
                <a:cs typeface="Comic Sans MS"/>
              </a:rPr>
              <a:t>apartment  that smelled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-15" dirty="0">
                <a:latin typeface="Comic Sans MS"/>
                <a:cs typeface="Comic Sans MS"/>
              </a:rPr>
              <a:t>burning </a:t>
            </a:r>
            <a:r>
              <a:rPr sz="2200" spc="-5" dirty="0">
                <a:latin typeface="Comic Sans MS"/>
                <a:cs typeface="Comic Sans MS"/>
              </a:rPr>
              <a:t>rubber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5" dirty="0">
                <a:latin typeface="Comic Sans MS"/>
                <a:cs typeface="Comic Sans MS"/>
              </a:rPr>
              <a:t>foot</a:t>
            </a:r>
            <a:r>
              <a:rPr sz="2200" spc="-9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odor.</a:t>
            </a:r>
            <a:endParaRPr sz="2200">
              <a:latin typeface="Comic Sans MS"/>
              <a:cs typeface="Comic Sans MS"/>
            </a:endParaRPr>
          </a:p>
          <a:p>
            <a:pPr marL="317500" algn="just">
              <a:lnSpc>
                <a:spcPct val="100000"/>
              </a:lnSpc>
              <a:spcBef>
                <a:spcPts val="815"/>
              </a:spcBef>
            </a:pPr>
            <a:r>
              <a:rPr sz="2200" dirty="0">
                <a:latin typeface="Comic Sans MS"/>
                <a:cs typeface="Comic Sans MS"/>
              </a:rPr>
              <a:t>If </a:t>
            </a:r>
            <a:r>
              <a:rPr sz="2200" spc="-5" dirty="0">
                <a:latin typeface="Comic Sans MS"/>
                <a:cs typeface="Comic Sans MS"/>
              </a:rPr>
              <a:t>only, </a:t>
            </a:r>
            <a:r>
              <a:rPr sz="2200" dirty="0">
                <a:latin typeface="Comic Sans MS"/>
                <a:cs typeface="Comic Sans MS"/>
              </a:rPr>
              <a:t>if </a:t>
            </a:r>
            <a:r>
              <a:rPr sz="2200" spc="-5" dirty="0">
                <a:latin typeface="Comic Sans MS"/>
                <a:cs typeface="Comic Sans MS"/>
              </a:rPr>
              <a:t>only </a:t>
            </a:r>
            <a:r>
              <a:rPr sz="2200" dirty="0">
                <a:latin typeface="Comic Sans MS"/>
                <a:cs typeface="Comic Sans MS"/>
              </a:rPr>
              <a:t>. .</a:t>
            </a:r>
            <a:r>
              <a:rPr sz="2200" spc="-5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12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6614795" cy="38525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5240" algn="just">
              <a:lnSpc>
                <a:spcPct val="131000"/>
              </a:lnSpc>
              <a:spcBef>
                <a:spcPts val="95"/>
              </a:spcBef>
            </a:pP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apartment smelled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dirty="0">
                <a:latin typeface="Comic Sans MS"/>
                <a:cs typeface="Comic Sans MS"/>
              </a:rPr>
              <a:t>way </a:t>
            </a:r>
            <a:r>
              <a:rPr sz="2200" spc="5" dirty="0">
                <a:latin typeface="Comic Sans MS"/>
                <a:cs typeface="Comic Sans MS"/>
              </a:rPr>
              <a:t>it </a:t>
            </a:r>
            <a:r>
              <a:rPr sz="2200" dirty="0">
                <a:latin typeface="Comic Sans MS"/>
                <a:cs typeface="Comic Sans MS"/>
              </a:rPr>
              <a:t>did </a:t>
            </a:r>
            <a:r>
              <a:rPr sz="2200" spc="5" dirty="0">
                <a:latin typeface="Comic Sans MS"/>
                <a:cs typeface="Comic Sans MS"/>
              </a:rPr>
              <a:t>because  </a:t>
            </a:r>
            <a:r>
              <a:rPr sz="2200" spc="-5" dirty="0">
                <a:latin typeface="Comic Sans MS"/>
                <a:cs typeface="Comic Sans MS"/>
              </a:rPr>
              <a:t>Stanley's </a:t>
            </a:r>
            <a:r>
              <a:rPr sz="2200" spc="-10" dirty="0">
                <a:latin typeface="Comic Sans MS"/>
                <a:cs typeface="Comic Sans MS"/>
              </a:rPr>
              <a:t>father </a:t>
            </a:r>
            <a:r>
              <a:rPr sz="2200" dirty="0">
                <a:latin typeface="Comic Sans MS"/>
                <a:cs typeface="Comic Sans MS"/>
              </a:rPr>
              <a:t>was trying </a:t>
            </a:r>
            <a:r>
              <a:rPr sz="2200" spc="-5" dirty="0">
                <a:latin typeface="Comic Sans MS"/>
                <a:cs typeface="Comic Sans MS"/>
              </a:rPr>
              <a:t>to invent </a:t>
            </a:r>
            <a:r>
              <a:rPr sz="2200" dirty="0">
                <a:latin typeface="Comic Sans MS"/>
                <a:cs typeface="Comic Sans MS"/>
              </a:rPr>
              <a:t>a way </a:t>
            </a:r>
            <a:r>
              <a:rPr sz="2200" spc="-10" dirty="0">
                <a:latin typeface="Comic Sans MS"/>
                <a:cs typeface="Comic Sans MS"/>
              </a:rPr>
              <a:t>to  </a:t>
            </a:r>
            <a:r>
              <a:rPr sz="2200" dirty="0">
                <a:latin typeface="Comic Sans MS"/>
                <a:cs typeface="Comic Sans MS"/>
              </a:rPr>
              <a:t>recycle</a:t>
            </a:r>
            <a:r>
              <a:rPr sz="2200" spc="-9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old</a:t>
            </a:r>
            <a:r>
              <a:rPr sz="2200" spc="-9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sneakers.</a:t>
            </a:r>
            <a:r>
              <a:rPr sz="2200" spc="-10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"The</a:t>
            </a:r>
            <a:r>
              <a:rPr sz="2200" spc="-9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first</a:t>
            </a:r>
            <a:r>
              <a:rPr sz="2200" spc="-8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person</a:t>
            </a:r>
            <a:r>
              <a:rPr sz="2200" spc="-8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who</a:t>
            </a:r>
            <a:r>
              <a:rPr sz="2200" spc="-9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finds</a:t>
            </a:r>
            <a:r>
              <a:rPr sz="2200" spc="-7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  use for old sneakers," he said, "will </a:t>
            </a:r>
            <a:r>
              <a:rPr sz="2200" spc="5" dirty="0">
                <a:latin typeface="Comic Sans MS"/>
                <a:cs typeface="Comic Sans MS"/>
              </a:rPr>
              <a:t>be </a:t>
            </a:r>
            <a:r>
              <a:rPr sz="2200" dirty="0">
                <a:latin typeface="Comic Sans MS"/>
                <a:cs typeface="Comic Sans MS"/>
              </a:rPr>
              <a:t>a very rich  </a:t>
            </a:r>
            <a:r>
              <a:rPr sz="2200" spc="-5" dirty="0">
                <a:latin typeface="Comic Sans MS"/>
                <a:cs typeface="Comic Sans MS"/>
              </a:rPr>
              <a:t>man."</a:t>
            </a:r>
            <a:endParaRPr sz="2200">
              <a:latin typeface="Comic Sans MS"/>
              <a:cs typeface="Comic Sans MS"/>
            </a:endParaRPr>
          </a:p>
          <a:p>
            <a:pPr marL="241300" marR="11430" indent="15240" algn="just">
              <a:lnSpc>
                <a:spcPct val="115599"/>
              </a:lnSpc>
              <a:spcBef>
                <a:spcPts val="430"/>
              </a:spcBef>
            </a:pPr>
            <a:r>
              <a:rPr sz="2200" dirty="0">
                <a:latin typeface="Comic Sans MS"/>
                <a:cs typeface="Comic Sans MS"/>
              </a:rPr>
              <a:t>It was this </a:t>
            </a:r>
            <a:r>
              <a:rPr sz="2200" spc="-5" dirty="0">
                <a:latin typeface="Comic Sans MS"/>
                <a:cs typeface="Comic Sans MS"/>
              </a:rPr>
              <a:t>latest project that led to Stanley's  </a:t>
            </a:r>
            <a:r>
              <a:rPr sz="2200" dirty="0">
                <a:latin typeface="Comic Sans MS"/>
                <a:cs typeface="Comic Sans MS"/>
              </a:rPr>
              <a:t>arrest.</a:t>
            </a:r>
            <a:endParaRPr sz="2200">
              <a:latin typeface="Comic Sans MS"/>
              <a:cs typeface="Comic Sans MS"/>
            </a:endParaRPr>
          </a:p>
          <a:p>
            <a:pPr marL="241300" marR="11430" indent="15240" algn="just">
              <a:lnSpc>
                <a:spcPct val="116399"/>
              </a:lnSpc>
              <a:spcBef>
                <a:spcPts val="170"/>
              </a:spcBef>
            </a:pPr>
            <a:r>
              <a:rPr sz="2200" spc="5" dirty="0">
                <a:latin typeface="Comic Sans MS"/>
                <a:cs typeface="Comic Sans MS"/>
              </a:rPr>
              <a:t>The bus ride </a:t>
            </a:r>
            <a:r>
              <a:rPr sz="2200" spc="-10" dirty="0">
                <a:latin typeface="Comic Sans MS"/>
                <a:cs typeface="Comic Sans MS"/>
              </a:rPr>
              <a:t>became </a:t>
            </a:r>
            <a:r>
              <a:rPr sz="2200" dirty="0">
                <a:latin typeface="Comic Sans MS"/>
                <a:cs typeface="Comic Sans MS"/>
              </a:rPr>
              <a:t>increasingly </a:t>
            </a:r>
            <a:r>
              <a:rPr sz="2200" spc="-5" dirty="0">
                <a:latin typeface="Comic Sans MS"/>
                <a:cs typeface="Comic Sans MS"/>
              </a:rPr>
              <a:t>bumpy  </a:t>
            </a:r>
            <a:r>
              <a:rPr sz="2200" dirty="0">
                <a:latin typeface="Comic Sans MS"/>
                <a:cs typeface="Comic Sans MS"/>
              </a:rPr>
              <a:t>because the </a:t>
            </a:r>
            <a:r>
              <a:rPr sz="2200" spc="5" dirty="0">
                <a:latin typeface="Comic Sans MS"/>
                <a:cs typeface="Comic Sans MS"/>
              </a:rPr>
              <a:t>road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15" dirty="0">
                <a:latin typeface="Comic Sans MS"/>
                <a:cs typeface="Comic Sans MS"/>
              </a:rPr>
              <a:t>no </a:t>
            </a:r>
            <a:r>
              <a:rPr sz="2200" spc="-5" dirty="0">
                <a:latin typeface="Comic Sans MS"/>
                <a:cs typeface="Comic Sans MS"/>
              </a:rPr>
              <a:t>longer</a:t>
            </a:r>
            <a:r>
              <a:rPr sz="2200" spc="-8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paved.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13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438708" y="878408"/>
            <a:ext cx="6690995" cy="7153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16199"/>
              </a:lnSpc>
              <a:spcBef>
                <a:spcPts val="105"/>
              </a:spcBef>
            </a:pPr>
            <a:r>
              <a:rPr sz="2200" spc="-5" dirty="0">
                <a:latin typeface="Comic Sans MS"/>
                <a:cs typeface="Comic Sans MS"/>
              </a:rPr>
              <a:t>Actually, Stanley </a:t>
            </a:r>
            <a:r>
              <a:rPr sz="2200" dirty="0">
                <a:latin typeface="Comic Sans MS"/>
                <a:cs typeface="Comic Sans MS"/>
              </a:rPr>
              <a:t>had </a:t>
            </a:r>
            <a:r>
              <a:rPr sz="2200" spc="-5" dirty="0">
                <a:latin typeface="Comic Sans MS"/>
                <a:cs typeface="Comic Sans MS"/>
              </a:rPr>
              <a:t>been impressed </a:t>
            </a:r>
            <a:r>
              <a:rPr sz="2200" spc="-10" dirty="0">
                <a:latin typeface="Comic Sans MS"/>
                <a:cs typeface="Comic Sans MS"/>
              </a:rPr>
              <a:t>when </a:t>
            </a:r>
            <a:r>
              <a:rPr sz="2200" dirty="0">
                <a:latin typeface="Comic Sans MS"/>
                <a:cs typeface="Comic Sans MS"/>
              </a:rPr>
              <a:t>he  first found </a:t>
            </a:r>
            <a:r>
              <a:rPr sz="2200" spc="-5" dirty="0">
                <a:latin typeface="Comic Sans MS"/>
                <a:cs typeface="Comic Sans MS"/>
              </a:rPr>
              <a:t>out that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great-grandfather was  </a:t>
            </a:r>
            <a:r>
              <a:rPr sz="2200" dirty="0">
                <a:latin typeface="Comic Sans MS"/>
                <a:cs typeface="Comic Sans MS"/>
              </a:rPr>
              <a:t>robbed </a:t>
            </a:r>
            <a:r>
              <a:rPr sz="2200" spc="5" dirty="0">
                <a:latin typeface="Comic Sans MS"/>
                <a:cs typeface="Comic Sans MS"/>
              </a:rPr>
              <a:t>by </a:t>
            </a:r>
            <a:r>
              <a:rPr sz="2200" dirty="0">
                <a:latin typeface="Comic Sans MS"/>
                <a:cs typeface="Comic Sans MS"/>
              </a:rPr>
              <a:t>Kissin' </a:t>
            </a:r>
            <a:r>
              <a:rPr sz="2200" spc="-5" dirty="0">
                <a:latin typeface="Comic Sans MS"/>
                <a:cs typeface="Comic Sans MS"/>
              </a:rPr>
              <a:t>Kate </a:t>
            </a:r>
            <a:r>
              <a:rPr sz="2200" dirty="0">
                <a:latin typeface="Comic Sans MS"/>
                <a:cs typeface="Comic Sans MS"/>
              </a:rPr>
              <a:t>Barlow. True, he would have  </a:t>
            </a:r>
            <a:r>
              <a:rPr sz="2200" spc="-5" dirty="0">
                <a:latin typeface="Comic Sans MS"/>
                <a:cs typeface="Comic Sans MS"/>
              </a:rPr>
              <a:t>preferred living on </a:t>
            </a:r>
            <a:r>
              <a:rPr sz="2200" dirty="0">
                <a:latin typeface="Comic Sans MS"/>
                <a:cs typeface="Comic Sans MS"/>
              </a:rPr>
              <a:t>the beach </a:t>
            </a:r>
            <a:r>
              <a:rPr sz="2200" spc="5" dirty="0">
                <a:latin typeface="Comic Sans MS"/>
                <a:cs typeface="Comic Sans MS"/>
              </a:rPr>
              <a:t>in </a:t>
            </a:r>
            <a:r>
              <a:rPr sz="2200" dirty="0">
                <a:latin typeface="Comic Sans MS"/>
                <a:cs typeface="Comic Sans MS"/>
              </a:rPr>
              <a:t>California, </a:t>
            </a:r>
            <a:r>
              <a:rPr sz="2200" spc="-10" dirty="0">
                <a:latin typeface="Comic Sans MS"/>
                <a:cs typeface="Comic Sans MS"/>
              </a:rPr>
              <a:t>but </a:t>
            </a:r>
            <a:r>
              <a:rPr sz="2200" spc="5" dirty="0">
                <a:latin typeface="Comic Sans MS"/>
                <a:cs typeface="Comic Sans MS"/>
              </a:rPr>
              <a:t>it  </a:t>
            </a:r>
            <a:r>
              <a:rPr sz="2200" dirty="0">
                <a:latin typeface="Comic Sans MS"/>
                <a:cs typeface="Comic Sans MS"/>
              </a:rPr>
              <a:t>was still kind </a:t>
            </a:r>
            <a:r>
              <a:rPr sz="2200" spc="-15" dirty="0">
                <a:latin typeface="Comic Sans MS"/>
                <a:cs typeface="Comic Sans MS"/>
              </a:rPr>
              <a:t>of </a:t>
            </a:r>
            <a:r>
              <a:rPr sz="2200" spc="-5" dirty="0">
                <a:latin typeface="Comic Sans MS"/>
                <a:cs typeface="Comic Sans MS"/>
              </a:rPr>
              <a:t>cool to </a:t>
            </a:r>
            <a:r>
              <a:rPr sz="2200" spc="-20" dirty="0">
                <a:latin typeface="Comic Sans MS"/>
                <a:cs typeface="Comic Sans MS"/>
              </a:rPr>
              <a:t>have </a:t>
            </a:r>
            <a:r>
              <a:rPr sz="2200" spc="-15" dirty="0">
                <a:latin typeface="Comic Sans MS"/>
                <a:cs typeface="Comic Sans MS"/>
              </a:rPr>
              <a:t>someone </a:t>
            </a:r>
            <a:r>
              <a:rPr sz="2200" spc="5" dirty="0">
                <a:latin typeface="Comic Sans MS"/>
                <a:cs typeface="Comic Sans MS"/>
              </a:rPr>
              <a:t>in </a:t>
            </a:r>
            <a:r>
              <a:rPr sz="2200" spc="-10" dirty="0">
                <a:latin typeface="Comic Sans MS"/>
                <a:cs typeface="Comic Sans MS"/>
              </a:rPr>
              <a:t>your</a:t>
            </a:r>
            <a:r>
              <a:rPr sz="2200" spc="-20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family  robbed </a:t>
            </a:r>
            <a:r>
              <a:rPr sz="2200" spc="5" dirty="0">
                <a:latin typeface="Comic Sans MS"/>
                <a:cs typeface="Comic Sans MS"/>
              </a:rPr>
              <a:t>by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15" dirty="0">
                <a:latin typeface="Comic Sans MS"/>
                <a:cs typeface="Comic Sans MS"/>
              </a:rPr>
              <a:t>famous</a:t>
            </a:r>
            <a:r>
              <a:rPr sz="2200" spc="-13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outlaw.</a:t>
            </a:r>
            <a:endParaRPr sz="2200">
              <a:latin typeface="Comic Sans MS"/>
              <a:cs typeface="Comic Sans MS"/>
            </a:endParaRPr>
          </a:p>
          <a:p>
            <a:pPr marR="6985" algn="r">
              <a:lnSpc>
                <a:spcPct val="100000"/>
              </a:lnSpc>
              <a:spcBef>
                <a:spcPts val="430"/>
              </a:spcBef>
            </a:pPr>
            <a:r>
              <a:rPr sz="2200" spc="-5" dirty="0">
                <a:latin typeface="Comic Sans MS"/>
                <a:cs typeface="Comic Sans MS"/>
              </a:rPr>
              <a:t>Kate </a:t>
            </a:r>
            <a:r>
              <a:rPr sz="2200" dirty="0">
                <a:latin typeface="Comic Sans MS"/>
                <a:cs typeface="Comic Sans MS"/>
              </a:rPr>
              <a:t>Barlow </a:t>
            </a:r>
            <a:r>
              <a:rPr sz="2200" spc="-5" dirty="0">
                <a:latin typeface="Comic Sans MS"/>
                <a:cs typeface="Comic Sans MS"/>
              </a:rPr>
              <a:t>didn't actually kiss Stanley's </a:t>
            </a:r>
            <a:r>
              <a:rPr sz="2200" spc="19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great-</a:t>
            </a:r>
            <a:endParaRPr sz="2200">
              <a:latin typeface="Comic Sans MS"/>
              <a:cs typeface="Comic Sans MS"/>
            </a:endParaRPr>
          </a:p>
          <a:p>
            <a:pPr marR="6350" algn="r">
              <a:lnSpc>
                <a:spcPct val="100000"/>
              </a:lnSpc>
              <a:spcBef>
                <a:spcPts val="819"/>
              </a:spcBef>
            </a:pPr>
            <a:r>
              <a:rPr sz="2200" spc="-5" dirty="0">
                <a:latin typeface="Comic Sans MS"/>
                <a:cs typeface="Comic Sans MS"/>
              </a:rPr>
              <a:t>grandfather. </a:t>
            </a:r>
            <a:r>
              <a:rPr sz="2200" dirty="0">
                <a:latin typeface="Comic Sans MS"/>
                <a:cs typeface="Comic Sans MS"/>
              </a:rPr>
              <a:t>That would have </a:t>
            </a:r>
            <a:r>
              <a:rPr sz="2200" spc="-5" dirty="0">
                <a:latin typeface="Comic Sans MS"/>
                <a:cs typeface="Comic Sans MS"/>
              </a:rPr>
              <a:t>been </a:t>
            </a:r>
            <a:r>
              <a:rPr sz="2200" dirty="0">
                <a:latin typeface="Comic Sans MS"/>
                <a:cs typeface="Comic Sans MS"/>
              </a:rPr>
              <a:t>really </a:t>
            </a:r>
            <a:r>
              <a:rPr sz="2200" spc="-5" dirty="0">
                <a:latin typeface="Comic Sans MS"/>
                <a:cs typeface="Comic Sans MS"/>
              </a:rPr>
              <a:t>cool,</a:t>
            </a:r>
            <a:r>
              <a:rPr sz="2200" spc="55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but</a:t>
            </a:r>
            <a:endParaRPr sz="2200">
              <a:latin typeface="Comic Sans MS"/>
              <a:cs typeface="Comic Sans MS"/>
            </a:endParaRPr>
          </a:p>
          <a:p>
            <a:pPr marL="12700" marR="6350" algn="just">
              <a:lnSpc>
                <a:spcPct val="130900"/>
              </a:lnSpc>
              <a:spcBef>
                <a:spcPts val="25"/>
              </a:spcBef>
            </a:pPr>
            <a:r>
              <a:rPr sz="2200" dirty="0">
                <a:latin typeface="Comic Sans MS"/>
                <a:cs typeface="Comic Sans MS"/>
              </a:rPr>
              <a:t>she </a:t>
            </a:r>
            <a:r>
              <a:rPr sz="2200" spc="-5" dirty="0">
                <a:latin typeface="Comic Sans MS"/>
                <a:cs typeface="Comic Sans MS"/>
              </a:rPr>
              <a:t>only </a:t>
            </a:r>
            <a:r>
              <a:rPr sz="2200" dirty="0">
                <a:latin typeface="Comic Sans MS"/>
                <a:cs typeface="Comic Sans MS"/>
              </a:rPr>
              <a:t>kissed the men she killed. Instead, she  robbed him and </a:t>
            </a:r>
            <a:r>
              <a:rPr sz="2200" spc="-5" dirty="0">
                <a:latin typeface="Comic Sans MS"/>
                <a:cs typeface="Comic Sans MS"/>
              </a:rPr>
              <a:t>left </a:t>
            </a:r>
            <a:r>
              <a:rPr sz="2200" dirty="0">
                <a:latin typeface="Comic Sans MS"/>
                <a:cs typeface="Comic Sans MS"/>
              </a:rPr>
              <a:t>him </a:t>
            </a:r>
            <a:r>
              <a:rPr sz="2200" spc="-20" dirty="0">
                <a:latin typeface="Comic Sans MS"/>
                <a:cs typeface="Comic Sans MS"/>
              </a:rPr>
              <a:t>stranded </a:t>
            </a:r>
            <a:r>
              <a:rPr sz="2200" dirty="0">
                <a:latin typeface="Comic Sans MS"/>
                <a:cs typeface="Comic Sans MS"/>
              </a:rPr>
              <a:t>in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20" dirty="0">
                <a:latin typeface="Comic Sans MS"/>
                <a:cs typeface="Comic Sans MS"/>
              </a:rPr>
              <a:t>middle </a:t>
            </a:r>
            <a:r>
              <a:rPr sz="2200" spc="-5" dirty="0">
                <a:latin typeface="Comic Sans MS"/>
                <a:cs typeface="Comic Sans MS"/>
              </a:rPr>
              <a:t>of 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-10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desert.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815"/>
              </a:spcBef>
            </a:pPr>
            <a:r>
              <a:rPr sz="2200" dirty="0">
                <a:latin typeface="Comic Sans MS"/>
                <a:cs typeface="Comic Sans MS"/>
              </a:rPr>
              <a:t>"He was </a:t>
            </a:r>
            <a:r>
              <a:rPr sz="2200" spc="-20" dirty="0">
                <a:latin typeface="Comic Sans MS"/>
                <a:cs typeface="Comic Sans MS"/>
              </a:rPr>
              <a:t>lucky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5" dirty="0">
                <a:latin typeface="Comic Sans MS"/>
                <a:cs typeface="Comic Sans MS"/>
              </a:rPr>
              <a:t>have </a:t>
            </a:r>
            <a:r>
              <a:rPr sz="2200" spc="-20" dirty="0">
                <a:latin typeface="Comic Sans MS"/>
                <a:cs typeface="Comic Sans MS"/>
              </a:rPr>
              <a:t>survived," </a:t>
            </a:r>
            <a:r>
              <a:rPr sz="2200" spc="-15" dirty="0">
                <a:latin typeface="Comic Sans MS"/>
                <a:cs typeface="Comic Sans MS"/>
              </a:rPr>
              <a:t>Stanley's</a:t>
            </a:r>
            <a:r>
              <a:rPr sz="2200" spc="19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mother</a:t>
            </a:r>
            <a:endParaRPr sz="2200">
              <a:latin typeface="Comic Sans MS"/>
              <a:cs typeface="Comic Sans MS"/>
            </a:endParaRPr>
          </a:p>
          <a:p>
            <a:pPr marL="12700" marR="5080" algn="just">
              <a:lnSpc>
                <a:spcPct val="131000"/>
              </a:lnSpc>
              <a:spcBef>
                <a:spcPts val="25"/>
              </a:spcBef>
            </a:pP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20" dirty="0">
                <a:latin typeface="Comic Sans MS"/>
                <a:cs typeface="Comic Sans MS"/>
              </a:rPr>
              <a:t>quick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20" dirty="0">
                <a:latin typeface="Comic Sans MS"/>
                <a:cs typeface="Comic Sans MS"/>
              </a:rPr>
              <a:t>point </a:t>
            </a:r>
            <a:r>
              <a:rPr sz="2200" spc="-10" dirty="0">
                <a:latin typeface="Comic Sans MS"/>
                <a:cs typeface="Comic Sans MS"/>
              </a:rPr>
              <a:t>out. </a:t>
            </a:r>
            <a:r>
              <a:rPr sz="2200" spc="5" dirty="0">
                <a:latin typeface="Comic Sans MS"/>
                <a:cs typeface="Comic Sans MS"/>
              </a:rPr>
              <a:t>The bus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20" dirty="0">
                <a:latin typeface="Comic Sans MS"/>
                <a:cs typeface="Comic Sans MS"/>
              </a:rPr>
              <a:t>slowing </a:t>
            </a:r>
            <a:r>
              <a:rPr sz="2200" spc="-15" dirty="0">
                <a:latin typeface="Comic Sans MS"/>
                <a:cs typeface="Comic Sans MS"/>
              </a:rPr>
              <a:t>down. 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guard </a:t>
            </a:r>
            <a:r>
              <a:rPr sz="2200" spc="-20" dirty="0">
                <a:latin typeface="Comic Sans MS"/>
                <a:cs typeface="Comic Sans MS"/>
              </a:rPr>
              <a:t>grunted </a:t>
            </a:r>
            <a:r>
              <a:rPr sz="2200" spc="10" dirty="0">
                <a:latin typeface="Comic Sans MS"/>
                <a:cs typeface="Comic Sans MS"/>
              </a:rPr>
              <a:t>as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20" dirty="0">
                <a:latin typeface="Comic Sans MS"/>
                <a:cs typeface="Comic Sans MS"/>
              </a:rPr>
              <a:t>stretched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10" dirty="0">
                <a:latin typeface="Comic Sans MS"/>
                <a:cs typeface="Comic Sans MS"/>
              </a:rPr>
              <a:t>arms.  </a:t>
            </a:r>
            <a:r>
              <a:rPr sz="2200" spc="-20" dirty="0">
                <a:latin typeface="Comic Sans MS"/>
                <a:cs typeface="Comic Sans MS"/>
              </a:rPr>
              <a:t>"Welcome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0" dirty="0">
                <a:latin typeface="Comic Sans MS"/>
                <a:cs typeface="Comic Sans MS"/>
              </a:rPr>
              <a:t>Camp Green </a:t>
            </a:r>
            <a:r>
              <a:rPr sz="2200" dirty="0">
                <a:latin typeface="Comic Sans MS"/>
                <a:cs typeface="Comic Sans MS"/>
              </a:rPr>
              <a:t>Lake," </a:t>
            </a:r>
            <a:r>
              <a:rPr sz="2200" spc="-15" dirty="0">
                <a:latin typeface="Comic Sans MS"/>
                <a:cs typeface="Comic Sans MS"/>
              </a:rPr>
              <a:t>said </a:t>
            </a:r>
            <a:r>
              <a:rPr sz="2200" spc="5" dirty="0">
                <a:latin typeface="Comic Sans MS"/>
                <a:cs typeface="Comic Sans MS"/>
              </a:rPr>
              <a:t>the</a:t>
            </a:r>
            <a:r>
              <a:rPr sz="2200" spc="-16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driver.</a:t>
            </a:r>
            <a:endParaRPr sz="2200">
              <a:latin typeface="Comic Sans MS"/>
              <a:cs typeface="Comic Sans MS"/>
            </a:endParaRPr>
          </a:p>
          <a:p>
            <a:pPr marL="12700" marR="6985" algn="just">
              <a:lnSpc>
                <a:spcPct val="130900"/>
              </a:lnSpc>
              <a:spcBef>
                <a:spcPts val="25"/>
              </a:spcBef>
            </a:pPr>
            <a:r>
              <a:rPr sz="2200" spc="-20" dirty="0">
                <a:latin typeface="Comic Sans MS"/>
                <a:cs typeface="Comic Sans MS"/>
              </a:rPr>
              <a:t>Stanley </a:t>
            </a:r>
            <a:r>
              <a:rPr sz="2200" spc="-15" dirty="0">
                <a:latin typeface="Comic Sans MS"/>
                <a:cs typeface="Comic Sans MS"/>
              </a:rPr>
              <a:t>looked </a:t>
            </a:r>
            <a:r>
              <a:rPr sz="2200" spc="-5" dirty="0">
                <a:latin typeface="Comic Sans MS"/>
                <a:cs typeface="Comic Sans MS"/>
              </a:rPr>
              <a:t>out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20" dirty="0">
                <a:latin typeface="Comic Sans MS"/>
                <a:cs typeface="Comic Sans MS"/>
              </a:rPr>
              <a:t>dirty </a:t>
            </a:r>
            <a:r>
              <a:rPr sz="2200" spc="-15" dirty="0">
                <a:latin typeface="Comic Sans MS"/>
                <a:cs typeface="Comic Sans MS"/>
              </a:rPr>
              <a:t>window.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15" dirty="0">
                <a:latin typeface="Comic Sans MS"/>
                <a:cs typeface="Comic Sans MS"/>
              </a:rPr>
              <a:t>couldn't  </a:t>
            </a:r>
            <a:r>
              <a:rPr sz="2200" dirty="0">
                <a:latin typeface="Comic Sans MS"/>
                <a:cs typeface="Comic Sans MS"/>
              </a:rPr>
              <a:t>see a </a:t>
            </a:r>
            <a:r>
              <a:rPr sz="2200" spc="-5" dirty="0">
                <a:latin typeface="Comic Sans MS"/>
                <a:cs typeface="Comic Sans MS"/>
              </a:rPr>
              <a:t>lake. </a:t>
            </a:r>
            <a:r>
              <a:rPr sz="2200" spc="-20" dirty="0">
                <a:latin typeface="Comic Sans MS"/>
                <a:cs typeface="Comic Sans MS"/>
              </a:rPr>
              <a:t>And hardly </a:t>
            </a:r>
            <a:r>
              <a:rPr sz="2200" spc="-25" dirty="0">
                <a:latin typeface="Comic Sans MS"/>
                <a:cs typeface="Comic Sans MS"/>
              </a:rPr>
              <a:t>anything </a:t>
            </a:r>
            <a:r>
              <a:rPr sz="2200" spc="-15" dirty="0">
                <a:latin typeface="Comic Sans MS"/>
                <a:cs typeface="Comic Sans MS"/>
              </a:rPr>
              <a:t>was</a:t>
            </a:r>
            <a:r>
              <a:rPr sz="2200" spc="-170" dirty="0">
                <a:latin typeface="Comic Sans MS"/>
                <a:cs typeface="Comic Sans MS"/>
              </a:rPr>
              <a:t> </a:t>
            </a:r>
            <a:r>
              <a:rPr sz="2200" spc="-25" dirty="0">
                <a:latin typeface="Comic Sans MS"/>
                <a:cs typeface="Comic Sans MS"/>
              </a:rPr>
              <a:t>green.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14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889761"/>
            <a:ext cx="6609080" cy="89846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1300">
              <a:lnSpc>
                <a:spcPct val="100000"/>
              </a:lnSpc>
              <a:spcBef>
                <a:spcPts val="105"/>
              </a:spcBef>
            </a:pPr>
            <a:r>
              <a:rPr sz="2200" dirty="0">
                <a:latin typeface="Comic Sans MS"/>
                <a:cs typeface="Comic Sans MS"/>
              </a:rPr>
              <a:t>4</a:t>
            </a:r>
            <a:endParaRPr sz="2200">
              <a:latin typeface="Comic Sans MS"/>
              <a:cs typeface="Comic Sans MS"/>
            </a:endParaRPr>
          </a:p>
          <a:p>
            <a:pPr marL="12700" marR="306705" indent="228600" algn="just">
              <a:lnSpc>
                <a:spcPct val="130900"/>
              </a:lnSpc>
              <a:spcBef>
                <a:spcPts val="2715"/>
              </a:spcBef>
            </a:pPr>
            <a:r>
              <a:rPr sz="2200" spc="-25" dirty="0">
                <a:latin typeface="Comic Sans MS"/>
                <a:cs typeface="Comic Sans MS"/>
              </a:rPr>
              <a:t>Stanley </a:t>
            </a:r>
            <a:r>
              <a:rPr sz="2200" spc="-15" dirty="0">
                <a:latin typeface="Comic Sans MS"/>
                <a:cs typeface="Comic Sans MS"/>
              </a:rPr>
              <a:t>felt somewhat </a:t>
            </a:r>
            <a:r>
              <a:rPr sz="2200" spc="-20" dirty="0">
                <a:latin typeface="Comic Sans MS"/>
                <a:cs typeface="Comic Sans MS"/>
              </a:rPr>
              <a:t>dazed </a:t>
            </a:r>
            <a:r>
              <a:rPr sz="2200" dirty="0">
                <a:latin typeface="Comic Sans MS"/>
                <a:cs typeface="Comic Sans MS"/>
              </a:rPr>
              <a:t>as </a:t>
            </a:r>
            <a:r>
              <a:rPr sz="2200" spc="-1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guard  </a:t>
            </a:r>
            <a:r>
              <a:rPr sz="2200" spc="-25" dirty="0">
                <a:latin typeface="Comic Sans MS"/>
                <a:cs typeface="Comic Sans MS"/>
              </a:rPr>
              <a:t>unlocked </a:t>
            </a:r>
            <a:r>
              <a:rPr sz="2200" spc="-15" dirty="0">
                <a:latin typeface="Comic Sans MS"/>
                <a:cs typeface="Comic Sans MS"/>
              </a:rPr>
              <a:t>his </a:t>
            </a:r>
            <a:r>
              <a:rPr sz="2200" spc="-20" dirty="0">
                <a:latin typeface="Comic Sans MS"/>
                <a:cs typeface="Comic Sans MS"/>
              </a:rPr>
              <a:t>handcuffs and </a:t>
            </a:r>
            <a:r>
              <a:rPr sz="2200" spc="-10" dirty="0">
                <a:latin typeface="Comic Sans MS"/>
                <a:cs typeface="Comic Sans MS"/>
              </a:rPr>
              <a:t>led </a:t>
            </a:r>
            <a:r>
              <a:rPr sz="2200" spc="-15" dirty="0">
                <a:latin typeface="Comic Sans MS"/>
                <a:cs typeface="Comic Sans MS"/>
              </a:rPr>
              <a:t>him off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bus.  </a:t>
            </a:r>
            <a:r>
              <a:rPr sz="2200" spc="-15" dirty="0">
                <a:latin typeface="Comic Sans MS"/>
                <a:cs typeface="Comic Sans MS"/>
              </a:rPr>
              <a:t>He'd </a:t>
            </a:r>
            <a:r>
              <a:rPr sz="2200" spc="-10" dirty="0">
                <a:latin typeface="Comic Sans MS"/>
                <a:cs typeface="Comic Sans MS"/>
              </a:rPr>
              <a:t>been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5" dirty="0">
                <a:latin typeface="Comic Sans MS"/>
                <a:cs typeface="Comic Sans MS"/>
              </a:rPr>
              <a:t>bus </a:t>
            </a:r>
            <a:r>
              <a:rPr sz="2200" spc="-10" dirty="0">
                <a:latin typeface="Comic Sans MS"/>
                <a:cs typeface="Comic Sans MS"/>
              </a:rPr>
              <a:t>for </a:t>
            </a:r>
            <a:r>
              <a:rPr sz="2200" spc="-20" dirty="0">
                <a:latin typeface="Comic Sans MS"/>
                <a:cs typeface="Comic Sans MS"/>
              </a:rPr>
              <a:t>over </a:t>
            </a:r>
            <a:r>
              <a:rPr sz="2200" spc="-15" dirty="0">
                <a:latin typeface="Comic Sans MS"/>
                <a:cs typeface="Comic Sans MS"/>
              </a:rPr>
              <a:t>eight</a:t>
            </a:r>
            <a:r>
              <a:rPr sz="2200" spc="-12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hours.</a:t>
            </a:r>
            <a:endParaRPr sz="2200">
              <a:latin typeface="Comic Sans MS"/>
              <a:cs typeface="Comic Sans MS"/>
            </a:endParaRPr>
          </a:p>
          <a:p>
            <a:pPr marL="241300" marR="10160" algn="just">
              <a:lnSpc>
                <a:spcPct val="116399"/>
              </a:lnSpc>
              <a:spcBef>
                <a:spcPts val="385"/>
              </a:spcBef>
            </a:pPr>
            <a:r>
              <a:rPr sz="2200" dirty="0">
                <a:latin typeface="Comic Sans MS"/>
                <a:cs typeface="Comic Sans MS"/>
              </a:rPr>
              <a:t>"Be careful," the </a:t>
            </a:r>
            <a:r>
              <a:rPr sz="2200" spc="5" dirty="0">
                <a:latin typeface="Comic Sans MS"/>
                <a:cs typeface="Comic Sans MS"/>
              </a:rPr>
              <a:t>bus </a:t>
            </a:r>
            <a:r>
              <a:rPr sz="2200" dirty="0">
                <a:latin typeface="Comic Sans MS"/>
                <a:cs typeface="Comic Sans MS"/>
              </a:rPr>
              <a:t>driver </a:t>
            </a:r>
            <a:r>
              <a:rPr sz="2200" spc="5" dirty="0">
                <a:latin typeface="Comic Sans MS"/>
                <a:cs typeface="Comic Sans MS"/>
              </a:rPr>
              <a:t>said </a:t>
            </a:r>
            <a:r>
              <a:rPr sz="2200" dirty="0">
                <a:latin typeface="Comic Sans MS"/>
                <a:cs typeface="Comic Sans MS"/>
              </a:rPr>
              <a:t>as </a:t>
            </a:r>
            <a:r>
              <a:rPr sz="2200" spc="-10" dirty="0">
                <a:latin typeface="Comic Sans MS"/>
                <a:cs typeface="Comic Sans MS"/>
              </a:rPr>
              <a:t>Stanley  </a:t>
            </a:r>
            <a:r>
              <a:rPr sz="2200" spc="-5" dirty="0">
                <a:latin typeface="Comic Sans MS"/>
                <a:cs typeface="Comic Sans MS"/>
              </a:rPr>
              <a:t>walked down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-5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steps.</a:t>
            </a:r>
            <a:endParaRPr sz="2200">
              <a:latin typeface="Comic Sans MS"/>
              <a:cs typeface="Comic Sans MS"/>
            </a:endParaRPr>
          </a:p>
          <a:p>
            <a:pPr marL="12700" marR="117475" indent="228600" algn="just">
              <a:lnSpc>
                <a:spcPts val="3460"/>
              </a:lnSpc>
              <a:spcBef>
                <a:spcPts val="60"/>
              </a:spcBef>
            </a:pPr>
            <a:r>
              <a:rPr sz="2200" spc="-25" dirty="0">
                <a:latin typeface="Comic Sans MS"/>
                <a:cs typeface="Comic Sans MS"/>
              </a:rPr>
              <a:t>Stanley </a:t>
            </a:r>
            <a:r>
              <a:rPr sz="2200" spc="-15" dirty="0">
                <a:latin typeface="Comic Sans MS"/>
                <a:cs typeface="Comic Sans MS"/>
              </a:rPr>
              <a:t>wasn't </a:t>
            </a:r>
            <a:r>
              <a:rPr sz="2200" spc="-10" dirty="0">
                <a:latin typeface="Comic Sans MS"/>
                <a:cs typeface="Comic Sans MS"/>
              </a:rPr>
              <a:t>sure </a:t>
            </a:r>
            <a:r>
              <a:rPr sz="2200" dirty="0">
                <a:latin typeface="Comic Sans MS"/>
                <a:cs typeface="Comic Sans MS"/>
              </a:rPr>
              <a:t>if the </a:t>
            </a:r>
            <a:r>
              <a:rPr sz="2200" spc="5" dirty="0">
                <a:latin typeface="Comic Sans MS"/>
                <a:cs typeface="Comic Sans MS"/>
              </a:rPr>
              <a:t>bus </a:t>
            </a:r>
            <a:r>
              <a:rPr sz="2200" spc="-20" dirty="0">
                <a:latin typeface="Comic Sans MS"/>
                <a:cs typeface="Comic Sans MS"/>
              </a:rPr>
              <a:t>driver meant </a:t>
            </a:r>
            <a:r>
              <a:rPr sz="2200" spc="5" dirty="0">
                <a:latin typeface="Comic Sans MS"/>
                <a:cs typeface="Comic Sans MS"/>
              </a:rPr>
              <a:t>for  </a:t>
            </a:r>
            <a:r>
              <a:rPr sz="2200" dirty="0">
                <a:latin typeface="Comic Sans MS"/>
                <a:cs typeface="Comic Sans MS"/>
              </a:rPr>
              <a:t>him</a:t>
            </a:r>
            <a:r>
              <a:rPr sz="2200" spc="23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24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be</a:t>
            </a:r>
            <a:r>
              <a:rPr sz="2200" spc="254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careful</a:t>
            </a:r>
            <a:r>
              <a:rPr sz="2200" spc="22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going</a:t>
            </a:r>
            <a:r>
              <a:rPr sz="2200" spc="229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down</a:t>
            </a:r>
            <a:r>
              <a:rPr sz="2200" spc="22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the</a:t>
            </a:r>
            <a:r>
              <a:rPr sz="2200" spc="23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steps,</a:t>
            </a:r>
            <a:r>
              <a:rPr sz="2200" spc="24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or</a:t>
            </a:r>
            <a:r>
              <a:rPr sz="2200" spc="24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if</a:t>
            </a:r>
            <a:r>
              <a:rPr sz="2200" spc="23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he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560"/>
              </a:spcBef>
            </a:pP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5" dirty="0">
                <a:latin typeface="Comic Sans MS"/>
                <a:cs typeface="Comic Sans MS"/>
              </a:rPr>
              <a:t>telling </a:t>
            </a:r>
            <a:r>
              <a:rPr sz="2200" dirty="0">
                <a:latin typeface="Comic Sans MS"/>
                <a:cs typeface="Comic Sans MS"/>
              </a:rPr>
              <a:t>him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5" dirty="0">
                <a:latin typeface="Comic Sans MS"/>
                <a:cs typeface="Comic Sans MS"/>
              </a:rPr>
              <a:t>be </a:t>
            </a:r>
            <a:r>
              <a:rPr sz="2200" spc="-5" dirty="0">
                <a:latin typeface="Comic Sans MS"/>
                <a:cs typeface="Comic Sans MS"/>
              </a:rPr>
              <a:t>careful </a:t>
            </a:r>
            <a:r>
              <a:rPr sz="2200" dirty="0">
                <a:latin typeface="Comic Sans MS"/>
                <a:cs typeface="Comic Sans MS"/>
              </a:rPr>
              <a:t>at </a:t>
            </a:r>
            <a:r>
              <a:rPr sz="2200" spc="-5" dirty="0">
                <a:latin typeface="Comic Sans MS"/>
                <a:cs typeface="Comic Sans MS"/>
              </a:rPr>
              <a:t>Camp </a:t>
            </a:r>
            <a:r>
              <a:rPr sz="2200" dirty="0">
                <a:latin typeface="Comic Sans MS"/>
                <a:cs typeface="Comic Sans MS"/>
              </a:rPr>
              <a:t>Green</a:t>
            </a:r>
            <a:r>
              <a:rPr sz="2200" spc="30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Lake.</a:t>
            </a:r>
            <a:endParaRPr sz="2200">
              <a:latin typeface="Comic Sans MS"/>
              <a:cs typeface="Comic Sans MS"/>
            </a:endParaRPr>
          </a:p>
          <a:p>
            <a:pPr marL="12700" marR="114935" algn="just">
              <a:lnSpc>
                <a:spcPct val="130900"/>
              </a:lnSpc>
            </a:pPr>
            <a:r>
              <a:rPr sz="2200" spc="-5" dirty="0">
                <a:latin typeface="Comic Sans MS"/>
                <a:cs typeface="Comic Sans MS"/>
              </a:rPr>
              <a:t>"Thanks </a:t>
            </a:r>
            <a:r>
              <a:rPr sz="2200" dirty="0">
                <a:latin typeface="Comic Sans MS"/>
                <a:cs typeface="Comic Sans MS"/>
              </a:rPr>
              <a:t>for the </a:t>
            </a:r>
            <a:r>
              <a:rPr sz="2200" spc="-10" dirty="0">
                <a:latin typeface="Comic Sans MS"/>
                <a:cs typeface="Comic Sans MS"/>
              </a:rPr>
              <a:t>ride," </a:t>
            </a:r>
            <a:r>
              <a:rPr sz="2200" dirty="0">
                <a:latin typeface="Comic Sans MS"/>
                <a:cs typeface="Comic Sans MS"/>
              </a:rPr>
              <a:t>he said. His </a:t>
            </a:r>
            <a:r>
              <a:rPr sz="2200" spc="-5" dirty="0">
                <a:latin typeface="Comic Sans MS"/>
                <a:cs typeface="Comic Sans MS"/>
              </a:rPr>
              <a:t>mouth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5" dirty="0">
                <a:latin typeface="Comic Sans MS"/>
                <a:cs typeface="Comic Sans MS"/>
              </a:rPr>
              <a:t>dry  </a:t>
            </a:r>
            <a:r>
              <a:rPr sz="2200" dirty="0">
                <a:latin typeface="Comic Sans MS"/>
                <a:cs typeface="Comic Sans MS"/>
              </a:rPr>
              <a:t>and  his  </a:t>
            </a:r>
            <a:r>
              <a:rPr sz="2200" spc="-5" dirty="0">
                <a:latin typeface="Comic Sans MS"/>
                <a:cs typeface="Comic Sans MS"/>
              </a:rPr>
              <a:t>throat  hurt. He  stepped  onto</a:t>
            </a:r>
            <a:r>
              <a:rPr sz="2200" spc="-32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5" dirty="0">
                <a:latin typeface="Comic Sans MS"/>
                <a:cs typeface="Comic Sans MS"/>
              </a:rPr>
              <a:t>hard,</a:t>
            </a:r>
            <a:endParaRPr sz="2200">
              <a:latin typeface="Comic Sans MS"/>
              <a:cs typeface="Comic Sans MS"/>
            </a:endParaRPr>
          </a:p>
          <a:p>
            <a:pPr marL="12700" marR="115570" algn="just">
              <a:lnSpc>
                <a:spcPct val="130900"/>
              </a:lnSpc>
              <a:spcBef>
                <a:spcPts val="25"/>
              </a:spcBef>
            </a:pPr>
            <a:r>
              <a:rPr sz="2200" spc="5" dirty="0">
                <a:latin typeface="Comic Sans MS"/>
                <a:cs typeface="Comic Sans MS"/>
              </a:rPr>
              <a:t>dry </a:t>
            </a:r>
            <a:r>
              <a:rPr sz="2200" spc="-10" dirty="0">
                <a:latin typeface="Comic Sans MS"/>
                <a:cs typeface="Comic Sans MS"/>
              </a:rPr>
              <a:t>dirt. </a:t>
            </a:r>
            <a:r>
              <a:rPr sz="2200" spc="5" dirty="0">
                <a:latin typeface="Comic Sans MS"/>
                <a:cs typeface="Comic Sans MS"/>
              </a:rPr>
              <a:t>There </a:t>
            </a:r>
            <a:r>
              <a:rPr sz="2200" dirty="0">
                <a:latin typeface="Comic Sans MS"/>
                <a:cs typeface="Comic Sans MS"/>
              </a:rPr>
              <a:t>was a </a:t>
            </a:r>
            <a:r>
              <a:rPr sz="2200" spc="-15" dirty="0">
                <a:latin typeface="Comic Sans MS"/>
                <a:cs typeface="Comic Sans MS"/>
              </a:rPr>
              <a:t>band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-15" dirty="0">
                <a:latin typeface="Comic Sans MS"/>
                <a:cs typeface="Comic Sans MS"/>
              </a:rPr>
              <a:t>sweat </a:t>
            </a:r>
            <a:r>
              <a:rPr sz="2200" spc="-20" dirty="0">
                <a:latin typeface="Comic Sans MS"/>
                <a:cs typeface="Comic Sans MS"/>
              </a:rPr>
              <a:t>around </a:t>
            </a:r>
            <a:r>
              <a:rPr sz="2200" dirty="0">
                <a:latin typeface="Comic Sans MS"/>
                <a:cs typeface="Comic Sans MS"/>
              </a:rPr>
              <a:t>his  </a:t>
            </a:r>
            <a:r>
              <a:rPr sz="2200" spc="-15" dirty="0">
                <a:latin typeface="Comic Sans MS"/>
                <a:cs typeface="Comic Sans MS"/>
              </a:rPr>
              <a:t>wrist </a:t>
            </a:r>
            <a:r>
              <a:rPr sz="2200" spc="-10" dirty="0">
                <a:latin typeface="Comic Sans MS"/>
                <a:cs typeface="Comic Sans MS"/>
              </a:rPr>
              <a:t>where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handcuff </a:t>
            </a:r>
            <a:r>
              <a:rPr sz="2200" dirty="0">
                <a:latin typeface="Comic Sans MS"/>
                <a:cs typeface="Comic Sans MS"/>
              </a:rPr>
              <a:t>had</a:t>
            </a:r>
            <a:r>
              <a:rPr sz="2200" spc="-21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been.</a:t>
            </a:r>
            <a:endParaRPr sz="2200">
              <a:latin typeface="Comic Sans MS"/>
              <a:cs typeface="Comic Sans MS"/>
            </a:endParaRPr>
          </a:p>
          <a:p>
            <a:pPr marL="12700" marR="6985" indent="228600" algn="just">
              <a:lnSpc>
                <a:spcPct val="130900"/>
              </a:lnSpc>
              <a:spcBef>
                <a:spcPts val="5"/>
              </a:spcBef>
            </a:pP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dirty="0">
                <a:latin typeface="Comic Sans MS"/>
                <a:cs typeface="Comic Sans MS"/>
              </a:rPr>
              <a:t>land was </a:t>
            </a:r>
            <a:r>
              <a:rPr sz="2200" spc="-5" dirty="0">
                <a:latin typeface="Comic Sans MS"/>
                <a:cs typeface="Comic Sans MS"/>
              </a:rPr>
              <a:t>barren </a:t>
            </a:r>
            <a:r>
              <a:rPr sz="2200" spc="-10" dirty="0">
                <a:latin typeface="Comic Sans MS"/>
                <a:cs typeface="Comic Sans MS"/>
              </a:rPr>
              <a:t>and </a:t>
            </a:r>
            <a:r>
              <a:rPr sz="2200" spc="-5" dirty="0">
                <a:latin typeface="Comic Sans MS"/>
                <a:cs typeface="Comic Sans MS"/>
              </a:rPr>
              <a:t>desolate.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could </a:t>
            </a:r>
            <a:r>
              <a:rPr sz="2200" spc="5" dirty="0">
                <a:latin typeface="Comic Sans MS"/>
                <a:cs typeface="Comic Sans MS"/>
              </a:rPr>
              <a:t>see 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27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few</a:t>
            </a:r>
            <a:r>
              <a:rPr sz="2200" spc="27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rundown</a:t>
            </a:r>
            <a:r>
              <a:rPr sz="2200" spc="254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buildings</a:t>
            </a:r>
            <a:r>
              <a:rPr sz="2200" spc="28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and</a:t>
            </a:r>
            <a:r>
              <a:rPr sz="2200" spc="27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some</a:t>
            </a:r>
            <a:r>
              <a:rPr sz="2200" spc="27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tents.</a:t>
            </a:r>
            <a:r>
              <a:rPr sz="2200" spc="25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Farther</a:t>
            </a:r>
            <a:endParaRPr sz="2200">
              <a:latin typeface="Comic Sans MS"/>
              <a:cs typeface="Comic Sans MS"/>
            </a:endParaRPr>
          </a:p>
          <a:p>
            <a:pPr marL="12700" marR="5080" algn="just">
              <a:lnSpc>
                <a:spcPct val="130900"/>
              </a:lnSpc>
              <a:spcBef>
                <a:spcPts val="25"/>
              </a:spcBef>
            </a:pPr>
            <a:r>
              <a:rPr sz="2200" dirty="0">
                <a:latin typeface="Comic Sans MS"/>
                <a:cs typeface="Comic Sans MS"/>
              </a:rPr>
              <a:t>away there was a </a:t>
            </a:r>
            <a:r>
              <a:rPr sz="2200" spc="-5" dirty="0">
                <a:latin typeface="Comic Sans MS"/>
                <a:cs typeface="Comic Sans MS"/>
              </a:rPr>
              <a:t>cabin beneath two tall trees.  </a:t>
            </a:r>
            <a:r>
              <a:rPr sz="2200" dirty="0">
                <a:latin typeface="Comic Sans MS"/>
                <a:cs typeface="Comic Sans MS"/>
              </a:rPr>
              <a:t>Those </a:t>
            </a:r>
            <a:r>
              <a:rPr sz="2200" spc="-5" dirty="0">
                <a:latin typeface="Comic Sans MS"/>
                <a:cs typeface="Comic Sans MS"/>
              </a:rPr>
              <a:t>two trees were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only </a:t>
            </a:r>
            <a:r>
              <a:rPr sz="2200" dirty="0">
                <a:latin typeface="Comic Sans MS"/>
                <a:cs typeface="Comic Sans MS"/>
              </a:rPr>
              <a:t>plant life he could  </a:t>
            </a:r>
            <a:r>
              <a:rPr sz="2200" spc="-5" dirty="0">
                <a:latin typeface="Comic Sans MS"/>
                <a:cs typeface="Comic Sans MS"/>
              </a:rPr>
              <a:t>see. </a:t>
            </a:r>
            <a:r>
              <a:rPr sz="2200" spc="5" dirty="0">
                <a:latin typeface="Comic Sans MS"/>
                <a:cs typeface="Comic Sans MS"/>
              </a:rPr>
              <a:t>There </a:t>
            </a:r>
            <a:r>
              <a:rPr sz="2200" dirty="0">
                <a:latin typeface="Comic Sans MS"/>
                <a:cs typeface="Comic Sans MS"/>
              </a:rPr>
              <a:t>weren't </a:t>
            </a:r>
            <a:r>
              <a:rPr sz="2200" spc="-5" dirty="0">
                <a:latin typeface="Comic Sans MS"/>
                <a:cs typeface="Comic Sans MS"/>
              </a:rPr>
              <a:t>even</a:t>
            </a:r>
            <a:r>
              <a:rPr sz="2200" spc="-7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weeds.</a:t>
            </a:r>
            <a:endParaRPr sz="2200">
              <a:latin typeface="Comic Sans MS"/>
              <a:cs typeface="Comic Sans MS"/>
            </a:endParaRPr>
          </a:p>
          <a:p>
            <a:pPr marL="12700" marR="8255" indent="228600" algn="just">
              <a:lnSpc>
                <a:spcPts val="3479"/>
              </a:lnSpc>
              <a:spcBef>
                <a:spcPts val="235"/>
              </a:spcBef>
            </a:pP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dirty="0">
                <a:latin typeface="Comic Sans MS"/>
                <a:cs typeface="Comic Sans MS"/>
              </a:rPr>
              <a:t>guard </a:t>
            </a:r>
            <a:r>
              <a:rPr sz="2200" spc="-5" dirty="0">
                <a:latin typeface="Comic Sans MS"/>
                <a:cs typeface="Comic Sans MS"/>
              </a:rPr>
              <a:t>led Stanley to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5" dirty="0">
                <a:latin typeface="Comic Sans MS"/>
                <a:cs typeface="Comic Sans MS"/>
              </a:rPr>
              <a:t>small </a:t>
            </a:r>
            <a:r>
              <a:rPr sz="2200" dirty="0">
                <a:latin typeface="Comic Sans MS"/>
                <a:cs typeface="Comic Sans MS"/>
              </a:rPr>
              <a:t>building. </a:t>
            </a:r>
            <a:r>
              <a:rPr sz="2200" spc="5" dirty="0">
                <a:latin typeface="Comic Sans MS"/>
                <a:cs typeface="Comic Sans MS"/>
              </a:rPr>
              <a:t>A </a:t>
            </a:r>
            <a:r>
              <a:rPr sz="2200" spc="-5" dirty="0">
                <a:latin typeface="Comic Sans MS"/>
                <a:cs typeface="Comic Sans MS"/>
              </a:rPr>
              <a:t>sign  on </a:t>
            </a:r>
            <a:r>
              <a:rPr sz="2200" dirty="0">
                <a:latin typeface="Comic Sans MS"/>
                <a:cs typeface="Comic Sans MS"/>
              </a:rPr>
              <a:t>front said, </a:t>
            </a:r>
            <a:r>
              <a:rPr sz="2200" spc="-5" dirty="0">
                <a:latin typeface="Comic Sans MS"/>
                <a:cs typeface="Comic Sans MS"/>
              </a:rPr>
              <a:t>YOU </a:t>
            </a:r>
            <a:r>
              <a:rPr sz="2200" dirty="0">
                <a:latin typeface="Comic Sans MS"/>
                <a:cs typeface="Comic Sans MS"/>
              </a:rPr>
              <a:t>ARE </a:t>
            </a:r>
            <a:r>
              <a:rPr sz="2200" spc="-5" dirty="0">
                <a:latin typeface="Comic Sans MS"/>
                <a:cs typeface="Comic Sans MS"/>
              </a:rPr>
              <a:t>ENTERING CAMP</a:t>
            </a:r>
            <a:r>
              <a:rPr sz="2200" spc="24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GREEN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15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6606540" cy="8742680"/>
          </a:xfrm>
          <a:prstGeom prst="rect">
            <a:avLst/>
          </a:prstGeom>
        </p:spPr>
        <p:txBody>
          <a:bodyPr vert="horz" wrap="square" lIns="0" tIns="11620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915"/>
              </a:spcBef>
            </a:pPr>
            <a:r>
              <a:rPr sz="2200" dirty="0">
                <a:latin typeface="Comic Sans MS"/>
                <a:cs typeface="Comic Sans MS"/>
              </a:rPr>
              <a:t>LAKE </a:t>
            </a:r>
            <a:r>
              <a:rPr sz="2200" spc="-5" dirty="0">
                <a:latin typeface="Comic Sans MS"/>
                <a:cs typeface="Comic Sans MS"/>
              </a:rPr>
              <a:t>JUVENILE CORRECTIONAL</a:t>
            </a:r>
            <a:r>
              <a:rPr sz="2200" spc="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FACILITY.</a:t>
            </a:r>
            <a:endParaRPr sz="2200">
              <a:latin typeface="Comic Sans MS"/>
              <a:cs typeface="Comic Sans MS"/>
            </a:endParaRPr>
          </a:p>
          <a:p>
            <a:pPr marL="12700" marR="5080" algn="just">
              <a:lnSpc>
                <a:spcPct val="130900"/>
              </a:lnSpc>
              <a:spcBef>
                <a:spcPts val="5"/>
              </a:spcBef>
            </a:pPr>
            <a:r>
              <a:rPr sz="2200" spc="-5" dirty="0">
                <a:latin typeface="Comic Sans MS"/>
                <a:cs typeface="Comic Sans MS"/>
              </a:rPr>
              <a:t>Next to </a:t>
            </a:r>
            <a:r>
              <a:rPr sz="2200" dirty="0">
                <a:latin typeface="Comic Sans MS"/>
                <a:cs typeface="Comic Sans MS"/>
              </a:rPr>
              <a:t>it was another sign which </a:t>
            </a:r>
            <a:r>
              <a:rPr sz="2200" spc="-5" dirty="0">
                <a:latin typeface="Comic Sans MS"/>
                <a:cs typeface="Comic Sans MS"/>
              </a:rPr>
              <a:t>declared </a:t>
            </a:r>
            <a:r>
              <a:rPr sz="2200" spc="-10" dirty="0">
                <a:latin typeface="Comic Sans MS"/>
                <a:cs typeface="Comic Sans MS"/>
              </a:rPr>
              <a:t>that </a:t>
            </a:r>
            <a:r>
              <a:rPr sz="2200" spc="-5" dirty="0">
                <a:latin typeface="Comic Sans MS"/>
                <a:cs typeface="Comic Sans MS"/>
              </a:rPr>
              <a:t>it  </a:t>
            </a:r>
            <a:r>
              <a:rPr sz="2200" dirty="0">
                <a:latin typeface="Comic Sans MS"/>
                <a:cs typeface="Comic Sans MS"/>
              </a:rPr>
              <a:t>was a </a:t>
            </a:r>
            <a:r>
              <a:rPr sz="2200" spc="-5" dirty="0">
                <a:latin typeface="Comic Sans MS"/>
                <a:cs typeface="Comic Sans MS"/>
              </a:rPr>
              <a:t>violation of </a:t>
            </a:r>
            <a:r>
              <a:rPr sz="2200" dirty="0">
                <a:latin typeface="Comic Sans MS"/>
                <a:cs typeface="Comic Sans MS"/>
              </a:rPr>
              <a:t>the Texas </a:t>
            </a:r>
            <a:r>
              <a:rPr sz="2200" spc="-5" dirty="0">
                <a:latin typeface="Comic Sans MS"/>
                <a:cs typeface="Comic Sans MS"/>
              </a:rPr>
              <a:t>Penal Code to </a:t>
            </a:r>
            <a:r>
              <a:rPr sz="2200" dirty="0">
                <a:latin typeface="Comic Sans MS"/>
                <a:cs typeface="Comic Sans MS"/>
              </a:rPr>
              <a:t>bring  guns, </a:t>
            </a:r>
            <a:r>
              <a:rPr sz="2200" spc="-5" dirty="0">
                <a:latin typeface="Comic Sans MS"/>
                <a:cs typeface="Comic Sans MS"/>
              </a:rPr>
              <a:t>explosives, weapons, </a:t>
            </a:r>
            <a:r>
              <a:rPr sz="2200" dirty="0">
                <a:latin typeface="Comic Sans MS"/>
                <a:cs typeface="Comic Sans MS"/>
              </a:rPr>
              <a:t>drugs, </a:t>
            </a:r>
            <a:r>
              <a:rPr sz="2200" spc="-5" dirty="0">
                <a:latin typeface="Comic Sans MS"/>
                <a:cs typeface="Comic Sans MS"/>
              </a:rPr>
              <a:t>or alcohol onto 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-3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premises.</a:t>
            </a:r>
            <a:endParaRPr sz="2200">
              <a:latin typeface="Comic Sans MS"/>
              <a:cs typeface="Comic Sans MS"/>
            </a:endParaRPr>
          </a:p>
          <a:p>
            <a:pPr marL="241300" marR="5080" algn="just">
              <a:lnSpc>
                <a:spcPct val="116500"/>
              </a:lnSpc>
              <a:spcBef>
                <a:spcPts val="380"/>
              </a:spcBef>
            </a:pPr>
            <a:r>
              <a:rPr sz="2200" dirty="0">
                <a:latin typeface="Comic Sans MS"/>
                <a:cs typeface="Comic Sans MS"/>
              </a:rPr>
              <a:t>As </a:t>
            </a:r>
            <a:r>
              <a:rPr sz="2200" spc="-5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read the sign he </a:t>
            </a:r>
            <a:r>
              <a:rPr sz="2200" spc="-5" dirty="0">
                <a:latin typeface="Comic Sans MS"/>
                <a:cs typeface="Comic Sans MS"/>
              </a:rPr>
              <a:t>couldn't </a:t>
            </a:r>
            <a:r>
              <a:rPr sz="2200" dirty="0">
                <a:latin typeface="Comic Sans MS"/>
                <a:cs typeface="Comic Sans MS"/>
              </a:rPr>
              <a:t>help </a:t>
            </a:r>
            <a:r>
              <a:rPr sz="2200" spc="10" dirty="0">
                <a:latin typeface="Comic Sans MS"/>
                <a:cs typeface="Comic Sans MS"/>
              </a:rPr>
              <a:t>but </a:t>
            </a:r>
            <a:r>
              <a:rPr sz="2200" spc="67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think, </a:t>
            </a:r>
            <a:r>
              <a:rPr sz="2200" spc="-5" dirty="0">
                <a:latin typeface="Comic Sans MS"/>
                <a:cs typeface="Comic Sans MS"/>
              </a:rPr>
              <a:t>Well,</a:t>
            </a:r>
            <a:r>
              <a:rPr sz="2200" spc="-4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duh!</a:t>
            </a:r>
            <a:endParaRPr sz="2200">
              <a:latin typeface="Comic Sans MS"/>
              <a:cs typeface="Comic Sans MS"/>
            </a:endParaRPr>
          </a:p>
          <a:p>
            <a:pPr marL="12700" marR="663575" indent="228600" algn="just">
              <a:lnSpc>
                <a:spcPts val="3460"/>
              </a:lnSpc>
              <a:spcBef>
                <a:spcPts val="55"/>
              </a:spcBef>
            </a:pP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guard </a:t>
            </a:r>
            <a:r>
              <a:rPr sz="2200" spc="-5" dirty="0">
                <a:latin typeface="Comic Sans MS"/>
                <a:cs typeface="Comic Sans MS"/>
              </a:rPr>
              <a:t>led </a:t>
            </a:r>
            <a:r>
              <a:rPr sz="2200" spc="-15" dirty="0">
                <a:latin typeface="Comic Sans MS"/>
                <a:cs typeface="Comic Sans MS"/>
              </a:rPr>
              <a:t>Stanley into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building,  where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15" dirty="0">
                <a:latin typeface="Comic Sans MS"/>
                <a:cs typeface="Comic Sans MS"/>
              </a:rPr>
              <a:t>felt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welcome relief of </a:t>
            </a:r>
            <a:r>
              <a:rPr sz="2200" spc="-10" dirty="0">
                <a:latin typeface="Comic Sans MS"/>
                <a:cs typeface="Comic Sans MS"/>
              </a:rPr>
              <a:t>air-  </a:t>
            </a:r>
            <a:r>
              <a:rPr sz="2200" spc="-20" dirty="0">
                <a:latin typeface="Comic Sans MS"/>
                <a:cs typeface="Comic Sans MS"/>
              </a:rPr>
              <a:t>conditioning.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560"/>
              </a:spcBef>
            </a:pPr>
            <a:r>
              <a:rPr sz="2200" spc="5" dirty="0">
                <a:latin typeface="Comic Sans MS"/>
                <a:cs typeface="Comic Sans MS"/>
              </a:rPr>
              <a:t>A</a:t>
            </a:r>
            <a:r>
              <a:rPr sz="2200" spc="26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man</a:t>
            </a:r>
            <a:r>
              <a:rPr sz="2200" spc="29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was</a:t>
            </a:r>
            <a:r>
              <a:rPr sz="2200" spc="29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sitting</a:t>
            </a:r>
            <a:r>
              <a:rPr sz="2200" spc="28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with</a:t>
            </a:r>
            <a:r>
              <a:rPr sz="2200" spc="28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his</a:t>
            </a:r>
            <a:r>
              <a:rPr sz="2200" spc="28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feet</a:t>
            </a:r>
            <a:r>
              <a:rPr sz="2200" spc="27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up</a:t>
            </a:r>
            <a:r>
              <a:rPr sz="2200" spc="29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on</a:t>
            </a:r>
            <a:r>
              <a:rPr sz="2200" spc="27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30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desk.</a:t>
            </a:r>
            <a:endParaRPr sz="2200">
              <a:latin typeface="Comic Sans MS"/>
              <a:cs typeface="Comic Sans MS"/>
            </a:endParaRPr>
          </a:p>
          <a:p>
            <a:pPr marL="12700" marR="224790" algn="just">
              <a:lnSpc>
                <a:spcPct val="131100"/>
              </a:lnSpc>
              <a:spcBef>
                <a:spcPts val="20"/>
              </a:spcBef>
            </a:pP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20" dirty="0">
                <a:latin typeface="Comic Sans MS"/>
                <a:cs typeface="Comic Sans MS"/>
              </a:rPr>
              <a:t>turned </a:t>
            </a:r>
            <a:r>
              <a:rPr sz="2200" spc="-15" dirty="0">
                <a:latin typeface="Comic Sans MS"/>
                <a:cs typeface="Comic Sans MS"/>
              </a:rPr>
              <a:t>his head </a:t>
            </a:r>
            <a:r>
              <a:rPr sz="2200" spc="-10" dirty="0">
                <a:latin typeface="Comic Sans MS"/>
                <a:cs typeface="Comic Sans MS"/>
              </a:rPr>
              <a:t>when </a:t>
            </a:r>
            <a:r>
              <a:rPr sz="2200" spc="-20" dirty="0">
                <a:latin typeface="Comic Sans MS"/>
                <a:cs typeface="Comic Sans MS"/>
              </a:rPr>
              <a:t>Stanley and </a:t>
            </a:r>
            <a:r>
              <a:rPr sz="2200" dirty="0">
                <a:latin typeface="Comic Sans MS"/>
                <a:cs typeface="Comic Sans MS"/>
              </a:rPr>
              <a:t>the guard  </a:t>
            </a:r>
            <a:r>
              <a:rPr sz="2200" spc="-20" dirty="0">
                <a:latin typeface="Comic Sans MS"/>
                <a:cs typeface="Comic Sans MS"/>
              </a:rPr>
              <a:t>entered, </a:t>
            </a:r>
            <a:r>
              <a:rPr sz="2200" dirty="0">
                <a:latin typeface="Comic Sans MS"/>
                <a:cs typeface="Comic Sans MS"/>
              </a:rPr>
              <a:t>but </a:t>
            </a:r>
            <a:r>
              <a:rPr sz="2200" spc="-20" dirty="0">
                <a:latin typeface="Comic Sans MS"/>
                <a:cs typeface="Comic Sans MS"/>
              </a:rPr>
              <a:t>otherwise didn't </a:t>
            </a:r>
            <a:r>
              <a:rPr sz="2200" spc="-15" dirty="0">
                <a:latin typeface="Comic Sans MS"/>
                <a:cs typeface="Comic Sans MS"/>
              </a:rPr>
              <a:t>move. Even though  </a:t>
            </a:r>
            <a:r>
              <a:rPr sz="2200" dirty="0">
                <a:latin typeface="Comic Sans MS"/>
                <a:cs typeface="Comic Sans MS"/>
              </a:rPr>
              <a:t>he was </a:t>
            </a:r>
            <a:r>
              <a:rPr sz="2200" spc="-20" dirty="0">
                <a:latin typeface="Comic Sans MS"/>
                <a:cs typeface="Comic Sans MS"/>
              </a:rPr>
              <a:t>inside,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10" dirty="0">
                <a:latin typeface="Comic Sans MS"/>
                <a:cs typeface="Comic Sans MS"/>
              </a:rPr>
              <a:t>wore </a:t>
            </a:r>
            <a:r>
              <a:rPr sz="2200" spc="-15" dirty="0">
                <a:latin typeface="Comic Sans MS"/>
                <a:cs typeface="Comic Sans MS"/>
              </a:rPr>
              <a:t>sunglasses </a:t>
            </a:r>
            <a:r>
              <a:rPr sz="2200" dirty="0">
                <a:latin typeface="Comic Sans MS"/>
                <a:cs typeface="Comic Sans MS"/>
              </a:rPr>
              <a:t>and a </a:t>
            </a:r>
            <a:r>
              <a:rPr sz="2200" spc="-20" dirty="0">
                <a:latin typeface="Comic Sans MS"/>
                <a:cs typeface="Comic Sans MS"/>
              </a:rPr>
              <a:t>cowboy  </a:t>
            </a:r>
            <a:r>
              <a:rPr sz="2200" spc="-15" dirty="0">
                <a:latin typeface="Comic Sans MS"/>
                <a:cs typeface="Comic Sans MS"/>
              </a:rPr>
              <a:t>hat.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15" dirty="0">
                <a:latin typeface="Comic Sans MS"/>
                <a:cs typeface="Comic Sans MS"/>
              </a:rPr>
              <a:t>also held </a:t>
            </a:r>
            <a:r>
              <a:rPr sz="2200" dirty="0">
                <a:latin typeface="Comic Sans MS"/>
                <a:cs typeface="Comic Sans MS"/>
              </a:rPr>
              <a:t>a can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-15" dirty="0">
                <a:latin typeface="Comic Sans MS"/>
                <a:cs typeface="Comic Sans MS"/>
              </a:rPr>
              <a:t>soda, </a:t>
            </a:r>
            <a:r>
              <a:rPr sz="2200" dirty="0">
                <a:latin typeface="Comic Sans MS"/>
                <a:cs typeface="Comic Sans MS"/>
              </a:rPr>
              <a:t>and the </a:t>
            </a:r>
            <a:r>
              <a:rPr sz="2200" spc="-10" dirty="0">
                <a:latin typeface="Comic Sans MS"/>
                <a:cs typeface="Comic Sans MS"/>
              </a:rPr>
              <a:t>sight </a:t>
            </a:r>
            <a:r>
              <a:rPr sz="2200" spc="-5" dirty="0">
                <a:latin typeface="Comic Sans MS"/>
                <a:cs typeface="Comic Sans MS"/>
              </a:rPr>
              <a:t>of  </a:t>
            </a:r>
            <a:r>
              <a:rPr sz="2200" dirty="0">
                <a:latin typeface="Comic Sans MS"/>
                <a:cs typeface="Comic Sans MS"/>
              </a:rPr>
              <a:t>it </a:t>
            </a:r>
            <a:r>
              <a:rPr sz="2200" spc="-15" dirty="0">
                <a:latin typeface="Comic Sans MS"/>
                <a:cs typeface="Comic Sans MS"/>
              </a:rPr>
              <a:t>made </a:t>
            </a:r>
            <a:r>
              <a:rPr sz="2200" spc="-5" dirty="0">
                <a:latin typeface="Comic Sans MS"/>
                <a:cs typeface="Comic Sans MS"/>
              </a:rPr>
              <a:t>Stanley even </a:t>
            </a:r>
            <a:r>
              <a:rPr sz="2200" dirty="0">
                <a:latin typeface="Comic Sans MS"/>
                <a:cs typeface="Comic Sans MS"/>
              </a:rPr>
              <a:t>more </a:t>
            </a:r>
            <a:r>
              <a:rPr sz="2200" spc="5" dirty="0">
                <a:latin typeface="Comic Sans MS"/>
                <a:cs typeface="Comic Sans MS"/>
              </a:rPr>
              <a:t>aware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his own  </a:t>
            </a:r>
            <a:r>
              <a:rPr sz="2200" spc="-20" dirty="0">
                <a:latin typeface="Comic Sans MS"/>
                <a:cs typeface="Comic Sans MS"/>
              </a:rPr>
              <a:t>thirst.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815"/>
              </a:spcBef>
            </a:pPr>
            <a:r>
              <a:rPr sz="2200" spc="5" dirty="0">
                <a:latin typeface="Comic Sans MS"/>
                <a:cs typeface="Comic Sans MS"/>
              </a:rPr>
              <a:t>He</a:t>
            </a:r>
            <a:r>
              <a:rPr sz="2200" spc="14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waited</a:t>
            </a:r>
            <a:r>
              <a:rPr sz="2200" spc="15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while</a:t>
            </a:r>
            <a:r>
              <a:rPr sz="2200" spc="15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17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bus</a:t>
            </a:r>
            <a:r>
              <a:rPr sz="2200" spc="16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guard</a:t>
            </a:r>
            <a:r>
              <a:rPr sz="2200" spc="12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gave</a:t>
            </a:r>
            <a:r>
              <a:rPr sz="2200" spc="12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</a:t>
            </a:r>
            <a:endParaRPr sz="2200">
              <a:latin typeface="Comic Sans MS"/>
              <a:cs typeface="Comic Sans MS"/>
            </a:endParaRPr>
          </a:p>
          <a:p>
            <a:pPr marL="241300" marR="1116330" algn="just">
              <a:lnSpc>
                <a:spcPct val="131000"/>
              </a:lnSpc>
              <a:spcBef>
                <a:spcPts val="20"/>
              </a:spcBef>
            </a:pPr>
            <a:r>
              <a:rPr sz="2200" spc="-5" dirty="0">
                <a:latin typeface="Comic Sans MS"/>
                <a:cs typeface="Comic Sans MS"/>
              </a:rPr>
              <a:t>man </a:t>
            </a:r>
            <a:r>
              <a:rPr sz="2200" spc="-15" dirty="0">
                <a:latin typeface="Comic Sans MS"/>
                <a:cs typeface="Comic Sans MS"/>
              </a:rPr>
              <a:t>some papers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0" dirty="0">
                <a:latin typeface="Comic Sans MS"/>
                <a:cs typeface="Comic Sans MS"/>
              </a:rPr>
              <a:t>sign. </a:t>
            </a:r>
            <a:r>
              <a:rPr sz="2200" dirty="0">
                <a:latin typeface="Comic Sans MS"/>
                <a:cs typeface="Comic Sans MS"/>
              </a:rPr>
              <a:t>"That's a </a:t>
            </a:r>
            <a:r>
              <a:rPr sz="2200" spc="-5" dirty="0">
                <a:latin typeface="Comic Sans MS"/>
                <a:cs typeface="Comic Sans MS"/>
              </a:rPr>
              <a:t>lot  of sunflower seeds,"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5" dirty="0">
                <a:latin typeface="Comic Sans MS"/>
                <a:cs typeface="Comic Sans MS"/>
              </a:rPr>
              <a:t>bus </a:t>
            </a:r>
            <a:r>
              <a:rPr sz="2200" dirty="0">
                <a:latin typeface="Comic Sans MS"/>
                <a:cs typeface="Comic Sans MS"/>
              </a:rPr>
              <a:t>guard</a:t>
            </a:r>
            <a:r>
              <a:rPr sz="2200" spc="-7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said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16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83919"/>
            <a:ext cx="6616065" cy="31083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47345" indent="228600" algn="just">
              <a:lnSpc>
                <a:spcPct val="131900"/>
              </a:lnSpc>
              <a:spcBef>
                <a:spcPts val="100"/>
              </a:spcBef>
            </a:pPr>
            <a:r>
              <a:rPr sz="2200" spc="-5" dirty="0">
                <a:latin typeface="Comic Sans MS"/>
                <a:cs typeface="Comic Sans MS"/>
              </a:rPr>
              <a:t>Stanley noticed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5" dirty="0">
                <a:latin typeface="Comic Sans MS"/>
                <a:cs typeface="Comic Sans MS"/>
              </a:rPr>
              <a:t>burlap </a:t>
            </a:r>
            <a:r>
              <a:rPr sz="2200" dirty="0">
                <a:latin typeface="Comic Sans MS"/>
                <a:cs typeface="Comic Sans MS"/>
              </a:rPr>
              <a:t>sack </a:t>
            </a:r>
            <a:r>
              <a:rPr sz="2200" spc="-5" dirty="0">
                <a:latin typeface="Comic Sans MS"/>
                <a:cs typeface="Comic Sans MS"/>
              </a:rPr>
              <a:t>filled </a:t>
            </a:r>
            <a:r>
              <a:rPr sz="2200" dirty="0">
                <a:latin typeface="Comic Sans MS"/>
                <a:cs typeface="Comic Sans MS"/>
              </a:rPr>
              <a:t>with  </a:t>
            </a:r>
            <a:r>
              <a:rPr sz="2200" spc="-5" dirty="0">
                <a:latin typeface="Comic Sans MS"/>
                <a:cs typeface="Comic Sans MS"/>
              </a:rPr>
              <a:t>sunflower seeds on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floor next to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-36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desk.</a:t>
            </a:r>
            <a:endParaRPr sz="2200">
              <a:latin typeface="Comic Sans MS"/>
              <a:cs typeface="Comic Sans MS"/>
            </a:endParaRPr>
          </a:p>
          <a:p>
            <a:pPr marL="12700" marR="5080" indent="228600" algn="just">
              <a:lnSpc>
                <a:spcPct val="130900"/>
              </a:lnSpc>
            </a:pPr>
            <a:r>
              <a:rPr sz="2200" spc="-10" dirty="0">
                <a:latin typeface="Comic Sans MS"/>
                <a:cs typeface="Comic Sans MS"/>
              </a:rPr>
              <a:t>"I </a:t>
            </a:r>
            <a:r>
              <a:rPr sz="2200" spc="-15" dirty="0">
                <a:latin typeface="Comic Sans MS"/>
                <a:cs typeface="Comic Sans MS"/>
              </a:rPr>
              <a:t>quit </a:t>
            </a:r>
            <a:r>
              <a:rPr sz="2200" spc="-20" dirty="0">
                <a:latin typeface="Comic Sans MS"/>
                <a:cs typeface="Comic Sans MS"/>
              </a:rPr>
              <a:t>smoking last </a:t>
            </a:r>
            <a:r>
              <a:rPr sz="2200" spc="-25" dirty="0">
                <a:latin typeface="Comic Sans MS"/>
                <a:cs typeface="Comic Sans MS"/>
              </a:rPr>
              <a:t>month," </a:t>
            </a:r>
            <a:r>
              <a:rPr sz="2200" spc="-15" dirty="0">
                <a:latin typeface="Comic Sans MS"/>
                <a:cs typeface="Comic Sans MS"/>
              </a:rPr>
              <a:t>said </a:t>
            </a:r>
            <a:r>
              <a:rPr sz="2200" spc="-20" dirty="0">
                <a:latin typeface="Comic Sans MS"/>
                <a:cs typeface="Comic Sans MS"/>
              </a:rPr>
              <a:t>the man </a:t>
            </a:r>
            <a:r>
              <a:rPr sz="2200" dirty="0">
                <a:latin typeface="Comic Sans MS"/>
                <a:cs typeface="Comic Sans MS"/>
              </a:rPr>
              <a:t>in </a:t>
            </a:r>
            <a:r>
              <a:rPr sz="2200" spc="-10" dirty="0">
                <a:latin typeface="Comic Sans MS"/>
                <a:cs typeface="Comic Sans MS"/>
              </a:rPr>
              <a:t>the  </a:t>
            </a:r>
            <a:r>
              <a:rPr sz="2200" spc="-20" dirty="0">
                <a:latin typeface="Comic Sans MS"/>
                <a:cs typeface="Comic Sans MS"/>
              </a:rPr>
              <a:t>cowboy </a:t>
            </a:r>
            <a:r>
              <a:rPr sz="2200" spc="-10" dirty="0">
                <a:latin typeface="Comic Sans MS"/>
                <a:cs typeface="Comic Sans MS"/>
              </a:rPr>
              <a:t>hat.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had a </a:t>
            </a:r>
            <a:r>
              <a:rPr sz="2200" spc="-20" dirty="0">
                <a:latin typeface="Comic Sans MS"/>
                <a:cs typeface="Comic Sans MS"/>
              </a:rPr>
              <a:t>tattoo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a rattlesnake </a:t>
            </a:r>
            <a:r>
              <a:rPr sz="2200" spc="-10" dirty="0">
                <a:latin typeface="Comic Sans MS"/>
                <a:cs typeface="Comic Sans MS"/>
              </a:rPr>
              <a:t>on 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arm, </a:t>
            </a:r>
            <a:r>
              <a:rPr sz="2200" dirty="0">
                <a:latin typeface="Comic Sans MS"/>
                <a:cs typeface="Comic Sans MS"/>
              </a:rPr>
              <a:t>and as he </a:t>
            </a:r>
            <a:r>
              <a:rPr sz="2200" spc="-5" dirty="0">
                <a:latin typeface="Comic Sans MS"/>
                <a:cs typeface="Comic Sans MS"/>
              </a:rPr>
              <a:t>signed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name,</a:t>
            </a:r>
            <a:r>
              <a:rPr sz="2200" spc="-19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snake's</a:t>
            </a:r>
            <a:endParaRPr sz="2200">
              <a:latin typeface="Comic Sans MS"/>
              <a:cs typeface="Comic Sans MS"/>
            </a:endParaRPr>
          </a:p>
          <a:p>
            <a:pPr marL="12700" marR="11430" algn="just">
              <a:lnSpc>
                <a:spcPct val="131000"/>
              </a:lnSpc>
              <a:spcBef>
                <a:spcPts val="20"/>
              </a:spcBef>
            </a:pPr>
            <a:r>
              <a:rPr sz="2200" dirty="0">
                <a:latin typeface="Comic Sans MS"/>
                <a:cs typeface="Comic Sans MS"/>
              </a:rPr>
              <a:t>rattle </a:t>
            </a:r>
            <a:r>
              <a:rPr sz="2200" spc="-5" dirty="0">
                <a:latin typeface="Comic Sans MS"/>
                <a:cs typeface="Comic Sans MS"/>
              </a:rPr>
              <a:t>seemed to wiggle </a:t>
            </a:r>
            <a:r>
              <a:rPr sz="2200" spc="-10" dirty="0">
                <a:latin typeface="Comic Sans MS"/>
                <a:cs typeface="Comic Sans MS"/>
              </a:rPr>
              <a:t>"I </a:t>
            </a:r>
            <a:r>
              <a:rPr sz="2200" spc="-15" dirty="0">
                <a:latin typeface="Comic Sans MS"/>
                <a:cs typeface="Comic Sans MS"/>
              </a:rPr>
              <a:t>used </a:t>
            </a:r>
            <a:r>
              <a:rPr sz="2200" spc="5" dirty="0">
                <a:latin typeface="Comic Sans MS"/>
                <a:cs typeface="Comic Sans MS"/>
              </a:rPr>
              <a:t>to </a:t>
            </a:r>
            <a:r>
              <a:rPr sz="2200" spc="-10" dirty="0">
                <a:latin typeface="Comic Sans MS"/>
                <a:cs typeface="Comic Sans MS"/>
              </a:rPr>
              <a:t>smoke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10" dirty="0">
                <a:latin typeface="Comic Sans MS"/>
                <a:cs typeface="Comic Sans MS"/>
              </a:rPr>
              <a:t>pack </a:t>
            </a:r>
            <a:r>
              <a:rPr sz="2200" dirty="0">
                <a:latin typeface="Comic Sans MS"/>
                <a:cs typeface="Comic Sans MS"/>
              </a:rPr>
              <a:t>a  </a:t>
            </a:r>
            <a:r>
              <a:rPr sz="2200" spc="-15" dirty="0">
                <a:latin typeface="Comic Sans MS"/>
                <a:cs typeface="Comic Sans MS"/>
              </a:rPr>
              <a:t>day. </a:t>
            </a:r>
            <a:r>
              <a:rPr sz="2200" spc="-5" dirty="0">
                <a:latin typeface="Comic Sans MS"/>
                <a:cs typeface="Comic Sans MS"/>
              </a:rPr>
              <a:t>Now </a:t>
            </a:r>
            <a:r>
              <a:rPr sz="2200" dirty="0">
                <a:latin typeface="Comic Sans MS"/>
                <a:cs typeface="Comic Sans MS"/>
              </a:rPr>
              <a:t>I eat a </a:t>
            </a:r>
            <a:r>
              <a:rPr sz="2200" spc="-15" dirty="0">
                <a:latin typeface="Comic Sans MS"/>
                <a:cs typeface="Comic Sans MS"/>
              </a:rPr>
              <a:t>sack </a:t>
            </a:r>
            <a:r>
              <a:rPr sz="2200" spc="5" dirty="0">
                <a:latin typeface="Comic Sans MS"/>
                <a:cs typeface="Comic Sans MS"/>
              </a:rPr>
              <a:t>of </a:t>
            </a:r>
            <a:r>
              <a:rPr sz="2200" spc="-20" dirty="0">
                <a:latin typeface="Comic Sans MS"/>
                <a:cs typeface="Comic Sans MS"/>
              </a:rPr>
              <a:t>these </a:t>
            </a:r>
            <a:r>
              <a:rPr sz="2200" spc="-15" dirty="0">
                <a:latin typeface="Comic Sans MS"/>
                <a:cs typeface="Comic Sans MS"/>
              </a:rPr>
              <a:t>every</a:t>
            </a:r>
            <a:r>
              <a:rPr sz="2200" spc="-16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week”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17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854024"/>
            <a:ext cx="6613525" cy="9053830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241300" algn="just">
              <a:lnSpc>
                <a:spcPct val="100000"/>
              </a:lnSpc>
              <a:spcBef>
                <a:spcPts val="725"/>
              </a:spcBef>
            </a:pP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dirty="0">
                <a:latin typeface="Comic Sans MS"/>
                <a:cs typeface="Comic Sans MS"/>
              </a:rPr>
              <a:t>guard</a:t>
            </a:r>
            <a:r>
              <a:rPr sz="2200" spc="-5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laughed.</a:t>
            </a:r>
            <a:endParaRPr sz="2200">
              <a:latin typeface="Comic Sans MS"/>
              <a:cs typeface="Comic Sans MS"/>
            </a:endParaRPr>
          </a:p>
          <a:p>
            <a:pPr marL="12700" marR="235585" indent="228600" algn="just">
              <a:lnSpc>
                <a:spcPts val="3460"/>
              </a:lnSpc>
              <a:spcBef>
                <a:spcPts val="60"/>
              </a:spcBef>
            </a:pPr>
            <a:r>
              <a:rPr sz="2200" dirty="0">
                <a:latin typeface="Comic Sans MS"/>
                <a:cs typeface="Comic Sans MS"/>
              </a:rPr>
              <a:t>There must have </a:t>
            </a:r>
            <a:r>
              <a:rPr sz="2200" spc="-5" dirty="0">
                <a:latin typeface="Comic Sans MS"/>
                <a:cs typeface="Comic Sans MS"/>
              </a:rPr>
              <a:t>been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5" dirty="0">
                <a:latin typeface="Comic Sans MS"/>
                <a:cs typeface="Comic Sans MS"/>
              </a:rPr>
              <a:t>small refrigerator  </a:t>
            </a:r>
            <a:r>
              <a:rPr sz="2200" spc="-20" dirty="0">
                <a:latin typeface="Comic Sans MS"/>
                <a:cs typeface="Comic Sans MS"/>
              </a:rPr>
              <a:t>behind </a:t>
            </a:r>
            <a:r>
              <a:rPr sz="2200" spc="-15" dirty="0">
                <a:latin typeface="Comic Sans MS"/>
                <a:cs typeface="Comic Sans MS"/>
              </a:rPr>
              <a:t>his </a:t>
            </a:r>
            <a:r>
              <a:rPr sz="2200" spc="-20" dirty="0">
                <a:latin typeface="Comic Sans MS"/>
                <a:cs typeface="Comic Sans MS"/>
              </a:rPr>
              <a:t>desk, </a:t>
            </a:r>
            <a:r>
              <a:rPr sz="2200" spc="-15" dirty="0">
                <a:latin typeface="Comic Sans MS"/>
                <a:cs typeface="Comic Sans MS"/>
              </a:rPr>
              <a:t>because </a:t>
            </a:r>
            <a:r>
              <a:rPr sz="2200" spc="-10" dirty="0">
                <a:latin typeface="Comic Sans MS"/>
                <a:cs typeface="Comic Sans MS"/>
              </a:rPr>
              <a:t>the man </a:t>
            </a:r>
            <a:r>
              <a:rPr sz="2200" dirty="0">
                <a:latin typeface="Comic Sans MS"/>
                <a:cs typeface="Comic Sans MS"/>
              </a:rPr>
              <a:t>in </a:t>
            </a:r>
            <a:r>
              <a:rPr sz="2200" spc="-20" dirty="0">
                <a:latin typeface="Comic Sans MS"/>
                <a:cs typeface="Comic Sans MS"/>
              </a:rPr>
              <a:t>the </a:t>
            </a:r>
            <a:r>
              <a:rPr sz="2200" dirty="0">
                <a:latin typeface="Comic Sans MS"/>
                <a:cs typeface="Comic Sans MS"/>
              </a:rPr>
              <a:t>cowboy  hat </a:t>
            </a:r>
            <a:r>
              <a:rPr sz="2200" spc="10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produced </a:t>
            </a:r>
            <a:r>
              <a:rPr sz="2200" spc="114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two </a:t>
            </a:r>
            <a:r>
              <a:rPr sz="2200" spc="14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more </a:t>
            </a:r>
            <a:r>
              <a:rPr sz="2200" spc="10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cans </a:t>
            </a:r>
            <a:r>
              <a:rPr sz="2200" spc="12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12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soda. </a:t>
            </a:r>
            <a:r>
              <a:rPr sz="2200" spc="9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For </a:t>
            </a:r>
            <a:r>
              <a:rPr sz="2200" spc="13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endParaRPr sz="2200">
              <a:latin typeface="Comic Sans MS"/>
              <a:cs typeface="Comic Sans MS"/>
            </a:endParaRPr>
          </a:p>
          <a:p>
            <a:pPr marL="12700" marR="237490" algn="just">
              <a:lnSpc>
                <a:spcPts val="3460"/>
              </a:lnSpc>
              <a:spcBef>
                <a:spcPts val="10"/>
              </a:spcBef>
            </a:pPr>
            <a:r>
              <a:rPr sz="2200" spc="-5" dirty="0">
                <a:latin typeface="Comic Sans MS"/>
                <a:cs typeface="Comic Sans MS"/>
              </a:rPr>
              <a:t>second Stanley </a:t>
            </a:r>
            <a:r>
              <a:rPr sz="2200" dirty="0">
                <a:latin typeface="Comic Sans MS"/>
                <a:cs typeface="Comic Sans MS"/>
              </a:rPr>
              <a:t>hoped that </a:t>
            </a:r>
            <a:r>
              <a:rPr sz="2200" spc="-5" dirty="0">
                <a:latin typeface="Comic Sans MS"/>
                <a:cs typeface="Comic Sans MS"/>
              </a:rPr>
              <a:t>one </a:t>
            </a:r>
            <a:r>
              <a:rPr sz="2200" spc="-20" dirty="0">
                <a:latin typeface="Comic Sans MS"/>
                <a:cs typeface="Comic Sans MS"/>
              </a:rPr>
              <a:t>might </a:t>
            </a:r>
            <a:r>
              <a:rPr sz="2200" spc="5" dirty="0">
                <a:latin typeface="Comic Sans MS"/>
                <a:cs typeface="Comic Sans MS"/>
              </a:rPr>
              <a:t>be </a:t>
            </a:r>
            <a:r>
              <a:rPr sz="2200" spc="-10" dirty="0">
                <a:latin typeface="Comic Sans MS"/>
                <a:cs typeface="Comic Sans MS"/>
              </a:rPr>
              <a:t>for </a:t>
            </a:r>
            <a:r>
              <a:rPr sz="2200" spc="-15" dirty="0">
                <a:latin typeface="Comic Sans MS"/>
                <a:cs typeface="Comic Sans MS"/>
              </a:rPr>
              <a:t>him,  </a:t>
            </a:r>
            <a:r>
              <a:rPr sz="2200" spc="-10" dirty="0">
                <a:latin typeface="Comic Sans MS"/>
                <a:cs typeface="Comic Sans MS"/>
              </a:rPr>
              <a:t>but </a:t>
            </a:r>
            <a:r>
              <a:rPr sz="2200" spc="-20" dirty="0">
                <a:latin typeface="Comic Sans MS"/>
                <a:cs typeface="Comic Sans MS"/>
              </a:rPr>
              <a:t>the  man </a:t>
            </a:r>
            <a:r>
              <a:rPr sz="2200" spc="-10" dirty="0">
                <a:latin typeface="Comic Sans MS"/>
                <a:cs typeface="Comic Sans MS"/>
              </a:rPr>
              <a:t>gave one  </a:t>
            </a:r>
            <a:r>
              <a:rPr sz="2200" spc="5" dirty="0">
                <a:latin typeface="Comic Sans MS"/>
                <a:cs typeface="Comic Sans MS"/>
              </a:rPr>
              <a:t>to </a:t>
            </a:r>
            <a:r>
              <a:rPr sz="2200" spc="-1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guard </a:t>
            </a:r>
            <a:r>
              <a:rPr sz="2200" spc="-10" dirty="0">
                <a:latin typeface="Comic Sans MS"/>
                <a:cs typeface="Comic Sans MS"/>
              </a:rPr>
              <a:t>and said </a:t>
            </a:r>
            <a:r>
              <a:rPr sz="2200" spc="10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the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565"/>
              </a:spcBef>
            </a:pPr>
            <a:r>
              <a:rPr sz="2200" spc="-25" dirty="0">
                <a:latin typeface="Comic Sans MS"/>
                <a:cs typeface="Comic Sans MS"/>
              </a:rPr>
              <a:t>other </a:t>
            </a:r>
            <a:r>
              <a:rPr sz="2200" spc="-15" dirty="0">
                <a:latin typeface="Comic Sans MS"/>
                <a:cs typeface="Comic Sans MS"/>
              </a:rPr>
              <a:t>was </a:t>
            </a:r>
            <a:r>
              <a:rPr sz="2200" spc="-10" dirty="0">
                <a:latin typeface="Comic Sans MS"/>
                <a:cs typeface="Comic Sans MS"/>
              </a:rPr>
              <a:t>for the</a:t>
            </a:r>
            <a:r>
              <a:rPr sz="2200" spc="-14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driver.</a:t>
            </a:r>
            <a:endParaRPr sz="2200">
              <a:latin typeface="Comic Sans MS"/>
              <a:cs typeface="Comic Sans MS"/>
            </a:endParaRPr>
          </a:p>
          <a:p>
            <a:pPr marL="241300" marR="6350" algn="just">
              <a:lnSpc>
                <a:spcPct val="116399"/>
              </a:lnSpc>
              <a:spcBef>
                <a:spcPts val="384"/>
              </a:spcBef>
            </a:pPr>
            <a:r>
              <a:rPr sz="2200" spc="-5" dirty="0">
                <a:latin typeface="Comic Sans MS"/>
                <a:cs typeface="Comic Sans MS"/>
              </a:rPr>
              <a:t>"Nine hours here,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5" dirty="0">
                <a:latin typeface="Comic Sans MS"/>
                <a:cs typeface="Comic Sans MS"/>
              </a:rPr>
              <a:t>now </a:t>
            </a:r>
            <a:r>
              <a:rPr sz="2200" dirty="0">
                <a:latin typeface="Comic Sans MS"/>
                <a:cs typeface="Comic Sans MS"/>
              </a:rPr>
              <a:t>nine hours back," </a:t>
            </a:r>
            <a:r>
              <a:rPr sz="2200" spc="-10" dirty="0">
                <a:latin typeface="Comic Sans MS"/>
                <a:cs typeface="Comic Sans MS"/>
              </a:rPr>
              <a:t>the  </a:t>
            </a:r>
            <a:r>
              <a:rPr sz="2200" dirty="0">
                <a:latin typeface="Comic Sans MS"/>
                <a:cs typeface="Comic Sans MS"/>
              </a:rPr>
              <a:t>guard </a:t>
            </a:r>
            <a:r>
              <a:rPr sz="2200" spc="-5" dirty="0">
                <a:latin typeface="Comic Sans MS"/>
                <a:cs typeface="Comic Sans MS"/>
              </a:rPr>
              <a:t>grumbled. </a:t>
            </a:r>
            <a:r>
              <a:rPr sz="2200" dirty="0">
                <a:latin typeface="Comic Sans MS"/>
                <a:cs typeface="Comic Sans MS"/>
              </a:rPr>
              <a:t>"What a</a:t>
            </a:r>
            <a:r>
              <a:rPr sz="2200" spc="-9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day."</a:t>
            </a:r>
            <a:endParaRPr sz="2200">
              <a:latin typeface="Comic Sans MS"/>
              <a:cs typeface="Comic Sans MS"/>
            </a:endParaRPr>
          </a:p>
          <a:p>
            <a:pPr marL="12700" marR="313690" indent="228600" algn="just">
              <a:lnSpc>
                <a:spcPts val="3460"/>
              </a:lnSpc>
              <a:spcBef>
                <a:spcPts val="55"/>
              </a:spcBef>
            </a:pPr>
            <a:r>
              <a:rPr sz="2200" spc="-20" dirty="0">
                <a:latin typeface="Comic Sans MS"/>
                <a:cs typeface="Comic Sans MS"/>
              </a:rPr>
              <a:t>Stanley </a:t>
            </a:r>
            <a:r>
              <a:rPr sz="2200" spc="-15" dirty="0">
                <a:latin typeface="Comic Sans MS"/>
                <a:cs typeface="Comic Sans MS"/>
              </a:rPr>
              <a:t>thought about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long, miserable </a:t>
            </a:r>
            <a:r>
              <a:rPr sz="2200" spc="5" dirty="0">
                <a:latin typeface="Comic Sans MS"/>
                <a:cs typeface="Comic Sans MS"/>
              </a:rPr>
              <a:t>bus  </a:t>
            </a:r>
            <a:r>
              <a:rPr sz="2200" spc="-15" dirty="0">
                <a:latin typeface="Comic Sans MS"/>
                <a:cs typeface="Comic Sans MS"/>
              </a:rPr>
              <a:t>ride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10" dirty="0">
                <a:latin typeface="Comic Sans MS"/>
                <a:cs typeface="Comic Sans MS"/>
              </a:rPr>
              <a:t>felt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15" dirty="0">
                <a:latin typeface="Comic Sans MS"/>
                <a:cs typeface="Comic Sans MS"/>
              </a:rPr>
              <a:t>little </a:t>
            </a:r>
            <a:r>
              <a:rPr sz="2200" spc="-5" dirty="0">
                <a:latin typeface="Comic Sans MS"/>
                <a:cs typeface="Comic Sans MS"/>
              </a:rPr>
              <a:t>sorry </a:t>
            </a:r>
            <a:r>
              <a:rPr sz="2200" dirty="0">
                <a:latin typeface="Comic Sans MS"/>
                <a:cs typeface="Comic Sans MS"/>
              </a:rPr>
              <a:t>for </a:t>
            </a:r>
            <a:r>
              <a:rPr sz="2200" spc="-20" dirty="0">
                <a:latin typeface="Comic Sans MS"/>
                <a:cs typeface="Comic Sans MS"/>
              </a:rPr>
              <a:t>the </a:t>
            </a:r>
            <a:r>
              <a:rPr sz="2200" spc="5" dirty="0">
                <a:latin typeface="Comic Sans MS"/>
                <a:cs typeface="Comic Sans MS"/>
              </a:rPr>
              <a:t>guard </a:t>
            </a:r>
            <a:r>
              <a:rPr sz="2200" dirty="0">
                <a:latin typeface="Comic Sans MS"/>
                <a:cs typeface="Comic Sans MS"/>
              </a:rPr>
              <a:t>and</a:t>
            </a:r>
            <a:r>
              <a:rPr sz="2200" spc="-17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the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565"/>
              </a:spcBef>
            </a:pPr>
            <a:r>
              <a:rPr sz="2200" spc="5" dirty="0">
                <a:latin typeface="Comic Sans MS"/>
                <a:cs typeface="Comic Sans MS"/>
              </a:rPr>
              <a:t>bus</a:t>
            </a:r>
            <a:r>
              <a:rPr sz="2200" spc="-1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driver.</a:t>
            </a:r>
            <a:endParaRPr sz="2200">
              <a:latin typeface="Comic Sans MS"/>
              <a:cs typeface="Comic Sans MS"/>
            </a:endParaRPr>
          </a:p>
          <a:p>
            <a:pPr marL="241300" marR="8255" algn="just">
              <a:lnSpc>
                <a:spcPct val="116399"/>
              </a:lnSpc>
              <a:spcBef>
                <a:spcPts val="380"/>
              </a:spcBef>
            </a:pP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man </a:t>
            </a:r>
            <a:r>
              <a:rPr sz="2200" dirty="0">
                <a:latin typeface="Comic Sans MS"/>
                <a:cs typeface="Comic Sans MS"/>
              </a:rPr>
              <a:t>in the cowboy hat spit </a:t>
            </a:r>
            <a:r>
              <a:rPr sz="2200" spc="-5" dirty="0">
                <a:latin typeface="Comic Sans MS"/>
                <a:cs typeface="Comic Sans MS"/>
              </a:rPr>
              <a:t>sunflower seed  shells into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5" dirty="0">
                <a:latin typeface="Comic Sans MS"/>
                <a:cs typeface="Comic Sans MS"/>
              </a:rPr>
              <a:t>wastepaper</a:t>
            </a:r>
            <a:r>
              <a:rPr sz="2200" spc="-6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basket.</a:t>
            </a:r>
            <a:endParaRPr sz="2200">
              <a:latin typeface="Comic Sans MS"/>
              <a:cs typeface="Comic Sans MS"/>
            </a:endParaRPr>
          </a:p>
          <a:p>
            <a:pPr marL="12700" marR="121285" algn="just">
              <a:lnSpc>
                <a:spcPts val="3460"/>
              </a:lnSpc>
              <a:spcBef>
                <a:spcPts val="60"/>
              </a:spcBef>
            </a:pPr>
            <a:r>
              <a:rPr sz="2200" spc="-20" dirty="0">
                <a:latin typeface="Comic Sans MS"/>
                <a:cs typeface="Comic Sans MS"/>
              </a:rPr>
              <a:t>Then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20" dirty="0">
                <a:latin typeface="Comic Sans MS"/>
                <a:cs typeface="Comic Sans MS"/>
              </a:rPr>
              <a:t>walked around </a:t>
            </a:r>
            <a:r>
              <a:rPr sz="2200" spc="-1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desk </a:t>
            </a:r>
            <a:r>
              <a:rPr sz="2200" spc="5" dirty="0">
                <a:latin typeface="Comic Sans MS"/>
                <a:cs typeface="Comic Sans MS"/>
              </a:rPr>
              <a:t>to </a:t>
            </a:r>
            <a:r>
              <a:rPr sz="2200" spc="-5" dirty="0">
                <a:latin typeface="Comic Sans MS"/>
                <a:cs typeface="Comic Sans MS"/>
              </a:rPr>
              <a:t>Stanley. </a:t>
            </a:r>
            <a:r>
              <a:rPr sz="2200" spc="10" dirty="0">
                <a:latin typeface="Comic Sans MS"/>
                <a:cs typeface="Comic Sans MS"/>
              </a:rPr>
              <a:t>"My  </a:t>
            </a:r>
            <a:r>
              <a:rPr sz="2200" spc="-15" dirty="0">
                <a:latin typeface="Comic Sans MS"/>
                <a:cs typeface="Comic Sans MS"/>
              </a:rPr>
              <a:t>name</a:t>
            </a:r>
            <a:r>
              <a:rPr sz="2200" spc="7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is</a:t>
            </a:r>
            <a:r>
              <a:rPr sz="2200" spc="114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Mr.</a:t>
            </a:r>
            <a:r>
              <a:rPr sz="2200" spc="9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Sir,"</a:t>
            </a:r>
            <a:r>
              <a:rPr sz="2200" spc="8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he</a:t>
            </a:r>
            <a:r>
              <a:rPr sz="2200" spc="9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said</a:t>
            </a:r>
            <a:r>
              <a:rPr sz="2200" spc="6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"Whenever</a:t>
            </a:r>
            <a:r>
              <a:rPr sz="2200" spc="11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you</a:t>
            </a:r>
            <a:r>
              <a:rPr sz="2200" spc="8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speak</a:t>
            </a:r>
            <a:r>
              <a:rPr sz="2200" spc="9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560"/>
              </a:spcBef>
            </a:pPr>
            <a:r>
              <a:rPr sz="2200" spc="-15" dirty="0">
                <a:latin typeface="Comic Sans MS"/>
                <a:cs typeface="Comic Sans MS"/>
              </a:rPr>
              <a:t>me </a:t>
            </a:r>
            <a:r>
              <a:rPr sz="2200" spc="-20" dirty="0">
                <a:latin typeface="Comic Sans MS"/>
                <a:cs typeface="Comic Sans MS"/>
              </a:rPr>
              <a:t>you </a:t>
            </a:r>
            <a:r>
              <a:rPr sz="2200" spc="-15" dirty="0">
                <a:latin typeface="Comic Sans MS"/>
                <a:cs typeface="Comic Sans MS"/>
              </a:rPr>
              <a:t>must </a:t>
            </a:r>
            <a:r>
              <a:rPr sz="2200" spc="-25" dirty="0">
                <a:latin typeface="Comic Sans MS"/>
                <a:cs typeface="Comic Sans MS"/>
              </a:rPr>
              <a:t>call </a:t>
            </a:r>
            <a:r>
              <a:rPr sz="2200" spc="-5" dirty="0">
                <a:latin typeface="Comic Sans MS"/>
                <a:cs typeface="Comic Sans MS"/>
              </a:rPr>
              <a:t>me by </a:t>
            </a:r>
            <a:r>
              <a:rPr sz="2200" spc="-15" dirty="0">
                <a:latin typeface="Comic Sans MS"/>
                <a:cs typeface="Comic Sans MS"/>
              </a:rPr>
              <a:t>my </a:t>
            </a:r>
            <a:r>
              <a:rPr sz="2200" spc="-20" dirty="0">
                <a:latin typeface="Comic Sans MS"/>
                <a:cs typeface="Comic Sans MS"/>
              </a:rPr>
              <a:t>name, </a:t>
            </a:r>
            <a:r>
              <a:rPr sz="2200" spc="-10" dirty="0">
                <a:latin typeface="Comic Sans MS"/>
                <a:cs typeface="Comic Sans MS"/>
              </a:rPr>
              <a:t>is </a:t>
            </a:r>
            <a:r>
              <a:rPr sz="2200" spc="-20" dirty="0">
                <a:latin typeface="Comic Sans MS"/>
                <a:cs typeface="Comic Sans MS"/>
              </a:rPr>
              <a:t>that</a:t>
            </a:r>
            <a:r>
              <a:rPr sz="2200" spc="-26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clear?"</a:t>
            </a:r>
            <a:endParaRPr sz="2200">
              <a:latin typeface="Comic Sans MS"/>
              <a:cs typeface="Comic Sans MS"/>
            </a:endParaRPr>
          </a:p>
          <a:p>
            <a:pPr marL="12700" marR="5080" indent="228600">
              <a:lnSpc>
                <a:spcPct val="130900"/>
              </a:lnSpc>
              <a:tabLst>
                <a:tab pos="1067435" algn="l"/>
                <a:tab pos="1369060" algn="l"/>
                <a:tab pos="1558290" algn="l"/>
                <a:tab pos="2777490" algn="l"/>
                <a:tab pos="2821940" algn="l"/>
                <a:tab pos="3529329" algn="l"/>
                <a:tab pos="3904615" algn="l"/>
                <a:tab pos="4186554" algn="l"/>
                <a:tab pos="4638040" algn="l"/>
                <a:tab pos="4790440" algn="l"/>
                <a:tab pos="5272405" algn="l"/>
                <a:tab pos="5537200" algn="l"/>
                <a:tab pos="6007100" algn="l"/>
                <a:tab pos="6159500" algn="l"/>
              </a:tabLst>
            </a:pPr>
            <a:r>
              <a:rPr sz="2200" spc="-15" dirty="0">
                <a:latin typeface="Comic Sans MS"/>
                <a:cs typeface="Comic Sans MS"/>
              </a:rPr>
              <a:t>S</a:t>
            </a:r>
            <a:r>
              <a:rPr sz="2200" spc="-35" dirty="0">
                <a:latin typeface="Comic Sans MS"/>
                <a:cs typeface="Comic Sans MS"/>
              </a:rPr>
              <a:t>t</a:t>
            </a:r>
            <a:r>
              <a:rPr sz="2200" spc="-30" dirty="0">
                <a:latin typeface="Comic Sans MS"/>
                <a:cs typeface="Comic Sans MS"/>
              </a:rPr>
              <a:t>a</a:t>
            </a:r>
            <a:r>
              <a:rPr sz="2200" spc="-5" dirty="0">
                <a:latin typeface="Comic Sans MS"/>
                <a:cs typeface="Comic Sans MS"/>
              </a:rPr>
              <a:t>n</a:t>
            </a:r>
            <a:r>
              <a:rPr sz="2200" spc="-35" dirty="0">
                <a:latin typeface="Comic Sans MS"/>
                <a:cs typeface="Comic Sans MS"/>
              </a:rPr>
              <a:t>le</a:t>
            </a:r>
            <a:r>
              <a:rPr sz="2200" dirty="0">
                <a:latin typeface="Comic Sans MS"/>
                <a:cs typeface="Comic Sans MS"/>
              </a:rPr>
              <a:t>y	</a:t>
            </a:r>
            <a:r>
              <a:rPr sz="2200" spc="-30" dirty="0">
                <a:latin typeface="Comic Sans MS"/>
                <a:cs typeface="Comic Sans MS"/>
              </a:rPr>
              <a:t>h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spc="-20" dirty="0">
                <a:latin typeface="Comic Sans MS"/>
                <a:cs typeface="Comic Sans MS"/>
              </a:rPr>
              <a:t>s</a:t>
            </a:r>
            <a:r>
              <a:rPr sz="2200" spc="-5" dirty="0">
                <a:latin typeface="Comic Sans MS"/>
                <a:cs typeface="Comic Sans MS"/>
              </a:rPr>
              <a:t>i</a:t>
            </a:r>
            <a:r>
              <a:rPr sz="2200" spc="-3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-35" dirty="0">
                <a:latin typeface="Comic Sans MS"/>
                <a:cs typeface="Comic Sans MS"/>
              </a:rPr>
              <a:t>t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spc="-5" dirty="0">
                <a:latin typeface="Comic Sans MS"/>
                <a:cs typeface="Comic Sans MS"/>
              </a:rPr>
              <a:t>d</a:t>
            </a:r>
            <a:r>
              <a:rPr sz="2200" dirty="0">
                <a:latin typeface="Comic Sans MS"/>
                <a:cs typeface="Comic Sans MS"/>
              </a:rPr>
              <a:t>.		</a:t>
            </a:r>
            <a:r>
              <a:rPr sz="2200" spc="-25" dirty="0">
                <a:latin typeface="Comic Sans MS"/>
                <a:cs typeface="Comic Sans MS"/>
              </a:rPr>
              <a:t>"</a:t>
            </a:r>
            <a:r>
              <a:rPr sz="2200" spc="-15" dirty="0">
                <a:latin typeface="Comic Sans MS"/>
                <a:cs typeface="Comic Sans MS"/>
              </a:rPr>
              <a:t>U</a:t>
            </a:r>
            <a:r>
              <a:rPr sz="2200" dirty="0">
                <a:latin typeface="Comic Sans MS"/>
                <a:cs typeface="Comic Sans MS"/>
              </a:rPr>
              <a:t>h,	</a:t>
            </a:r>
            <a:r>
              <a:rPr sz="2200" spc="-25" dirty="0">
                <a:latin typeface="Comic Sans MS"/>
                <a:cs typeface="Comic Sans MS"/>
              </a:rPr>
              <a:t>y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s,	</a:t>
            </a:r>
            <a:r>
              <a:rPr sz="2200" spc="5" dirty="0">
                <a:latin typeface="Comic Sans MS"/>
                <a:cs typeface="Comic Sans MS"/>
              </a:rPr>
              <a:t>M</a:t>
            </a:r>
            <a:r>
              <a:rPr sz="2200" spc="10" dirty="0">
                <a:latin typeface="Comic Sans MS"/>
                <a:cs typeface="Comic Sans MS"/>
              </a:rPr>
              <a:t>r</a:t>
            </a:r>
            <a:r>
              <a:rPr sz="2200" dirty="0">
                <a:latin typeface="Comic Sans MS"/>
                <a:cs typeface="Comic Sans MS"/>
              </a:rPr>
              <a:t>.	</a:t>
            </a:r>
            <a:r>
              <a:rPr sz="2200" spc="-20" dirty="0">
                <a:latin typeface="Comic Sans MS"/>
                <a:cs typeface="Comic Sans MS"/>
              </a:rPr>
              <a:t>Si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spc="-35" dirty="0">
                <a:latin typeface="Comic Sans MS"/>
                <a:cs typeface="Comic Sans MS"/>
              </a:rPr>
              <a:t>,</a:t>
            </a:r>
            <a:r>
              <a:rPr sz="2200" dirty="0">
                <a:latin typeface="Comic Sans MS"/>
                <a:cs typeface="Comic Sans MS"/>
              </a:rPr>
              <a:t>"	he	</a:t>
            </a:r>
            <a:r>
              <a:rPr sz="2200" spc="-20" dirty="0">
                <a:latin typeface="Comic Sans MS"/>
                <a:cs typeface="Comic Sans MS"/>
              </a:rPr>
              <a:t>s</a:t>
            </a:r>
            <a:r>
              <a:rPr sz="2200" spc="-30" dirty="0">
                <a:latin typeface="Comic Sans MS"/>
                <a:cs typeface="Comic Sans MS"/>
              </a:rPr>
              <a:t>a</a:t>
            </a:r>
            <a:r>
              <a:rPr sz="2200" spc="-5" dirty="0">
                <a:latin typeface="Comic Sans MS"/>
                <a:cs typeface="Comic Sans MS"/>
              </a:rPr>
              <a:t>i</a:t>
            </a:r>
            <a:r>
              <a:rPr sz="2200" spc="-20" dirty="0">
                <a:latin typeface="Comic Sans MS"/>
                <a:cs typeface="Comic Sans MS"/>
              </a:rPr>
              <a:t>d</a:t>
            </a:r>
            <a:r>
              <a:rPr sz="2200" dirty="0">
                <a:latin typeface="Comic Sans MS"/>
                <a:cs typeface="Comic Sans MS"/>
              </a:rPr>
              <a:t>,  </a:t>
            </a:r>
            <a:r>
              <a:rPr sz="2200" spc="-35" dirty="0">
                <a:latin typeface="Comic Sans MS"/>
                <a:cs typeface="Comic Sans MS"/>
              </a:rPr>
              <a:t>t</a:t>
            </a:r>
            <a:r>
              <a:rPr sz="2200" spc="-30" dirty="0">
                <a:latin typeface="Comic Sans MS"/>
                <a:cs typeface="Comic Sans MS"/>
              </a:rPr>
              <a:t>h</a:t>
            </a:r>
            <a:r>
              <a:rPr sz="2200" spc="-35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u</a:t>
            </a:r>
            <a:r>
              <a:rPr sz="2200" spc="-20" dirty="0">
                <a:latin typeface="Comic Sans MS"/>
                <a:cs typeface="Comic Sans MS"/>
              </a:rPr>
              <a:t>g</a:t>
            </a:r>
            <a:r>
              <a:rPr sz="2200" dirty="0">
                <a:latin typeface="Comic Sans MS"/>
                <a:cs typeface="Comic Sans MS"/>
              </a:rPr>
              <a:t>h	he	</a:t>
            </a:r>
            <a:r>
              <a:rPr sz="2200" spc="-10" dirty="0">
                <a:latin typeface="Comic Sans MS"/>
                <a:cs typeface="Comic Sans MS"/>
              </a:rPr>
              <a:t>c</a:t>
            </a:r>
            <a:r>
              <a:rPr sz="2200" spc="-35" dirty="0">
                <a:latin typeface="Comic Sans MS"/>
                <a:cs typeface="Comic Sans MS"/>
              </a:rPr>
              <a:t>o</a:t>
            </a:r>
            <a:r>
              <a:rPr sz="2200" spc="-20" dirty="0">
                <a:latin typeface="Comic Sans MS"/>
                <a:cs typeface="Comic Sans MS"/>
              </a:rPr>
              <a:t>u</a:t>
            </a:r>
            <a:r>
              <a:rPr sz="2200" spc="-30" dirty="0">
                <a:latin typeface="Comic Sans MS"/>
                <a:cs typeface="Comic Sans MS"/>
              </a:rPr>
              <a:t>l</a:t>
            </a:r>
            <a:r>
              <a:rPr sz="2200" spc="-5" dirty="0">
                <a:latin typeface="Comic Sans MS"/>
                <a:cs typeface="Comic Sans MS"/>
              </a:rPr>
              <a:t>d</a:t>
            </a:r>
            <a:r>
              <a:rPr sz="2200" spc="-30" dirty="0">
                <a:latin typeface="Comic Sans MS"/>
                <a:cs typeface="Comic Sans MS"/>
              </a:rPr>
              <a:t>n</a:t>
            </a:r>
            <a:r>
              <a:rPr sz="2200" spc="-20" dirty="0">
                <a:latin typeface="Comic Sans MS"/>
                <a:cs typeface="Comic Sans MS"/>
              </a:rPr>
              <a:t>'</a:t>
            </a:r>
            <a:r>
              <a:rPr sz="2200" dirty="0">
                <a:latin typeface="Comic Sans MS"/>
                <a:cs typeface="Comic Sans MS"/>
              </a:rPr>
              <a:t>t	</a:t>
            </a:r>
            <a:r>
              <a:rPr sz="2200" spc="-5" dirty="0">
                <a:latin typeface="Comic Sans MS"/>
                <a:cs typeface="Comic Sans MS"/>
              </a:rPr>
              <a:t>im</a:t>
            </a:r>
            <a:r>
              <a:rPr sz="2200" spc="-35" dirty="0">
                <a:latin typeface="Comic Sans MS"/>
                <a:cs typeface="Comic Sans MS"/>
              </a:rPr>
              <a:t>a</a:t>
            </a:r>
            <a:r>
              <a:rPr sz="2200" spc="-20" dirty="0">
                <a:latin typeface="Comic Sans MS"/>
                <a:cs typeface="Comic Sans MS"/>
              </a:rPr>
              <a:t>gi</a:t>
            </a:r>
            <a:r>
              <a:rPr sz="2200" spc="-30" dirty="0">
                <a:latin typeface="Comic Sans MS"/>
                <a:cs typeface="Comic Sans MS"/>
              </a:rPr>
              <a:t>n</a:t>
            </a:r>
            <a:r>
              <a:rPr sz="2200" dirty="0">
                <a:latin typeface="Comic Sans MS"/>
                <a:cs typeface="Comic Sans MS"/>
              </a:rPr>
              <a:t>e	</a:t>
            </a:r>
            <a:r>
              <a:rPr sz="2200" spc="-35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</a:t>
            </a:r>
            <a:r>
              <a:rPr sz="2200" spc="-35" dirty="0">
                <a:latin typeface="Comic Sans MS"/>
                <a:cs typeface="Comic Sans MS"/>
              </a:rPr>
              <a:t>a</a:t>
            </a:r>
            <a:r>
              <a:rPr sz="2200" dirty="0">
                <a:latin typeface="Comic Sans MS"/>
                <a:cs typeface="Comic Sans MS"/>
              </a:rPr>
              <a:t>t	</a:t>
            </a:r>
            <a:r>
              <a:rPr sz="2200" spc="-20" dirty="0">
                <a:latin typeface="Comic Sans MS"/>
                <a:cs typeface="Comic Sans MS"/>
              </a:rPr>
              <a:t>w</a:t>
            </a:r>
            <a:r>
              <a:rPr sz="2200" spc="-30" dirty="0">
                <a:latin typeface="Comic Sans MS"/>
                <a:cs typeface="Comic Sans MS"/>
              </a:rPr>
              <a:t>a</a:t>
            </a:r>
            <a:r>
              <a:rPr sz="2200" dirty="0">
                <a:latin typeface="Comic Sans MS"/>
                <a:cs typeface="Comic Sans MS"/>
              </a:rPr>
              <a:t>s	</a:t>
            </a:r>
            <a:r>
              <a:rPr sz="2200" spc="-5" dirty="0">
                <a:latin typeface="Comic Sans MS"/>
                <a:cs typeface="Comic Sans MS"/>
              </a:rPr>
              <a:t>r</a:t>
            </a:r>
            <a:r>
              <a:rPr sz="2200" spc="-40" dirty="0">
                <a:latin typeface="Comic Sans MS"/>
                <a:cs typeface="Comic Sans MS"/>
              </a:rPr>
              <a:t>e</a:t>
            </a:r>
            <a:r>
              <a:rPr sz="2200" spc="-30" dirty="0">
                <a:latin typeface="Comic Sans MS"/>
                <a:cs typeface="Comic Sans MS"/>
              </a:rPr>
              <a:t>all</a:t>
            </a:r>
            <a:r>
              <a:rPr sz="2200" dirty="0">
                <a:latin typeface="Comic Sans MS"/>
                <a:cs typeface="Comic Sans MS"/>
              </a:rPr>
              <a:t>y		</a:t>
            </a:r>
            <a:r>
              <a:rPr sz="2200" spc="-35" dirty="0">
                <a:latin typeface="Comic Sans MS"/>
                <a:cs typeface="Comic Sans MS"/>
              </a:rPr>
              <a:t>t</a:t>
            </a:r>
            <a:r>
              <a:rPr sz="2200" spc="-30" dirty="0">
                <a:latin typeface="Comic Sans MS"/>
                <a:cs typeface="Comic Sans MS"/>
              </a:rPr>
              <a:t>h</a:t>
            </a:r>
            <a:r>
              <a:rPr sz="2200" dirty="0">
                <a:latin typeface="Comic Sans MS"/>
                <a:cs typeface="Comic Sans MS"/>
              </a:rPr>
              <a:t>e</a:t>
            </a:r>
            <a:endParaRPr sz="22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</a:pPr>
            <a:r>
              <a:rPr sz="2200" spc="-20" dirty="0">
                <a:latin typeface="Comic Sans MS"/>
                <a:cs typeface="Comic Sans MS"/>
              </a:rPr>
              <a:t>man's</a:t>
            </a:r>
            <a:r>
              <a:rPr sz="2200" spc="-6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name.</a:t>
            </a:r>
            <a:endParaRPr sz="2200">
              <a:latin typeface="Comic Sans MS"/>
              <a:cs typeface="Comic Sans MS"/>
            </a:endParaRPr>
          </a:p>
          <a:p>
            <a:pPr marL="241300">
              <a:lnSpc>
                <a:spcPct val="100000"/>
              </a:lnSpc>
              <a:spcBef>
                <a:spcPts val="815"/>
              </a:spcBef>
            </a:pPr>
            <a:r>
              <a:rPr sz="2200" dirty="0">
                <a:latin typeface="Comic Sans MS"/>
                <a:cs typeface="Comic Sans MS"/>
              </a:rPr>
              <a:t>"You're </a:t>
            </a:r>
            <a:r>
              <a:rPr sz="2200" spc="-5" dirty="0">
                <a:latin typeface="Comic Sans MS"/>
                <a:cs typeface="Comic Sans MS"/>
              </a:rPr>
              <a:t>not </a:t>
            </a:r>
            <a:r>
              <a:rPr sz="2200" dirty="0">
                <a:latin typeface="Comic Sans MS"/>
                <a:cs typeface="Comic Sans MS"/>
              </a:rPr>
              <a:t>in the Girl </a:t>
            </a:r>
            <a:r>
              <a:rPr sz="2200" spc="-5" dirty="0">
                <a:latin typeface="Comic Sans MS"/>
                <a:cs typeface="Comic Sans MS"/>
              </a:rPr>
              <a:t>Scouts anymore," Mr.</a:t>
            </a:r>
            <a:r>
              <a:rPr sz="2200" spc="63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Sir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18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889761"/>
            <a:ext cx="6612255" cy="89052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1300">
              <a:lnSpc>
                <a:spcPct val="100000"/>
              </a:lnSpc>
              <a:spcBef>
                <a:spcPts val="105"/>
              </a:spcBef>
            </a:pPr>
            <a:r>
              <a:rPr sz="2200" dirty="0">
                <a:latin typeface="Comic Sans MS"/>
                <a:cs typeface="Comic Sans MS"/>
              </a:rPr>
              <a:t>said.</a:t>
            </a:r>
            <a:endParaRPr sz="2200">
              <a:latin typeface="Comic Sans MS"/>
              <a:cs typeface="Comic Sans MS"/>
            </a:endParaRPr>
          </a:p>
          <a:p>
            <a:pPr marL="12700" marR="191135" indent="228600" algn="just">
              <a:lnSpc>
                <a:spcPct val="131100"/>
              </a:lnSpc>
              <a:spcBef>
                <a:spcPts val="2710"/>
              </a:spcBef>
            </a:pPr>
            <a:r>
              <a:rPr sz="2200" spc="-20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had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5" dirty="0">
                <a:latin typeface="Comic Sans MS"/>
                <a:cs typeface="Comic Sans MS"/>
              </a:rPr>
              <a:t>remove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20" dirty="0">
                <a:latin typeface="Comic Sans MS"/>
                <a:cs typeface="Comic Sans MS"/>
              </a:rPr>
              <a:t>clothes </a:t>
            </a:r>
            <a:r>
              <a:rPr sz="2200" dirty="0">
                <a:latin typeface="Comic Sans MS"/>
                <a:cs typeface="Comic Sans MS"/>
              </a:rPr>
              <a:t>in </a:t>
            </a:r>
            <a:r>
              <a:rPr sz="2200" spc="-10" dirty="0">
                <a:latin typeface="Comic Sans MS"/>
                <a:cs typeface="Comic Sans MS"/>
              </a:rPr>
              <a:t>front </a:t>
            </a:r>
            <a:r>
              <a:rPr sz="2200" spc="5" dirty="0">
                <a:latin typeface="Comic Sans MS"/>
                <a:cs typeface="Comic Sans MS"/>
              </a:rPr>
              <a:t>of  Mr. </a:t>
            </a:r>
            <a:r>
              <a:rPr sz="2200" spc="-10" dirty="0">
                <a:latin typeface="Comic Sans MS"/>
                <a:cs typeface="Comic Sans MS"/>
              </a:rPr>
              <a:t>Sir, </a:t>
            </a:r>
            <a:r>
              <a:rPr sz="2200" dirty="0">
                <a:latin typeface="Comic Sans MS"/>
                <a:cs typeface="Comic Sans MS"/>
              </a:rPr>
              <a:t>who </a:t>
            </a:r>
            <a:r>
              <a:rPr sz="2200" spc="-15" dirty="0">
                <a:latin typeface="Comic Sans MS"/>
                <a:cs typeface="Comic Sans MS"/>
              </a:rPr>
              <a:t>made </a:t>
            </a:r>
            <a:r>
              <a:rPr sz="2200" spc="-10" dirty="0">
                <a:latin typeface="Comic Sans MS"/>
                <a:cs typeface="Comic Sans MS"/>
              </a:rPr>
              <a:t>sure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15" dirty="0">
                <a:latin typeface="Comic Sans MS"/>
                <a:cs typeface="Comic Sans MS"/>
              </a:rPr>
              <a:t>wasn't hiding</a:t>
            </a:r>
            <a:r>
              <a:rPr sz="2200" spc="-24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anything. 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25" dirty="0">
                <a:latin typeface="Comic Sans MS"/>
                <a:cs typeface="Comic Sans MS"/>
              </a:rPr>
              <a:t>then </a:t>
            </a:r>
            <a:r>
              <a:rPr sz="2200" spc="-15" dirty="0">
                <a:latin typeface="Comic Sans MS"/>
                <a:cs typeface="Comic Sans MS"/>
              </a:rPr>
              <a:t>given </a:t>
            </a:r>
            <a:r>
              <a:rPr sz="2200" spc="5" dirty="0">
                <a:latin typeface="Comic Sans MS"/>
                <a:cs typeface="Comic Sans MS"/>
              </a:rPr>
              <a:t>two </a:t>
            </a:r>
            <a:r>
              <a:rPr sz="2200" spc="-15" dirty="0">
                <a:latin typeface="Comic Sans MS"/>
                <a:cs typeface="Comic Sans MS"/>
              </a:rPr>
              <a:t>sets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-20" dirty="0">
                <a:latin typeface="Comic Sans MS"/>
                <a:cs typeface="Comic Sans MS"/>
              </a:rPr>
              <a:t>clothes </a:t>
            </a:r>
            <a:r>
              <a:rPr sz="2200" dirty="0">
                <a:latin typeface="Comic Sans MS"/>
                <a:cs typeface="Comic Sans MS"/>
              </a:rPr>
              <a:t>and a  </a:t>
            </a:r>
            <a:r>
              <a:rPr sz="2200" spc="-15" dirty="0">
                <a:latin typeface="Comic Sans MS"/>
                <a:cs typeface="Comic Sans MS"/>
              </a:rPr>
              <a:t>towel. Each </a:t>
            </a:r>
            <a:r>
              <a:rPr sz="2200" dirty="0">
                <a:latin typeface="Comic Sans MS"/>
                <a:cs typeface="Comic Sans MS"/>
              </a:rPr>
              <a:t>set </a:t>
            </a:r>
            <a:r>
              <a:rPr sz="2200" spc="-15" dirty="0">
                <a:latin typeface="Comic Sans MS"/>
                <a:cs typeface="Comic Sans MS"/>
              </a:rPr>
              <a:t>consisted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20" dirty="0">
                <a:latin typeface="Comic Sans MS"/>
                <a:cs typeface="Comic Sans MS"/>
              </a:rPr>
              <a:t>long-sleeve </a:t>
            </a:r>
            <a:r>
              <a:rPr sz="2200" spc="-15" dirty="0">
                <a:latin typeface="Comic Sans MS"/>
                <a:cs typeface="Comic Sans MS"/>
              </a:rPr>
              <a:t>orange  jumpsuit, </a:t>
            </a:r>
            <a:r>
              <a:rPr sz="2200" dirty="0">
                <a:latin typeface="Comic Sans MS"/>
                <a:cs typeface="Comic Sans MS"/>
              </a:rPr>
              <a:t>an </a:t>
            </a:r>
            <a:r>
              <a:rPr sz="2200" spc="-20" dirty="0">
                <a:latin typeface="Comic Sans MS"/>
                <a:cs typeface="Comic Sans MS"/>
              </a:rPr>
              <a:t>orange </a:t>
            </a:r>
            <a:r>
              <a:rPr sz="2200" dirty="0">
                <a:latin typeface="Comic Sans MS"/>
                <a:cs typeface="Comic Sans MS"/>
              </a:rPr>
              <a:t>T-shirt, and </a:t>
            </a:r>
            <a:r>
              <a:rPr sz="2200" spc="-5" dirty="0">
                <a:latin typeface="Comic Sans MS"/>
                <a:cs typeface="Comic Sans MS"/>
              </a:rPr>
              <a:t>yellow </a:t>
            </a:r>
            <a:r>
              <a:rPr sz="2200" dirty="0">
                <a:latin typeface="Comic Sans MS"/>
                <a:cs typeface="Comic Sans MS"/>
              </a:rPr>
              <a:t>socks.  </a:t>
            </a:r>
            <a:r>
              <a:rPr sz="2200" spc="-5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wasn't sure if the socks had </a:t>
            </a:r>
            <a:r>
              <a:rPr sz="2200" spc="-5" dirty="0">
                <a:latin typeface="Comic Sans MS"/>
                <a:cs typeface="Comic Sans MS"/>
              </a:rPr>
              <a:t>been </a:t>
            </a:r>
            <a:r>
              <a:rPr sz="2200" dirty="0">
                <a:latin typeface="Comic Sans MS"/>
                <a:cs typeface="Comic Sans MS"/>
              </a:rPr>
              <a:t>yellow  </a:t>
            </a:r>
            <a:r>
              <a:rPr sz="2200" spc="-5" dirty="0">
                <a:latin typeface="Comic Sans MS"/>
                <a:cs typeface="Comic Sans MS"/>
              </a:rPr>
              <a:t>originally.</a:t>
            </a:r>
            <a:endParaRPr sz="2200">
              <a:latin typeface="Comic Sans MS"/>
              <a:cs typeface="Comic Sans MS"/>
            </a:endParaRPr>
          </a:p>
          <a:p>
            <a:pPr marL="12700" indent="228600" algn="just">
              <a:lnSpc>
                <a:spcPct val="100000"/>
              </a:lnSpc>
              <a:spcBef>
                <a:spcPts val="819"/>
              </a:spcBef>
            </a:pP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was also </a:t>
            </a:r>
            <a:r>
              <a:rPr sz="2200" spc="-5" dirty="0">
                <a:latin typeface="Comic Sans MS"/>
                <a:cs typeface="Comic Sans MS"/>
              </a:rPr>
              <a:t>given </a:t>
            </a:r>
            <a:r>
              <a:rPr sz="2200" dirty="0">
                <a:latin typeface="Comic Sans MS"/>
                <a:cs typeface="Comic Sans MS"/>
              </a:rPr>
              <a:t>white sneakers, an </a:t>
            </a:r>
            <a:r>
              <a:rPr sz="2200" spc="5" dirty="0">
                <a:latin typeface="Comic Sans MS"/>
                <a:cs typeface="Comic Sans MS"/>
              </a:rPr>
              <a:t>orange</a:t>
            </a:r>
            <a:r>
              <a:rPr sz="2200" spc="35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cap,</a:t>
            </a:r>
            <a:endParaRPr sz="2200">
              <a:latin typeface="Comic Sans MS"/>
              <a:cs typeface="Comic Sans MS"/>
            </a:endParaRPr>
          </a:p>
          <a:p>
            <a:pPr marL="12700" marR="5080" algn="just">
              <a:lnSpc>
                <a:spcPct val="130900"/>
              </a:lnSpc>
              <a:spcBef>
                <a:spcPts val="25"/>
              </a:spcBef>
            </a:pPr>
            <a:r>
              <a:rPr sz="2200" dirty="0">
                <a:latin typeface="Comic Sans MS"/>
                <a:cs typeface="Comic Sans MS"/>
              </a:rPr>
              <a:t>and a </a:t>
            </a:r>
            <a:r>
              <a:rPr sz="2200" spc="-5" dirty="0">
                <a:latin typeface="Comic Sans MS"/>
                <a:cs typeface="Comic Sans MS"/>
              </a:rPr>
              <a:t>canteen </a:t>
            </a:r>
            <a:r>
              <a:rPr sz="2200" dirty="0">
                <a:latin typeface="Comic Sans MS"/>
                <a:cs typeface="Comic Sans MS"/>
              </a:rPr>
              <a:t>made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heavy plastic, </a:t>
            </a:r>
            <a:r>
              <a:rPr sz="2200" spc="5" dirty="0">
                <a:latin typeface="Comic Sans MS"/>
                <a:cs typeface="Comic Sans MS"/>
              </a:rPr>
              <a:t>which  </a:t>
            </a:r>
            <a:r>
              <a:rPr sz="2200" spc="-5" dirty="0">
                <a:latin typeface="Comic Sans MS"/>
                <a:cs typeface="Comic Sans MS"/>
              </a:rPr>
              <a:t>unfortunately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5" dirty="0">
                <a:latin typeface="Comic Sans MS"/>
                <a:cs typeface="Comic Sans MS"/>
              </a:rPr>
              <a:t>empty.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dirty="0">
                <a:latin typeface="Comic Sans MS"/>
                <a:cs typeface="Comic Sans MS"/>
              </a:rPr>
              <a:t>cap had a piece </a:t>
            </a:r>
            <a:r>
              <a:rPr sz="2200" spc="-5" dirty="0">
                <a:latin typeface="Comic Sans MS"/>
                <a:cs typeface="Comic Sans MS"/>
              </a:rPr>
              <a:t>of  cloth </a:t>
            </a:r>
            <a:r>
              <a:rPr sz="2200" dirty="0">
                <a:latin typeface="Comic Sans MS"/>
                <a:cs typeface="Comic Sans MS"/>
              </a:rPr>
              <a:t>sewn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the back </a:t>
            </a:r>
            <a:r>
              <a:rPr sz="2200" spc="-5" dirty="0">
                <a:latin typeface="Comic Sans MS"/>
                <a:cs typeface="Comic Sans MS"/>
              </a:rPr>
              <a:t>of it, </a:t>
            </a:r>
            <a:r>
              <a:rPr sz="2200" dirty="0">
                <a:latin typeface="Comic Sans MS"/>
                <a:cs typeface="Comic Sans MS"/>
              </a:rPr>
              <a:t>for </a:t>
            </a:r>
            <a:r>
              <a:rPr sz="2200" spc="-5" dirty="0">
                <a:latin typeface="Comic Sans MS"/>
                <a:cs typeface="Comic Sans MS"/>
              </a:rPr>
              <a:t>neck</a:t>
            </a:r>
            <a:r>
              <a:rPr sz="2200" spc="-7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protection.</a:t>
            </a:r>
            <a:endParaRPr sz="2200">
              <a:latin typeface="Comic Sans MS"/>
              <a:cs typeface="Comic Sans MS"/>
            </a:endParaRPr>
          </a:p>
          <a:p>
            <a:pPr marL="241300" marR="10160" algn="just">
              <a:lnSpc>
                <a:spcPct val="116500"/>
              </a:lnSpc>
              <a:spcBef>
                <a:spcPts val="380"/>
              </a:spcBef>
            </a:pPr>
            <a:r>
              <a:rPr sz="2200" spc="-5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got dressed.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clothes smelled </a:t>
            </a:r>
            <a:r>
              <a:rPr sz="2200" dirty="0">
                <a:latin typeface="Comic Sans MS"/>
                <a:cs typeface="Comic Sans MS"/>
              </a:rPr>
              <a:t>like  soap.</a:t>
            </a:r>
            <a:endParaRPr sz="2200">
              <a:latin typeface="Comic Sans MS"/>
              <a:cs typeface="Comic Sans MS"/>
            </a:endParaRPr>
          </a:p>
          <a:p>
            <a:pPr marL="241300" marR="11430" algn="just">
              <a:lnSpc>
                <a:spcPct val="116399"/>
              </a:lnSpc>
              <a:spcBef>
                <a:spcPts val="165"/>
              </a:spcBef>
            </a:pPr>
            <a:r>
              <a:rPr sz="2200" spc="5" dirty="0">
                <a:latin typeface="Comic Sans MS"/>
                <a:cs typeface="Comic Sans MS"/>
              </a:rPr>
              <a:t>Mr. </a:t>
            </a:r>
            <a:r>
              <a:rPr sz="2200" spc="-5" dirty="0">
                <a:latin typeface="Comic Sans MS"/>
                <a:cs typeface="Comic Sans MS"/>
              </a:rPr>
              <a:t>Sir told </a:t>
            </a:r>
            <a:r>
              <a:rPr sz="2200" dirty="0">
                <a:latin typeface="Comic Sans MS"/>
                <a:cs typeface="Comic Sans MS"/>
              </a:rPr>
              <a:t>him he should wear </a:t>
            </a:r>
            <a:r>
              <a:rPr sz="2200" spc="-5" dirty="0">
                <a:latin typeface="Comic Sans MS"/>
                <a:cs typeface="Comic Sans MS"/>
              </a:rPr>
              <a:t>one </a:t>
            </a:r>
            <a:r>
              <a:rPr sz="2200" dirty="0">
                <a:latin typeface="Comic Sans MS"/>
                <a:cs typeface="Comic Sans MS"/>
              </a:rPr>
              <a:t>set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work  in and </a:t>
            </a:r>
            <a:r>
              <a:rPr sz="2200" spc="-5" dirty="0">
                <a:latin typeface="Comic Sans MS"/>
                <a:cs typeface="Comic Sans MS"/>
              </a:rPr>
              <a:t>one </a:t>
            </a:r>
            <a:r>
              <a:rPr sz="2200" dirty="0">
                <a:latin typeface="Comic Sans MS"/>
                <a:cs typeface="Comic Sans MS"/>
              </a:rPr>
              <a:t>set for</a:t>
            </a:r>
            <a:r>
              <a:rPr sz="2200" spc="-7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relaxation.</a:t>
            </a:r>
            <a:endParaRPr sz="2200">
              <a:latin typeface="Comic Sans MS"/>
              <a:cs typeface="Comic Sans MS"/>
            </a:endParaRPr>
          </a:p>
          <a:p>
            <a:pPr marL="12700" marR="306070">
              <a:lnSpc>
                <a:spcPts val="3460"/>
              </a:lnSpc>
              <a:spcBef>
                <a:spcPts val="55"/>
              </a:spcBef>
              <a:tabLst>
                <a:tab pos="563880" algn="l"/>
                <a:tab pos="1351280" algn="l"/>
                <a:tab pos="2473325" algn="l"/>
                <a:tab pos="3360420" algn="l"/>
                <a:tab pos="3854450" algn="l"/>
                <a:tab pos="5030470" algn="l"/>
                <a:tab pos="5848985" algn="l"/>
              </a:tabLst>
            </a:pPr>
            <a:r>
              <a:rPr sz="2200" dirty="0">
                <a:latin typeface="Comic Sans MS"/>
                <a:cs typeface="Comic Sans MS"/>
              </a:rPr>
              <a:t>Laundry </a:t>
            </a:r>
            <a:r>
              <a:rPr sz="2200" spc="-5" dirty="0">
                <a:latin typeface="Comic Sans MS"/>
                <a:cs typeface="Comic Sans MS"/>
              </a:rPr>
              <a:t>was </a:t>
            </a:r>
            <a:r>
              <a:rPr sz="2200" spc="-20" dirty="0">
                <a:latin typeface="Comic Sans MS"/>
                <a:cs typeface="Comic Sans MS"/>
              </a:rPr>
              <a:t>done </a:t>
            </a:r>
            <a:r>
              <a:rPr sz="2200" dirty="0">
                <a:latin typeface="Comic Sans MS"/>
                <a:cs typeface="Comic Sans MS"/>
              </a:rPr>
              <a:t>every three </a:t>
            </a:r>
            <a:r>
              <a:rPr sz="2200" spc="-15" dirty="0">
                <a:latin typeface="Comic Sans MS"/>
                <a:cs typeface="Comic Sans MS"/>
              </a:rPr>
              <a:t>days. </a:t>
            </a:r>
            <a:r>
              <a:rPr sz="2200" spc="-5" dirty="0">
                <a:latin typeface="Comic Sans MS"/>
                <a:cs typeface="Comic Sans MS"/>
              </a:rPr>
              <a:t>On that </a:t>
            </a:r>
            <a:r>
              <a:rPr sz="2200" spc="5" dirty="0">
                <a:latin typeface="Comic Sans MS"/>
                <a:cs typeface="Comic Sans MS"/>
              </a:rPr>
              <a:t>day  </a:t>
            </a:r>
            <a:r>
              <a:rPr sz="2200" dirty="0">
                <a:latin typeface="Comic Sans MS"/>
                <a:cs typeface="Comic Sans MS"/>
              </a:rPr>
              <a:t>his	</a:t>
            </a:r>
            <a:r>
              <a:rPr sz="2200" spc="-20" dirty="0">
                <a:latin typeface="Comic Sans MS"/>
                <a:cs typeface="Comic Sans MS"/>
              </a:rPr>
              <a:t>w</a:t>
            </a:r>
            <a:r>
              <a:rPr sz="2200" spc="-35" dirty="0">
                <a:latin typeface="Comic Sans MS"/>
                <a:cs typeface="Comic Sans MS"/>
              </a:rPr>
              <a:t>o</a:t>
            </a:r>
            <a:r>
              <a:rPr sz="2200" spc="-5" dirty="0">
                <a:latin typeface="Comic Sans MS"/>
                <a:cs typeface="Comic Sans MS"/>
              </a:rPr>
              <a:t>r</a:t>
            </a:r>
            <a:r>
              <a:rPr sz="2200" dirty="0">
                <a:latin typeface="Comic Sans MS"/>
                <a:cs typeface="Comic Sans MS"/>
              </a:rPr>
              <a:t>k	</a:t>
            </a:r>
            <a:r>
              <a:rPr sz="2200" spc="-10" dirty="0">
                <a:latin typeface="Comic Sans MS"/>
                <a:cs typeface="Comic Sans MS"/>
              </a:rPr>
              <a:t>c</a:t>
            </a:r>
            <a:r>
              <a:rPr sz="2200" dirty="0">
                <a:latin typeface="Comic Sans MS"/>
                <a:cs typeface="Comic Sans MS"/>
              </a:rPr>
              <a:t>l</a:t>
            </a:r>
            <a:r>
              <a:rPr sz="2200" spc="-20" dirty="0">
                <a:latin typeface="Comic Sans MS"/>
                <a:cs typeface="Comic Sans MS"/>
              </a:rPr>
              <a:t>o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s	</a:t>
            </a:r>
            <a:r>
              <a:rPr sz="2200" spc="-20" dirty="0">
                <a:latin typeface="Comic Sans MS"/>
                <a:cs typeface="Comic Sans MS"/>
              </a:rPr>
              <a:t>w</a:t>
            </a:r>
            <a:r>
              <a:rPr sz="2200" spc="-35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uld	</a:t>
            </a:r>
            <a:r>
              <a:rPr sz="2200" spc="5" dirty="0">
                <a:latin typeface="Comic Sans MS"/>
                <a:cs typeface="Comic Sans MS"/>
              </a:rPr>
              <a:t>b</a:t>
            </a:r>
            <a:r>
              <a:rPr sz="2200" dirty="0">
                <a:latin typeface="Comic Sans MS"/>
                <a:cs typeface="Comic Sans MS"/>
              </a:rPr>
              <a:t>e	</a:t>
            </a:r>
            <a:r>
              <a:rPr sz="2200" spc="-20" dirty="0">
                <a:latin typeface="Comic Sans MS"/>
                <a:cs typeface="Comic Sans MS"/>
              </a:rPr>
              <a:t>w</a:t>
            </a:r>
            <a:r>
              <a:rPr sz="2200" spc="-30" dirty="0">
                <a:latin typeface="Comic Sans MS"/>
                <a:cs typeface="Comic Sans MS"/>
              </a:rPr>
              <a:t>a</a:t>
            </a:r>
            <a:r>
              <a:rPr sz="2200" dirty="0">
                <a:latin typeface="Comic Sans MS"/>
                <a:cs typeface="Comic Sans MS"/>
              </a:rPr>
              <a:t>s</a:t>
            </a:r>
            <a:r>
              <a:rPr sz="2200" spc="-25" dirty="0">
                <a:latin typeface="Comic Sans MS"/>
                <a:cs typeface="Comic Sans MS"/>
              </a:rPr>
              <a:t>h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spc="-5" dirty="0">
                <a:latin typeface="Comic Sans MS"/>
                <a:cs typeface="Comic Sans MS"/>
              </a:rPr>
              <a:t>d</a:t>
            </a:r>
            <a:r>
              <a:rPr sz="2200" dirty="0">
                <a:latin typeface="Comic Sans MS"/>
                <a:cs typeface="Comic Sans MS"/>
              </a:rPr>
              <a:t>.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</a:t>
            </a:r>
            <a:r>
              <a:rPr sz="2200" spc="-40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n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spc="15" dirty="0">
                <a:latin typeface="Comic Sans MS"/>
                <a:cs typeface="Comic Sans MS"/>
              </a:rPr>
              <a:t>h</a:t>
            </a:r>
            <a:r>
              <a:rPr sz="2200" dirty="0">
                <a:latin typeface="Comic Sans MS"/>
                <a:cs typeface="Comic Sans MS"/>
              </a:rPr>
              <a:t>e</a:t>
            </a:r>
            <a:endParaRPr sz="22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565"/>
              </a:spcBef>
            </a:pPr>
            <a:r>
              <a:rPr sz="2200" spc="-20" dirty="0">
                <a:latin typeface="Comic Sans MS"/>
                <a:cs typeface="Comic Sans MS"/>
              </a:rPr>
              <a:t>other </a:t>
            </a:r>
            <a:r>
              <a:rPr sz="2200" dirty="0">
                <a:latin typeface="Comic Sans MS"/>
                <a:cs typeface="Comic Sans MS"/>
              </a:rPr>
              <a:t>set </a:t>
            </a:r>
            <a:r>
              <a:rPr sz="2200" spc="-10" dirty="0">
                <a:latin typeface="Comic Sans MS"/>
                <a:cs typeface="Comic Sans MS"/>
              </a:rPr>
              <a:t>would </a:t>
            </a:r>
            <a:r>
              <a:rPr sz="2200" spc="-15" dirty="0">
                <a:latin typeface="Comic Sans MS"/>
                <a:cs typeface="Comic Sans MS"/>
              </a:rPr>
              <a:t>become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15" dirty="0">
                <a:latin typeface="Comic Sans MS"/>
                <a:cs typeface="Comic Sans MS"/>
              </a:rPr>
              <a:t>work clothes, </a:t>
            </a:r>
            <a:r>
              <a:rPr sz="2200" dirty="0">
                <a:latin typeface="Comic Sans MS"/>
                <a:cs typeface="Comic Sans MS"/>
              </a:rPr>
              <a:t>and</a:t>
            </a:r>
            <a:r>
              <a:rPr sz="2200" spc="16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he</a:t>
            </a:r>
            <a:endParaRPr sz="22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815"/>
              </a:spcBef>
            </a:pPr>
            <a:r>
              <a:rPr sz="2200" spc="-5" dirty="0">
                <a:latin typeface="Comic Sans MS"/>
                <a:cs typeface="Comic Sans MS"/>
              </a:rPr>
              <a:t>would </a:t>
            </a:r>
            <a:r>
              <a:rPr sz="2200" dirty="0">
                <a:latin typeface="Comic Sans MS"/>
                <a:cs typeface="Comic Sans MS"/>
              </a:rPr>
              <a:t>get </a:t>
            </a:r>
            <a:r>
              <a:rPr sz="2200" spc="-5" dirty="0">
                <a:latin typeface="Comic Sans MS"/>
                <a:cs typeface="Comic Sans MS"/>
              </a:rPr>
              <a:t>clean clothes to </a:t>
            </a:r>
            <a:r>
              <a:rPr sz="2200" dirty="0">
                <a:latin typeface="Comic Sans MS"/>
                <a:cs typeface="Comic Sans MS"/>
              </a:rPr>
              <a:t>wear </a:t>
            </a:r>
            <a:r>
              <a:rPr sz="2200" spc="-5" dirty="0">
                <a:latin typeface="Comic Sans MS"/>
                <a:cs typeface="Comic Sans MS"/>
              </a:rPr>
              <a:t>while</a:t>
            </a:r>
            <a:r>
              <a:rPr sz="2200" spc="-6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resting.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19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83919"/>
            <a:ext cx="6371590" cy="882523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 marR="182245" indent="228600" algn="just">
              <a:lnSpc>
                <a:spcPct val="131200"/>
              </a:lnSpc>
              <a:spcBef>
                <a:spcPts val="114"/>
              </a:spcBef>
            </a:pPr>
            <a:r>
              <a:rPr sz="2200" spc="-20" dirty="0">
                <a:latin typeface="Comic Sans MS"/>
                <a:cs typeface="Comic Sans MS"/>
              </a:rPr>
              <a:t>"You </a:t>
            </a:r>
            <a:r>
              <a:rPr sz="2200" spc="5" dirty="0">
                <a:latin typeface="Comic Sans MS"/>
                <a:cs typeface="Comic Sans MS"/>
              </a:rPr>
              <a:t>are to </a:t>
            </a:r>
            <a:r>
              <a:rPr sz="2200" dirty="0">
                <a:latin typeface="Comic Sans MS"/>
                <a:cs typeface="Comic Sans MS"/>
              </a:rPr>
              <a:t>dig </a:t>
            </a:r>
            <a:r>
              <a:rPr sz="2200" spc="-5" dirty="0">
                <a:latin typeface="Comic Sans MS"/>
                <a:cs typeface="Comic Sans MS"/>
              </a:rPr>
              <a:t>one </a:t>
            </a:r>
            <a:r>
              <a:rPr sz="2200" spc="-15" dirty="0">
                <a:latin typeface="Comic Sans MS"/>
                <a:cs typeface="Comic Sans MS"/>
              </a:rPr>
              <a:t>hole each day, </a:t>
            </a:r>
            <a:r>
              <a:rPr sz="2200" spc="-20" dirty="0">
                <a:latin typeface="Comic Sans MS"/>
                <a:cs typeface="Comic Sans MS"/>
              </a:rPr>
              <a:t>including  Saturdays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15" dirty="0">
                <a:latin typeface="Comic Sans MS"/>
                <a:cs typeface="Comic Sans MS"/>
              </a:rPr>
              <a:t>Sundays. Each </a:t>
            </a:r>
            <a:r>
              <a:rPr sz="2200" spc="-10" dirty="0">
                <a:latin typeface="Comic Sans MS"/>
                <a:cs typeface="Comic Sans MS"/>
              </a:rPr>
              <a:t>hole </a:t>
            </a:r>
            <a:r>
              <a:rPr sz="2200" dirty="0">
                <a:latin typeface="Comic Sans MS"/>
                <a:cs typeface="Comic Sans MS"/>
              </a:rPr>
              <a:t>must </a:t>
            </a:r>
            <a:r>
              <a:rPr sz="2200" spc="5" dirty="0">
                <a:latin typeface="Comic Sans MS"/>
                <a:cs typeface="Comic Sans MS"/>
              </a:rPr>
              <a:t>be five  </a:t>
            </a:r>
            <a:r>
              <a:rPr sz="2200" spc="-5" dirty="0">
                <a:latin typeface="Comic Sans MS"/>
                <a:cs typeface="Comic Sans MS"/>
              </a:rPr>
              <a:t>feet </a:t>
            </a:r>
            <a:r>
              <a:rPr sz="2200" dirty="0">
                <a:latin typeface="Comic Sans MS"/>
                <a:cs typeface="Comic Sans MS"/>
              </a:rPr>
              <a:t>deep, and </a:t>
            </a:r>
            <a:r>
              <a:rPr sz="2200" spc="5" dirty="0">
                <a:latin typeface="Comic Sans MS"/>
                <a:cs typeface="Comic Sans MS"/>
              </a:rPr>
              <a:t>five </a:t>
            </a:r>
            <a:r>
              <a:rPr sz="2200" spc="-5" dirty="0">
                <a:latin typeface="Comic Sans MS"/>
                <a:cs typeface="Comic Sans MS"/>
              </a:rPr>
              <a:t>feet </a:t>
            </a:r>
            <a:r>
              <a:rPr sz="2200" dirty="0">
                <a:latin typeface="Comic Sans MS"/>
                <a:cs typeface="Comic Sans MS"/>
              </a:rPr>
              <a:t>across </a:t>
            </a:r>
            <a:r>
              <a:rPr sz="2200" spc="5" dirty="0">
                <a:latin typeface="Comic Sans MS"/>
                <a:cs typeface="Comic Sans MS"/>
              </a:rPr>
              <a:t>in </a:t>
            </a:r>
            <a:r>
              <a:rPr sz="2200" dirty="0">
                <a:latin typeface="Comic Sans MS"/>
                <a:cs typeface="Comic Sans MS"/>
              </a:rPr>
              <a:t>every  </a:t>
            </a:r>
            <a:r>
              <a:rPr sz="2200" spc="-5" dirty="0">
                <a:latin typeface="Comic Sans MS"/>
                <a:cs typeface="Comic Sans MS"/>
              </a:rPr>
              <a:t>direction. Your shovel </a:t>
            </a:r>
            <a:r>
              <a:rPr sz="2200" spc="5" dirty="0">
                <a:latin typeface="Comic Sans MS"/>
                <a:cs typeface="Comic Sans MS"/>
              </a:rPr>
              <a:t>is </a:t>
            </a:r>
            <a:r>
              <a:rPr sz="2200" dirty="0">
                <a:latin typeface="Comic Sans MS"/>
                <a:cs typeface="Comic Sans MS"/>
              </a:rPr>
              <a:t>your </a:t>
            </a:r>
            <a:r>
              <a:rPr sz="2200" spc="-5" dirty="0">
                <a:latin typeface="Comic Sans MS"/>
                <a:cs typeface="Comic Sans MS"/>
              </a:rPr>
              <a:t>measuring stick.  Breakfast </a:t>
            </a:r>
            <a:r>
              <a:rPr sz="2200" spc="-10" dirty="0">
                <a:latin typeface="Comic Sans MS"/>
                <a:cs typeface="Comic Sans MS"/>
              </a:rPr>
              <a:t>is </a:t>
            </a:r>
            <a:r>
              <a:rPr sz="2200" dirty="0">
                <a:latin typeface="Comic Sans MS"/>
                <a:cs typeface="Comic Sans MS"/>
              </a:rPr>
              <a:t>served at</a:t>
            </a:r>
            <a:r>
              <a:rPr sz="2200" spc="-12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4:30."</a:t>
            </a:r>
            <a:endParaRPr sz="2200">
              <a:latin typeface="Comic Sans MS"/>
              <a:cs typeface="Comic Sans MS"/>
            </a:endParaRPr>
          </a:p>
          <a:p>
            <a:pPr marL="12700" marR="5080" indent="228600" algn="just">
              <a:lnSpc>
                <a:spcPct val="131200"/>
              </a:lnSpc>
              <a:spcBef>
                <a:spcPts val="20"/>
              </a:spcBef>
            </a:pPr>
            <a:r>
              <a:rPr sz="2200" spc="-20" dirty="0">
                <a:latin typeface="Comic Sans MS"/>
                <a:cs typeface="Comic Sans MS"/>
              </a:rPr>
              <a:t>Stanley </a:t>
            </a:r>
            <a:r>
              <a:rPr sz="2200" spc="-10" dirty="0">
                <a:latin typeface="Comic Sans MS"/>
                <a:cs typeface="Comic Sans MS"/>
              </a:rPr>
              <a:t>must </a:t>
            </a:r>
            <a:r>
              <a:rPr sz="2200" spc="-15" dirty="0">
                <a:latin typeface="Comic Sans MS"/>
                <a:cs typeface="Comic Sans MS"/>
              </a:rPr>
              <a:t>have looked surprised, because  </a:t>
            </a:r>
            <a:r>
              <a:rPr sz="2200" spc="5" dirty="0">
                <a:latin typeface="Comic Sans MS"/>
                <a:cs typeface="Comic Sans MS"/>
              </a:rPr>
              <a:t>Mr. </a:t>
            </a:r>
            <a:r>
              <a:rPr sz="2200" spc="-5" dirty="0">
                <a:latin typeface="Comic Sans MS"/>
                <a:cs typeface="Comic Sans MS"/>
              </a:rPr>
              <a:t>Sir </a:t>
            </a:r>
            <a:r>
              <a:rPr sz="2200" spc="-20" dirty="0">
                <a:latin typeface="Comic Sans MS"/>
                <a:cs typeface="Comic Sans MS"/>
              </a:rPr>
              <a:t>went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spc="5" dirty="0">
                <a:latin typeface="Comic Sans MS"/>
                <a:cs typeface="Comic Sans MS"/>
              </a:rPr>
              <a:t>to </a:t>
            </a:r>
            <a:r>
              <a:rPr sz="2200" spc="-20" dirty="0">
                <a:latin typeface="Comic Sans MS"/>
                <a:cs typeface="Comic Sans MS"/>
              </a:rPr>
              <a:t>explain </a:t>
            </a:r>
            <a:r>
              <a:rPr sz="2200" spc="-15" dirty="0">
                <a:latin typeface="Comic Sans MS"/>
                <a:cs typeface="Comic Sans MS"/>
              </a:rPr>
              <a:t>that </a:t>
            </a:r>
            <a:r>
              <a:rPr sz="2200" spc="-20" dirty="0">
                <a:latin typeface="Comic Sans MS"/>
                <a:cs typeface="Comic Sans MS"/>
              </a:rPr>
              <a:t>they started  early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5" dirty="0">
                <a:latin typeface="Comic Sans MS"/>
                <a:cs typeface="Comic Sans MS"/>
              </a:rPr>
              <a:t>avoid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20" dirty="0">
                <a:latin typeface="Comic Sans MS"/>
                <a:cs typeface="Comic Sans MS"/>
              </a:rPr>
              <a:t>hottest </a:t>
            </a:r>
            <a:r>
              <a:rPr sz="2200" spc="-15" dirty="0">
                <a:latin typeface="Comic Sans MS"/>
                <a:cs typeface="Comic Sans MS"/>
              </a:rPr>
              <a:t>part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day. </a:t>
            </a:r>
            <a:r>
              <a:rPr sz="2200" spc="5" dirty="0">
                <a:latin typeface="Comic Sans MS"/>
                <a:cs typeface="Comic Sans MS"/>
              </a:rPr>
              <a:t>"No  </a:t>
            </a:r>
            <a:r>
              <a:rPr sz="2200" spc="-5" dirty="0">
                <a:latin typeface="Comic Sans MS"/>
                <a:cs typeface="Comic Sans MS"/>
              </a:rPr>
              <a:t>one </a:t>
            </a:r>
            <a:r>
              <a:rPr sz="2200" dirty="0">
                <a:latin typeface="Comic Sans MS"/>
                <a:cs typeface="Comic Sans MS"/>
              </a:rPr>
              <a:t>is </a:t>
            </a:r>
            <a:r>
              <a:rPr sz="2200" spc="-20" dirty="0">
                <a:latin typeface="Comic Sans MS"/>
                <a:cs typeface="Comic Sans MS"/>
              </a:rPr>
              <a:t>going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20" dirty="0">
                <a:latin typeface="Comic Sans MS"/>
                <a:cs typeface="Comic Sans MS"/>
              </a:rPr>
              <a:t>baby-sit you,"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15" dirty="0">
                <a:latin typeface="Comic Sans MS"/>
                <a:cs typeface="Comic Sans MS"/>
              </a:rPr>
              <a:t>added. </a:t>
            </a:r>
            <a:r>
              <a:rPr sz="2200" spc="-10" dirty="0">
                <a:latin typeface="Comic Sans MS"/>
                <a:cs typeface="Comic Sans MS"/>
              </a:rPr>
              <a:t>"The  </a:t>
            </a:r>
            <a:r>
              <a:rPr sz="2200" spc="-20" dirty="0">
                <a:latin typeface="Comic Sans MS"/>
                <a:cs typeface="Comic Sans MS"/>
              </a:rPr>
              <a:t>longer </a:t>
            </a:r>
            <a:r>
              <a:rPr sz="2200" dirty="0">
                <a:latin typeface="Comic Sans MS"/>
                <a:cs typeface="Comic Sans MS"/>
              </a:rPr>
              <a:t>it </a:t>
            </a:r>
            <a:r>
              <a:rPr sz="2200" spc="-15" dirty="0">
                <a:latin typeface="Comic Sans MS"/>
                <a:cs typeface="Comic Sans MS"/>
              </a:rPr>
              <a:t>takes </a:t>
            </a:r>
            <a:r>
              <a:rPr sz="2200" dirty="0">
                <a:latin typeface="Comic Sans MS"/>
                <a:cs typeface="Comic Sans MS"/>
              </a:rPr>
              <a:t>you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0" dirty="0">
                <a:latin typeface="Comic Sans MS"/>
                <a:cs typeface="Comic Sans MS"/>
              </a:rPr>
              <a:t>dig,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longer </a:t>
            </a:r>
            <a:r>
              <a:rPr sz="2200" dirty="0">
                <a:latin typeface="Comic Sans MS"/>
                <a:cs typeface="Comic Sans MS"/>
              </a:rPr>
              <a:t>you </a:t>
            </a:r>
            <a:r>
              <a:rPr sz="2200" spc="-15" dirty="0">
                <a:latin typeface="Comic Sans MS"/>
                <a:cs typeface="Comic Sans MS"/>
              </a:rPr>
              <a:t>will </a:t>
            </a:r>
            <a:r>
              <a:rPr sz="2200" spc="15" dirty="0">
                <a:latin typeface="Comic Sans MS"/>
                <a:cs typeface="Comic Sans MS"/>
              </a:rPr>
              <a:t>be  </a:t>
            </a:r>
            <a:r>
              <a:rPr sz="2200" spc="-5" dirty="0">
                <a:latin typeface="Comic Sans MS"/>
                <a:cs typeface="Comic Sans MS"/>
              </a:rPr>
              <a:t>out </a:t>
            </a:r>
            <a:r>
              <a:rPr sz="2200" dirty="0">
                <a:latin typeface="Comic Sans MS"/>
                <a:cs typeface="Comic Sans MS"/>
              </a:rPr>
              <a:t>in the </a:t>
            </a:r>
            <a:r>
              <a:rPr sz="2200" spc="-10" dirty="0">
                <a:latin typeface="Comic Sans MS"/>
                <a:cs typeface="Comic Sans MS"/>
              </a:rPr>
              <a:t>sun. </a:t>
            </a:r>
            <a:r>
              <a:rPr sz="2200" dirty="0">
                <a:latin typeface="Comic Sans MS"/>
                <a:cs typeface="Comic Sans MS"/>
              </a:rPr>
              <a:t>If </a:t>
            </a:r>
            <a:r>
              <a:rPr sz="2200" spc="-20" dirty="0">
                <a:latin typeface="Comic Sans MS"/>
                <a:cs typeface="Comic Sans MS"/>
              </a:rPr>
              <a:t>you </a:t>
            </a:r>
            <a:r>
              <a:rPr sz="2200" spc="-15" dirty="0">
                <a:latin typeface="Comic Sans MS"/>
                <a:cs typeface="Comic Sans MS"/>
              </a:rPr>
              <a:t>dig </a:t>
            </a:r>
            <a:r>
              <a:rPr sz="2200" dirty="0">
                <a:latin typeface="Comic Sans MS"/>
                <a:cs typeface="Comic Sans MS"/>
              </a:rPr>
              <a:t>up </a:t>
            </a:r>
            <a:r>
              <a:rPr sz="2200" spc="-25" dirty="0">
                <a:latin typeface="Comic Sans MS"/>
                <a:cs typeface="Comic Sans MS"/>
              </a:rPr>
              <a:t>anything </a:t>
            </a:r>
            <a:r>
              <a:rPr sz="2200" spc="-20" dirty="0">
                <a:latin typeface="Comic Sans MS"/>
                <a:cs typeface="Comic Sans MS"/>
              </a:rPr>
              <a:t>interesting,  you </a:t>
            </a:r>
            <a:r>
              <a:rPr sz="2200" spc="-10" dirty="0">
                <a:latin typeface="Comic Sans MS"/>
                <a:cs typeface="Comic Sans MS"/>
              </a:rPr>
              <a:t>are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5" dirty="0">
                <a:latin typeface="Comic Sans MS"/>
                <a:cs typeface="Comic Sans MS"/>
              </a:rPr>
              <a:t>report </a:t>
            </a:r>
            <a:r>
              <a:rPr sz="2200" dirty="0">
                <a:latin typeface="Comic Sans MS"/>
                <a:cs typeface="Comic Sans MS"/>
              </a:rPr>
              <a:t>it </a:t>
            </a:r>
            <a:r>
              <a:rPr sz="2200" spc="-5" dirty="0">
                <a:latin typeface="Comic Sans MS"/>
                <a:cs typeface="Comic Sans MS"/>
              </a:rPr>
              <a:t>to me or </a:t>
            </a:r>
            <a:r>
              <a:rPr sz="2200" spc="-20" dirty="0">
                <a:latin typeface="Comic Sans MS"/>
                <a:cs typeface="Comic Sans MS"/>
              </a:rPr>
              <a:t>any </a:t>
            </a:r>
            <a:r>
              <a:rPr sz="2200" spc="-15" dirty="0">
                <a:latin typeface="Comic Sans MS"/>
                <a:cs typeface="Comic Sans MS"/>
              </a:rPr>
              <a:t>other  </a:t>
            </a:r>
            <a:r>
              <a:rPr sz="2200" spc="-20" dirty="0">
                <a:latin typeface="Comic Sans MS"/>
                <a:cs typeface="Comic Sans MS"/>
              </a:rPr>
              <a:t>counselor. </a:t>
            </a:r>
            <a:r>
              <a:rPr sz="2200" spc="-15" dirty="0">
                <a:latin typeface="Comic Sans MS"/>
                <a:cs typeface="Comic Sans MS"/>
              </a:rPr>
              <a:t>When </a:t>
            </a:r>
            <a:r>
              <a:rPr sz="2200" spc="-10" dirty="0">
                <a:latin typeface="Comic Sans MS"/>
                <a:cs typeface="Comic Sans MS"/>
              </a:rPr>
              <a:t>you </a:t>
            </a:r>
            <a:r>
              <a:rPr sz="2200" spc="-15" dirty="0">
                <a:latin typeface="Comic Sans MS"/>
                <a:cs typeface="Comic Sans MS"/>
              </a:rPr>
              <a:t>finish,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0" dirty="0">
                <a:latin typeface="Comic Sans MS"/>
                <a:cs typeface="Comic Sans MS"/>
              </a:rPr>
              <a:t>rest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10" dirty="0">
                <a:latin typeface="Comic Sans MS"/>
                <a:cs typeface="Comic Sans MS"/>
              </a:rPr>
              <a:t>day </a:t>
            </a:r>
            <a:r>
              <a:rPr sz="2200" spc="67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is</a:t>
            </a:r>
            <a:r>
              <a:rPr sz="2200" spc="-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yours."</a:t>
            </a:r>
            <a:endParaRPr sz="2200">
              <a:latin typeface="Comic Sans MS"/>
              <a:cs typeface="Comic Sans MS"/>
            </a:endParaRPr>
          </a:p>
          <a:p>
            <a:pPr marL="241300" marR="2258695">
              <a:lnSpc>
                <a:spcPct val="130900"/>
              </a:lnSpc>
              <a:tabLst>
                <a:tab pos="1407795" algn="l"/>
                <a:tab pos="2522220" algn="l"/>
                <a:tab pos="2976245" algn="l"/>
                <a:tab pos="3786504" algn="l"/>
              </a:tabLst>
            </a:pPr>
            <a:r>
              <a:rPr sz="2200" spc="-5" dirty="0">
                <a:latin typeface="Comic Sans MS"/>
                <a:cs typeface="Comic Sans MS"/>
              </a:rPr>
              <a:t>Sta</a:t>
            </a:r>
            <a:r>
              <a:rPr sz="2200" spc="-10" dirty="0">
                <a:latin typeface="Comic Sans MS"/>
                <a:cs typeface="Comic Sans MS"/>
              </a:rPr>
              <a:t>n</a:t>
            </a:r>
            <a:r>
              <a:rPr sz="2200" dirty="0">
                <a:latin typeface="Comic Sans MS"/>
                <a:cs typeface="Comic Sans MS"/>
              </a:rPr>
              <a:t>l</a:t>
            </a:r>
            <a:r>
              <a:rPr sz="2200" spc="-20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y	</a:t>
            </a:r>
            <a:r>
              <a:rPr sz="2200" spc="-5" dirty="0">
                <a:latin typeface="Comic Sans MS"/>
                <a:cs typeface="Comic Sans MS"/>
              </a:rPr>
              <a:t>n</a:t>
            </a:r>
            <a:r>
              <a:rPr sz="2200" spc="-15" dirty="0">
                <a:latin typeface="Comic Sans MS"/>
                <a:cs typeface="Comic Sans MS"/>
              </a:rPr>
              <a:t>o</a:t>
            </a:r>
            <a:r>
              <a:rPr sz="2200" spc="-5" dirty="0">
                <a:latin typeface="Comic Sans MS"/>
                <a:cs typeface="Comic Sans MS"/>
              </a:rPr>
              <a:t>dd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d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o	s</a:t>
            </a:r>
            <a:r>
              <a:rPr sz="2200" spc="-25" dirty="0">
                <a:latin typeface="Comic Sans MS"/>
                <a:cs typeface="Comic Sans MS"/>
              </a:rPr>
              <a:t>h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spc="5" dirty="0">
                <a:latin typeface="Comic Sans MS"/>
                <a:cs typeface="Comic Sans MS"/>
              </a:rPr>
              <a:t>w</a:t>
            </a:r>
            <a:r>
              <a:rPr sz="2200" dirty="0">
                <a:latin typeface="Comic Sans MS"/>
                <a:cs typeface="Comic Sans MS"/>
              </a:rPr>
              <a:t>	he  </a:t>
            </a:r>
            <a:r>
              <a:rPr sz="2200" spc="-5" dirty="0">
                <a:latin typeface="Comic Sans MS"/>
                <a:cs typeface="Comic Sans MS"/>
              </a:rPr>
              <a:t>understood. </a:t>
            </a:r>
            <a:r>
              <a:rPr sz="2200" dirty="0">
                <a:latin typeface="Comic Sans MS"/>
                <a:cs typeface="Comic Sans MS"/>
              </a:rPr>
              <a:t>"This </a:t>
            </a:r>
            <a:r>
              <a:rPr sz="2200" spc="-5" dirty="0">
                <a:latin typeface="Comic Sans MS"/>
                <a:cs typeface="Comic Sans MS"/>
              </a:rPr>
              <a:t>isn't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58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Girl</a:t>
            </a:r>
            <a:endParaRPr sz="2200">
              <a:latin typeface="Comic Sans MS"/>
              <a:cs typeface="Comic Sans MS"/>
            </a:endParaRPr>
          </a:p>
          <a:p>
            <a:pPr marL="241300">
              <a:lnSpc>
                <a:spcPct val="100000"/>
              </a:lnSpc>
              <a:spcBef>
                <a:spcPts val="845"/>
              </a:spcBef>
            </a:pPr>
            <a:r>
              <a:rPr sz="2200" spc="-5" dirty="0">
                <a:latin typeface="Comic Sans MS"/>
                <a:cs typeface="Comic Sans MS"/>
              </a:rPr>
              <a:t>Scout camp," </a:t>
            </a:r>
            <a:r>
              <a:rPr sz="2200" spc="5" dirty="0">
                <a:latin typeface="Comic Sans MS"/>
                <a:cs typeface="Comic Sans MS"/>
              </a:rPr>
              <a:t>said Mr.</a:t>
            </a:r>
            <a:r>
              <a:rPr sz="2200" spc="-7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Sir.</a:t>
            </a:r>
            <a:endParaRPr sz="2200">
              <a:latin typeface="Comic Sans MS"/>
              <a:cs typeface="Comic Sans MS"/>
            </a:endParaRPr>
          </a:p>
          <a:p>
            <a:pPr marL="12700" indent="228600">
              <a:lnSpc>
                <a:spcPct val="100000"/>
              </a:lnSpc>
              <a:spcBef>
                <a:spcPts val="815"/>
              </a:spcBef>
              <a:tabLst>
                <a:tab pos="755650" algn="l"/>
                <a:tab pos="1971039" algn="l"/>
                <a:tab pos="3351529" algn="l"/>
                <a:tab pos="4688205" algn="l"/>
                <a:tab pos="5288915" algn="l"/>
              </a:tabLst>
            </a:pPr>
            <a:r>
              <a:rPr sz="2200" spc="5" dirty="0">
                <a:latin typeface="Comic Sans MS"/>
                <a:cs typeface="Comic Sans MS"/>
              </a:rPr>
              <a:t>He	</a:t>
            </a:r>
            <a:r>
              <a:rPr sz="2200" spc="-5" dirty="0">
                <a:latin typeface="Comic Sans MS"/>
                <a:cs typeface="Comic Sans MS"/>
              </a:rPr>
              <a:t>checked	Stanley's	backpack	</a:t>
            </a:r>
            <a:r>
              <a:rPr sz="2200" dirty="0">
                <a:latin typeface="Comic Sans MS"/>
                <a:cs typeface="Comic Sans MS"/>
              </a:rPr>
              <a:t>and	</a:t>
            </a:r>
            <a:r>
              <a:rPr sz="2200" spc="-5" dirty="0">
                <a:latin typeface="Comic Sans MS"/>
                <a:cs typeface="Comic Sans MS"/>
              </a:rPr>
              <a:t>allowed</a:t>
            </a:r>
            <a:endParaRPr sz="2200">
              <a:latin typeface="Comic Sans MS"/>
              <a:cs typeface="Comic Sans MS"/>
            </a:endParaRPr>
          </a:p>
          <a:p>
            <a:pPr marL="12700" marR="117475">
              <a:lnSpc>
                <a:spcPct val="130900"/>
              </a:lnSpc>
            </a:pPr>
            <a:r>
              <a:rPr sz="2200" spc="-15" dirty="0">
                <a:latin typeface="Comic Sans MS"/>
                <a:cs typeface="Comic Sans MS"/>
              </a:rPr>
              <a:t>him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0" dirty="0">
                <a:latin typeface="Comic Sans MS"/>
                <a:cs typeface="Comic Sans MS"/>
              </a:rPr>
              <a:t>keep it. </a:t>
            </a:r>
            <a:r>
              <a:rPr sz="2200" spc="-15" dirty="0">
                <a:latin typeface="Comic Sans MS"/>
                <a:cs typeface="Comic Sans MS"/>
              </a:rPr>
              <a:t>Then </a:t>
            </a:r>
            <a:r>
              <a:rPr sz="2200" spc="10" dirty="0">
                <a:latin typeface="Comic Sans MS"/>
                <a:cs typeface="Comic Sans MS"/>
              </a:rPr>
              <a:t>he </a:t>
            </a:r>
            <a:r>
              <a:rPr sz="2200" spc="-20" dirty="0">
                <a:latin typeface="Comic Sans MS"/>
                <a:cs typeface="Comic Sans MS"/>
              </a:rPr>
              <a:t>led Stanley outside </a:t>
            </a:r>
            <a:r>
              <a:rPr sz="2200" spc="-10" dirty="0">
                <a:latin typeface="Comic Sans MS"/>
                <a:cs typeface="Comic Sans MS"/>
              </a:rPr>
              <a:t>into  </a:t>
            </a:r>
            <a:r>
              <a:rPr sz="2200" spc="-20" dirty="0">
                <a:latin typeface="Comic Sans MS"/>
                <a:cs typeface="Comic Sans MS"/>
              </a:rPr>
              <a:t>the blazing</a:t>
            </a:r>
            <a:r>
              <a:rPr sz="2200" spc="-8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heat.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20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835735"/>
            <a:ext cx="6608445" cy="29806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marR="5080">
              <a:lnSpc>
                <a:spcPct val="116500"/>
              </a:lnSpc>
              <a:spcBef>
                <a:spcPts val="95"/>
              </a:spcBef>
              <a:tabLst>
                <a:tab pos="1170305" algn="l"/>
                <a:tab pos="1483995" algn="l"/>
                <a:tab pos="2261235" algn="l"/>
                <a:tab pos="2952750" algn="l"/>
                <a:tab pos="4000500" algn="l"/>
                <a:tab pos="4805045" algn="l"/>
                <a:tab pos="5426710" algn="l"/>
                <a:tab pos="6005195" algn="l"/>
              </a:tabLst>
            </a:pPr>
            <a:r>
              <a:rPr sz="2200" spc="-5" dirty="0">
                <a:latin typeface="Comic Sans MS"/>
                <a:cs typeface="Comic Sans MS"/>
              </a:rPr>
              <a:t>"</a:t>
            </a:r>
            <a:r>
              <a:rPr sz="2200" spc="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ake	a	go</a:t>
            </a:r>
            <a:r>
              <a:rPr sz="2200" spc="-15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d	l</a:t>
            </a:r>
            <a:r>
              <a:rPr sz="2200" spc="-20" dirty="0">
                <a:latin typeface="Comic Sans MS"/>
                <a:cs typeface="Comic Sans MS"/>
              </a:rPr>
              <a:t>o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k	</a:t>
            </a:r>
            <a:r>
              <a:rPr sz="2200" spc="-30" dirty="0">
                <a:latin typeface="Comic Sans MS"/>
                <a:cs typeface="Comic Sans MS"/>
              </a:rPr>
              <a:t>a</a:t>
            </a:r>
            <a:r>
              <a:rPr sz="2200" spc="-5" dirty="0">
                <a:latin typeface="Comic Sans MS"/>
                <a:cs typeface="Comic Sans MS"/>
              </a:rPr>
              <a:t>r</a:t>
            </a:r>
            <a:r>
              <a:rPr sz="2200" spc="-15" dirty="0">
                <a:latin typeface="Comic Sans MS"/>
                <a:cs typeface="Comic Sans MS"/>
              </a:rPr>
              <a:t>o</a:t>
            </a:r>
            <a:r>
              <a:rPr sz="2200" spc="-5" dirty="0">
                <a:latin typeface="Comic Sans MS"/>
                <a:cs typeface="Comic Sans MS"/>
              </a:rPr>
              <a:t>un</a:t>
            </a:r>
            <a:r>
              <a:rPr sz="2200" dirty="0">
                <a:latin typeface="Comic Sans MS"/>
                <a:cs typeface="Comic Sans MS"/>
              </a:rPr>
              <a:t>d	y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u</a:t>
            </a:r>
            <a:r>
              <a:rPr sz="2200" spc="-10" dirty="0">
                <a:latin typeface="Comic Sans MS"/>
                <a:cs typeface="Comic Sans MS"/>
              </a:rPr>
              <a:t>,</a:t>
            </a:r>
            <a:r>
              <a:rPr sz="2200" dirty="0">
                <a:latin typeface="Comic Sans MS"/>
                <a:cs typeface="Comic Sans MS"/>
              </a:rPr>
              <a:t>"	</a:t>
            </a:r>
            <a:r>
              <a:rPr sz="2200" spc="5" dirty="0">
                <a:latin typeface="Comic Sans MS"/>
                <a:cs typeface="Comic Sans MS"/>
              </a:rPr>
              <a:t>M</a:t>
            </a:r>
            <a:r>
              <a:rPr sz="2200" spc="10" dirty="0">
                <a:latin typeface="Comic Sans MS"/>
                <a:cs typeface="Comic Sans MS"/>
              </a:rPr>
              <a:t>r</a:t>
            </a:r>
            <a:r>
              <a:rPr sz="2200" dirty="0">
                <a:latin typeface="Comic Sans MS"/>
                <a:cs typeface="Comic Sans MS"/>
              </a:rPr>
              <a:t>.	S</a:t>
            </a:r>
            <a:r>
              <a:rPr sz="2200" spc="-15" dirty="0">
                <a:latin typeface="Comic Sans MS"/>
                <a:cs typeface="Comic Sans MS"/>
              </a:rPr>
              <a:t>i</a:t>
            </a:r>
            <a:r>
              <a:rPr sz="2200" dirty="0">
                <a:latin typeface="Comic Sans MS"/>
                <a:cs typeface="Comic Sans MS"/>
              </a:rPr>
              <a:t>r	s</a:t>
            </a:r>
            <a:r>
              <a:rPr sz="2200" spc="-25" dirty="0">
                <a:latin typeface="Comic Sans MS"/>
                <a:cs typeface="Comic Sans MS"/>
              </a:rPr>
              <a:t>a</a:t>
            </a:r>
            <a:r>
              <a:rPr sz="2200" spc="-5" dirty="0">
                <a:latin typeface="Comic Sans MS"/>
                <a:cs typeface="Comic Sans MS"/>
              </a:rPr>
              <a:t>id.  </a:t>
            </a:r>
            <a:r>
              <a:rPr sz="2200" dirty="0">
                <a:latin typeface="Comic Sans MS"/>
                <a:cs typeface="Comic Sans MS"/>
              </a:rPr>
              <a:t>"What do you</a:t>
            </a:r>
            <a:r>
              <a:rPr sz="2200" spc="-6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see?"</a:t>
            </a:r>
            <a:endParaRPr sz="2200">
              <a:latin typeface="Comic Sans MS"/>
              <a:cs typeface="Comic Sans MS"/>
            </a:endParaRPr>
          </a:p>
          <a:p>
            <a:pPr marL="12700" marR="313055" indent="228600">
              <a:lnSpc>
                <a:spcPts val="3460"/>
              </a:lnSpc>
              <a:spcBef>
                <a:spcPts val="55"/>
              </a:spcBef>
            </a:pPr>
            <a:r>
              <a:rPr sz="2200" spc="-5" dirty="0">
                <a:latin typeface="Comic Sans MS"/>
                <a:cs typeface="Comic Sans MS"/>
              </a:rPr>
              <a:t>Stanley looked </a:t>
            </a:r>
            <a:r>
              <a:rPr sz="2200" dirty="0">
                <a:latin typeface="Comic Sans MS"/>
                <a:cs typeface="Comic Sans MS"/>
              </a:rPr>
              <a:t>out </a:t>
            </a:r>
            <a:r>
              <a:rPr sz="2200" spc="-5" dirty="0">
                <a:latin typeface="Comic Sans MS"/>
                <a:cs typeface="Comic Sans MS"/>
              </a:rPr>
              <a:t>across </a:t>
            </a:r>
            <a:r>
              <a:rPr sz="2200" dirty="0">
                <a:latin typeface="Comic Sans MS"/>
                <a:cs typeface="Comic Sans MS"/>
              </a:rPr>
              <a:t>the vast </a:t>
            </a:r>
            <a:r>
              <a:rPr sz="2200" spc="-5" dirty="0">
                <a:latin typeface="Comic Sans MS"/>
                <a:cs typeface="Comic Sans MS"/>
              </a:rPr>
              <a:t>wasteland.  </a:t>
            </a:r>
            <a:r>
              <a:rPr sz="2200" spc="5" dirty="0">
                <a:latin typeface="Comic Sans MS"/>
                <a:cs typeface="Comic Sans MS"/>
              </a:rPr>
              <a:t>The</a:t>
            </a:r>
            <a:r>
              <a:rPr sz="2200" spc="28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air</a:t>
            </a:r>
            <a:r>
              <a:rPr sz="2200" spc="31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seemed</a:t>
            </a:r>
            <a:r>
              <a:rPr sz="2200" spc="30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thick</a:t>
            </a:r>
            <a:r>
              <a:rPr sz="2200" spc="30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with</a:t>
            </a:r>
            <a:r>
              <a:rPr sz="2200" spc="29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heat</a:t>
            </a:r>
            <a:r>
              <a:rPr sz="2200" spc="28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and</a:t>
            </a:r>
            <a:r>
              <a:rPr sz="2200" spc="31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dirt.</a:t>
            </a:r>
            <a:r>
              <a:rPr sz="2200" spc="27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"Not</a:t>
            </a:r>
            <a:endParaRPr sz="22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565"/>
              </a:spcBef>
            </a:pPr>
            <a:r>
              <a:rPr sz="2200" spc="-20" dirty="0">
                <a:latin typeface="Comic Sans MS"/>
                <a:cs typeface="Comic Sans MS"/>
              </a:rPr>
              <a:t>much,"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15" dirty="0">
                <a:latin typeface="Comic Sans MS"/>
                <a:cs typeface="Comic Sans MS"/>
              </a:rPr>
              <a:t>said, </a:t>
            </a:r>
            <a:r>
              <a:rPr sz="2200" spc="-10" dirty="0">
                <a:latin typeface="Comic Sans MS"/>
                <a:cs typeface="Comic Sans MS"/>
              </a:rPr>
              <a:t>then </a:t>
            </a:r>
            <a:r>
              <a:rPr sz="2200" spc="-20" dirty="0">
                <a:latin typeface="Comic Sans MS"/>
                <a:cs typeface="Comic Sans MS"/>
              </a:rPr>
              <a:t>hastily </a:t>
            </a:r>
            <a:r>
              <a:rPr sz="2200" dirty="0">
                <a:latin typeface="Comic Sans MS"/>
                <a:cs typeface="Comic Sans MS"/>
              </a:rPr>
              <a:t>added, "Mr.</a:t>
            </a:r>
            <a:r>
              <a:rPr sz="2200" spc="-13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Sir."</a:t>
            </a:r>
            <a:endParaRPr sz="2200">
              <a:latin typeface="Comic Sans MS"/>
              <a:cs typeface="Comic Sans MS"/>
            </a:endParaRPr>
          </a:p>
          <a:p>
            <a:pPr marL="241300" marR="2348865">
              <a:lnSpc>
                <a:spcPts val="3479"/>
              </a:lnSpc>
              <a:spcBef>
                <a:spcPts val="229"/>
              </a:spcBef>
            </a:pPr>
            <a:r>
              <a:rPr sz="2200" spc="5" dirty="0">
                <a:latin typeface="Comic Sans MS"/>
                <a:cs typeface="Comic Sans MS"/>
              </a:rPr>
              <a:t>Mr. </a:t>
            </a:r>
            <a:r>
              <a:rPr sz="2200" spc="-5" dirty="0">
                <a:latin typeface="Comic Sans MS"/>
                <a:cs typeface="Comic Sans MS"/>
              </a:rPr>
              <a:t>Sir </a:t>
            </a:r>
            <a:r>
              <a:rPr sz="2200" dirty="0">
                <a:latin typeface="Comic Sans MS"/>
                <a:cs typeface="Comic Sans MS"/>
              </a:rPr>
              <a:t>laughed. </a:t>
            </a:r>
            <a:r>
              <a:rPr sz="2200" spc="-5" dirty="0">
                <a:latin typeface="Comic Sans MS"/>
                <a:cs typeface="Comic Sans MS"/>
              </a:rPr>
              <a:t>"You </a:t>
            </a:r>
            <a:r>
              <a:rPr sz="2200" dirty="0">
                <a:latin typeface="Comic Sans MS"/>
                <a:cs typeface="Comic Sans MS"/>
              </a:rPr>
              <a:t>see any  guard </a:t>
            </a:r>
            <a:r>
              <a:rPr sz="2200" spc="-5" dirty="0">
                <a:latin typeface="Comic Sans MS"/>
                <a:cs typeface="Comic Sans MS"/>
              </a:rPr>
              <a:t>towers?"</a:t>
            </a:r>
            <a:r>
              <a:rPr sz="2200" spc="-4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"No."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21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832688"/>
            <a:ext cx="6614795" cy="8791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3135630">
              <a:lnSpc>
                <a:spcPct val="130900"/>
              </a:lnSpc>
              <a:spcBef>
                <a:spcPts val="100"/>
              </a:spcBef>
            </a:pPr>
            <a:r>
              <a:rPr sz="2200" dirty="0">
                <a:latin typeface="Comic Sans MS"/>
                <a:cs typeface="Comic Sans MS"/>
              </a:rPr>
              <a:t>"How about an electric  </a:t>
            </a:r>
            <a:r>
              <a:rPr sz="2200" spc="-5" dirty="0">
                <a:latin typeface="Comic Sans MS"/>
                <a:cs typeface="Comic Sans MS"/>
              </a:rPr>
              <a:t>fence?" "No, </a:t>
            </a:r>
            <a:r>
              <a:rPr sz="2200" spc="5" dirty="0">
                <a:latin typeface="Comic Sans MS"/>
                <a:cs typeface="Comic Sans MS"/>
              </a:rPr>
              <a:t>Mr. </a:t>
            </a:r>
            <a:r>
              <a:rPr sz="2200" dirty="0">
                <a:latin typeface="Comic Sans MS"/>
                <a:cs typeface="Comic Sans MS"/>
              </a:rPr>
              <a:t>Sir."  </a:t>
            </a:r>
            <a:r>
              <a:rPr sz="2200" spc="-5" dirty="0">
                <a:latin typeface="Comic Sans MS"/>
                <a:cs typeface="Comic Sans MS"/>
              </a:rPr>
              <a:t>"There's </a:t>
            </a:r>
            <a:r>
              <a:rPr sz="2200" dirty="0">
                <a:latin typeface="Comic Sans MS"/>
                <a:cs typeface="Comic Sans MS"/>
              </a:rPr>
              <a:t>no </a:t>
            </a:r>
            <a:r>
              <a:rPr sz="2200" spc="-5" dirty="0">
                <a:latin typeface="Comic Sans MS"/>
                <a:cs typeface="Comic Sans MS"/>
              </a:rPr>
              <a:t>fence </a:t>
            </a:r>
            <a:r>
              <a:rPr sz="2200" spc="10" dirty="0">
                <a:latin typeface="Comic Sans MS"/>
                <a:cs typeface="Comic Sans MS"/>
              </a:rPr>
              <a:t>at </a:t>
            </a:r>
            <a:r>
              <a:rPr sz="2200" spc="5" dirty="0">
                <a:latin typeface="Comic Sans MS"/>
                <a:cs typeface="Comic Sans MS"/>
              </a:rPr>
              <a:t>all,  </a:t>
            </a:r>
            <a:r>
              <a:rPr sz="2200" dirty="0">
                <a:latin typeface="Comic Sans MS"/>
                <a:cs typeface="Comic Sans MS"/>
              </a:rPr>
              <a:t>is </a:t>
            </a:r>
            <a:r>
              <a:rPr sz="2200" spc="-20" dirty="0">
                <a:latin typeface="Comic Sans MS"/>
                <a:cs typeface="Comic Sans MS"/>
              </a:rPr>
              <a:t>there?" </a:t>
            </a:r>
            <a:r>
              <a:rPr sz="2200" spc="-5" dirty="0">
                <a:latin typeface="Comic Sans MS"/>
                <a:cs typeface="Comic Sans MS"/>
              </a:rPr>
              <a:t>"No, </a:t>
            </a:r>
            <a:r>
              <a:rPr sz="2200" spc="5" dirty="0">
                <a:latin typeface="Comic Sans MS"/>
                <a:cs typeface="Comic Sans MS"/>
              </a:rPr>
              <a:t>Mr.</a:t>
            </a:r>
            <a:r>
              <a:rPr sz="2200" spc="-15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Sir."</a:t>
            </a:r>
            <a:endParaRPr sz="2200">
              <a:latin typeface="Comic Sans MS"/>
              <a:cs typeface="Comic Sans MS"/>
            </a:endParaRPr>
          </a:p>
          <a:p>
            <a:pPr marL="241300" marR="2166620" algn="just">
              <a:lnSpc>
                <a:spcPct val="131000"/>
              </a:lnSpc>
              <a:spcBef>
                <a:spcPts val="25"/>
              </a:spcBef>
            </a:pPr>
            <a:r>
              <a:rPr sz="2200" spc="-20" dirty="0">
                <a:latin typeface="Comic Sans MS"/>
                <a:cs typeface="Comic Sans MS"/>
              </a:rPr>
              <a:t>"You </a:t>
            </a:r>
            <a:r>
              <a:rPr sz="2200" spc="-10" dirty="0">
                <a:latin typeface="Comic Sans MS"/>
                <a:cs typeface="Comic Sans MS"/>
              </a:rPr>
              <a:t>want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0" dirty="0">
                <a:latin typeface="Comic Sans MS"/>
                <a:cs typeface="Comic Sans MS"/>
              </a:rPr>
              <a:t>run </a:t>
            </a:r>
            <a:r>
              <a:rPr sz="2200" spc="-15" dirty="0">
                <a:latin typeface="Comic Sans MS"/>
                <a:cs typeface="Comic Sans MS"/>
              </a:rPr>
              <a:t>away?" </a:t>
            </a:r>
            <a:r>
              <a:rPr sz="2200" spc="-5" dirty="0">
                <a:latin typeface="Comic Sans MS"/>
                <a:cs typeface="Comic Sans MS"/>
              </a:rPr>
              <a:t>Mr. </a:t>
            </a:r>
            <a:r>
              <a:rPr sz="2200" spc="-10" dirty="0">
                <a:latin typeface="Comic Sans MS"/>
                <a:cs typeface="Comic Sans MS"/>
              </a:rPr>
              <a:t>Sir  </a:t>
            </a:r>
            <a:r>
              <a:rPr sz="2200" spc="-20" dirty="0">
                <a:latin typeface="Comic Sans MS"/>
                <a:cs typeface="Comic Sans MS"/>
              </a:rPr>
              <a:t>asked </a:t>
            </a:r>
            <a:r>
              <a:rPr sz="2200" spc="-15" dirty="0">
                <a:latin typeface="Comic Sans MS"/>
                <a:cs typeface="Comic Sans MS"/>
              </a:rPr>
              <a:t>him. </a:t>
            </a:r>
            <a:r>
              <a:rPr sz="2200" spc="-20" dirty="0">
                <a:latin typeface="Comic Sans MS"/>
                <a:cs typeface="Comic Sans MS"/>
              </a:rPr>
              <a:t>Stanley looked back  </a:t>
            </a:r>
            <a:r>
              <a:rPr sz="2200" dirty="0">
                <a:latin typeface="Comic Sans MS"/>
                <a:cs typeface="Comic Sans MS"/>
              </a:rPr>
              <a:t>at </a:t>
            </a:r>
            <a:r>
              <a:rPr sz="2200" spc="-15" dirty="0">
                <a:latin typeface="Comic Sans MS"/>
                <a:cs typeface="Comic Sans MS"/>
              </a:rPr>
              <a:t>him, unsure </a:t>
            </a:r>
            <a:r>
              <a:rPr sz="2200" spc="-10" dirty="0">
                <a:latin typeface="Comic Sans MS"/>
                <a:cs typeface="Comic Sans MS"/>
              </a:rPr>
              <a:t>what </a:t>
            </a:r>
            <a:r>
              <a:rPr sz="2200" dirty="0">
                <a:latin typeface="Comic Sans MS"/>
                <a:cs typeface="Comic Sans MS"/>
              </a:rPr>
              <a:t>he</a:t>
            </a:r>
            <a:r>
              <a:rPr sz="2200" spc="-170" dirty="0">
                <a:latin typeface="Comic Sans MS"/>
                <a:cs typeface="Comic Sans MS"/>
              </a:rPr>
              <a:t> </a:t>
            </a:r>
            <a:r>
              <a:rPr sz="2200" spc="-25" dirty="0">
                <a:latin typeface="Comic Sans MS"/>
                <a:cs typeface="Comic Sans MS"/>
              </a:rPr>
              <a:t>meant.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815"/>
              </a:spcBef>
            </a:pPr>
            <a:r>
              <a:rPr sz="2200" spc="-15" dirty="0">
                <a:latin typeface="Comic Sans MS"/>
                <a:cs typeface="Comic Sans MS"/>
              </a:rPr>
              <a:t>"If</a:t>
            </a:r>
            <a:r>
              <a:rPr sz="2200" spc="8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you</a:t>
            </a:r>
            <a:r>
              <a:rPr sz="2200" spc="9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want</a:t>
            </a:r>
            <a:r>
              <a:rPr sz="2200" spc="14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to</a:t>
            </a:r>
            <a:r>
              <a:rPr sz="2200" spc="10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run</a:t>
            </a:r>
            <a:r>
              <a:rPr sz="2200" spc="8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away,</a:t>
            </a:r>
            <a:r>
              <a:rPr sz="2200" spc="9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go</a:t>
            </a:r>
            <a:r>
              <a:rPr sz="2200" spc="100" dirty="0">
                <a:latin typeface="Comic Sans MS"/>
                <a:cs typeface="Comic Sans MS"/>
              </a:rPr>
              <a:t> </a:t>
            </a:r>
            <a:r>
              <a:rPr sz="2200" spc="-25" dirty="0">
                <a:latin typeface="Comic Sans MS"/>
                <a:cs typeface="Comic Sans MS"/>
              </a:rPr>
              <a:t>ahead,</a:t>
            </a:r>
            <a:r>
              <a:rPr sz="2200" spc="9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start</a:t>
            </a:r>
            <a:endParaRPr sz="2200">
              <a:latin typeface="Comic Sans MS"/>
              <a:cs typeface="Comic Sans MS"/>
            </a:endParaRPr>
          </a:p>
          <a:p>
            <a:pPr marL="241300" marR="318135" algn="just">
              <a:lnSpc>
                <a:spcPct val="130900"/>
              </a:lnSpc>
              <a:spcBef>
                <a:spcPts val="25"/>
              </a:spcBef>
            </a:pPr>
            <a:r>
              <a:rPr sz="2200" spc="-25" dirty="0">
                <a:latin typeface="Comic Sans MS"/>
                <a:cs typeface="Comic Sans MS"/>
              </a:rPr>
              <a:t>running. </a:t>
            </a:r>
            <a:r>
              <a:rPr sz="2200" spc="-15" dirty="0">
                <a:latin typeface="Comic Sans MS"/>
                <a:cs typeface="Comic Sans MS"/>
              </a:rPr>
              <a:t>I'm </a:t>
            </a:r>
            <a:r>
              <a:rPr sz="2200" spc="-10" dirty="0">
                <a:latin typeface="Comic Sans MS"/>
                <a:cs typeface="Comic Sans MS"/>
              </a:rPr>
              <a:t>not </a:t>
            </a:r>
            <a:r>
              <a:rPr sz="2200" spc="-20" dirty="0">
                <a:latin typeface="Comic Sans MS"/>
                <a:cs typeface="Comic Sans MS"/>
              </a:rPr>
              <a:t>going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5" dirty="0">
                <a:latin typeface="Comic Sans MS"/>
                <a:cs typeface="Comic Sans MS"/>
              </a:rPr>
              <a:t>stop </a:t>
            </a:r>
            <a:r>
              <a:rPr sz="2200" spc="-25" dirty="0">
                <a:latin typeface="Comic Sans MS"/>
                <a:cs typeface="Comic Sans MS"/>
              </a:rPr>
              <a:t>you." </a:t>
            </a:r>
            <a:r>
              <a:rPr sz="2200" spc="-20" dirty="0">
                <a:latin typeface="Comic Sans MS"/>
                <a:cs typeface="Comic Sans MS"/>
              </a:rPr>
              <a:t>Stanley  didn't </a:t>
            </a:r>
            <a:r>
              <a:rPr sz="2200" spc="-15" dirty="0">
                <a:latin typeface="Comic Sans MS"/>
                <a:cs typeface="Comic Sans MS"/>
              </a:rPr>
              <a:t>know </a:t>
            </a:r>
            <a:r>
              <a:rPr sz="2200" spc="-10" dirty="0">
                <a:latin typeface="Comic Sans MS"/>
                <a:cs typeface="Comic Sans MS"/>
              </a:rPr>
              <a:t>what </a:t>
            </a:r>
            <a:r>
              <a:rPr sz="2200" spc="-15" dirty="0">
                <a:latin typeface="Comic Sans MS"/>
                <a:cs typeface="Comic Sans MS"/>
              </a:rPr>
              <a:t>kind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-15" dirty="0">
                <a:latin typeface="Comic Sans MS"/>
                <a:cs typeface="Comic Sans MS"/>
              </a:rPr>
              <a:t>game </a:t>
            </a:r>
            <a:r>
              <a:rPr sz="2200" spc="5" dirty="0">
                <a:latin typeface="Comic Sans MS"/>
                <a:cs typeface="Comic Sans MS"/>
              </a:rPr>
              <a:t>Mr. </a:t>
            </a:r>
            <a:r>
              <a:rPr sz="2200" dirty="0">
                <a:latin typeface="Comic Sans MS"/>
                <a:cs typeface="Comic Sans MS"/>
              </a:rPr>
              <a:t>Sir </a:t>
            </a:r>
            <a:r>
              <a:rPr sz="2200" spc="-10" dirty="0">
                <a:latin typeface="Comic Sans MS"/>
                <a:cs typeface="Comic Sans MS"/>
              </a:rPr>
              <a:t>was  </a:t>
            </a:r>
            <a:r>
              <a:rPr sz="2200" spc="-15" dirty="0">
                <a:latin typeface="Comic Sans MS"/>
                <a:cs typeface="Comic Sans MS"/>
              </a:rPr>
              <a:t>playing.</a:t>
            </a:r>
            <a:endParaRPr sz="2200">
              <a:latin typeface="Comic Sans MS"/>
              <a:cs typeface="Comic Sans MS"/>
            </a:endParaRPr>
          </a:p>
          <a:p>
            <a:pPr marL="12700" marR="5080" indent="228600" algn="just">
              <a:lnSpc>
                <a:spcPct val="130900"/>
              </a:lnSpc>
              <a:spcBef>
                <a:spcPts val="25"/>
              </a:spcBef>
            </a:pPr>
            <a:r>
              <a:rPr sz="2200" dirty="0">
                <a:latin typeface="Comic Sans MS"/>
                <a:cs typeface="Comic Sans MS"/>
              </a:rPr>
              <a:t>"I see </a:t>
            </a:r>
            <a:r>
              <a:rPr sz="2200" spc="5" dirty="0">
                <a:latin typeface="Comic Sans MS"/>
                <a:cs typeface="Comic Sans MS"/>
              </a:rPr>
              <a:t>you're </a:t>
            </a:r>
            <a:r>
              <a:rPr sz="2200" spc="-5" dirty="0">
                <a:latin typeface="Comic Sans MS"/>
                <a:cs typeface="Comic Sans MS"/>
              </a:rPr>
              <a:t>looking </a:t>
            </a:r>
            <a:r>
              <a:rPr sz="2200" dirty="0">
                <a:latin typeface="Comic Sans MS"/>
                <a:cs typeface="Comic Sans MS"/>
              </a:rPr>
              <a:t>at </a:t>
            </a:r>
            <a:r>
              <a:rPr sz="2200" spc="-5" dirty="0">
                <a:latin typeface="Comic Sans MS"/>
                <a:cs typeface="Comic Sans MS"/>
              </a:rPr>
              <a:t>my </a:t>
            </a:r>
            <a:r>
              <a:rPr sz="2200" spc="5" dirty="0">
                <a:latin typeface="Comic Sans MS"/>
                <a:cs typeface="Comic Sans MS"/>
              </a:rPr>
              <a:t>gun. </a:t>
            </a:r>
            <a:r>
              <a:rPr sz="2200" dirty="0">
                <a:latin typeface="Comic Sans MS"/>
                <a:cs typeface="Comic Sans MS"/>
              </a:rPr>
              <a:t>Don't </a:t>
            </a:r>
            <a:r>
              <a:rPr sz="2200" spc="5" dirty="0">
                <a:latin typeface="Comic Sans MS"/>
                <a:cs typeface="Comic Sans MS"/>
              </a:rPr>
              <a:t>worry.</a:t>
            </a:r>
            <a:r>
              <a:rPr sz="2200" spc="-34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I'm  not </a:t>
            </a:r>
            <a:r>
              <a:rPr sz="2200" dirty="0">
                <a:latin typeface="Comic Sans MS"/>
                <a:cs typeface="Comic Sans MS"/>
              </a:rPr>
              <a:t>going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shoot you."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tapped his holster.  "This </a:t>
            </a:r>
            <a:r>
              <a:rPr sz="2200" spc="5" dirty="0">
                <a:latin typeface="Comic Sans MS"/>
                <a:cs typeface="Comic Sans MS"/>
              </a:rPr>
              <a:t>is </a:t>
            </a:r>
            <a:r>
              <a:rPr sz="2200" dirty="0">
                <a:latin typeface="Comic Sans MS"/>
                <a:cs typeface="Comic Sans MS"/>
              </a:rPr>
              <a:t>for </a:t>
            </a:r>
            <a:r>
              <a:rPr sz="2200" spc="-5" dirty="0">
                <a:latin typeface="Comic Sans MS"/>
                <a:cs typeface="Comic Sans MS"/>
              </a:rPr>
              <a:t>yellow-spotted </a:t>
            </a:r>
            <a:r>
              <a:rPr sz="2200" spc="5" dirty="0">
                <a:latin typeface="Comic Sans MS"/>
                <a:cs typeface="Comic Sans MS"/>
              </a:rPr>
              <a:t>lizards. </a:t>
            </a:r>
            <a:r>
              <a:rPr sz="2200" dirty="0">
                <a:latin typeface="Comic Sans MS"/>
                <a:cs typeface="Comic Sans MS"/>
              </a:rPr>
              <a:t>I wouldn't  waste a bullet </a:t>
            </a:r>
            <a:r>
              <a:rPr sz="2200" spc="-5" dirty="0">
                <a:latin typeface="Comic Sans MS"/>
                <a:cs typeface="Comic Sans MS"/>
              </a:rPr>
              <a:t>on</a:t>
            </a:r>
            <a:r>
              <a:rPr sz="2200" spc="-17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you."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815"/>
              </a:spcBef>
            </a:pPr>
            <a:r>
              <a:rPr sz="2200" dirty="0">
                <a:latin typeface="Comic Sans MS"/>
                <a:cs typeface="Comic Sans MS"/>
              </a:rPr>
              <a:t>"I'm </a:t>
            </a:r>
            <a:r>
              <a:rPr sz="2200" spc="-5" dirty="0">
                <a:latin typeface="Comic Sans MS"/>
                <a:cs typeface="Comic Sans MS"/>
              </a:rPr>
              <a:t>not </a:t>
            </a:r>
            <a:r>
              <a:rPr sz="2200" dirty="0">
                <a:latin typeface="Comic Sans MS"/>
                <a:cs typeface="Comic Sans MS"/>
              </a:rPr>
              <a:t>going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5" dirty="0">
                <a:latin typeface="Comic Sans MS"/>
                <a:cs typeface="Comic Sans MS"/>
              </a:rPr>
              <a:t>run </a:t>
            </a:r>
            <a:r>
              <a:rPr sz="2200" dirty="0">
                <a:latin typeface="Comic Sans MS"/>
                <a:cs typeface="Comic Sans MS"/>
              </a:rPr>
              <a:t>away," </a:t>
            </a:r>
            <a:r>
              <a:rPr sz="2200" spc="-5" dirty="0">
                <a:latin typeface="Comic Sans MS"/>
                <a:cs typeface="Comic Sans MS"/>
              </a:rPr>
              <a:t>Stanley</a:t>
            </a:r>
            <a:r>
              <a:rPr sz="2200" spc="-114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said.</a:t>
            </a:r>
            <a:endParaRPr sz="2200">
              <a:latin typeface="Comic Sans MS"/>
              <a:cs typeface="Comic Sans MS"/>
            </a:endParaRPr>
          </a:p>
          <a:p>
            <a:pPr marL="12700" marR="122555" indent="228600" algn="just">
              <a:lnSpc>
                <a:spcPts val="3460"/>
              </a:lnSpc>
              <a:spcBef>
                <a:spcPts val="60"/>
              </a:spcBef>
            </a:pPr>
            <a:r>
              <a:rPr sz="2200" spc="-20" dirty="0">
                <a:latin typeface="Comic Sans MS"/>
                <a:cs typeface="Comic Sans MS"/>
              </a:rPr>
              <a:t>"Good thinking," </a:t>
            </a:r>
            <a:r>
              <a:rPr sz="2200" spc="-15" dirty="0">
                <a:latin typeface="Comic Sans MS"/>
                <a:cs typeface="Comic Sans MS"/>
              </a:rPr>
              <a:t>said</a:t>
            </a:r>
            <a:r>
              <a:rPr sz="2200" spc="62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Mr. </a:t>
            </a:r>
            <a:r>
              <a:rPr sz="2200" spc="-10" dirty="0">
                <a:latin typeface="Comic Sans MS"/>
                <a:cs typeface="Comic Sans MS"/>
              </a:rPr>
              <a:t>Sir. </a:t>
            </a:r>
            <a:r>
              <a:rPr sz="2200" spc="-20" dirty="0">
                <a:latin typeface="Comic Sans MS"/>
                <a:cs typeface="Comic Sans MS"/>
              </a:rPr>
              <a:t>"Nobody </a:t>
            </a:r>
            <a:r>
              <a:rPr sz="2200" spc="-10" dirty="0">
                <a:latin typeface="Comic Sans MS"/>
                <a:cs typeface="Comic Sans MS"/>
              </a:rPr>
              <a:t>runs  </a:t>
            </a:r>
            <a:r>
              <a:rPr sz="2200" spc="-20" dirty="0">
                <a:latin typeface="Comic Sans MS"/>
                <a:cs typeface="Comic Sans MS"/>
              </a:rPr>
              <a:t>away</a:t>
            </a:r>
            <a:r>
              <a:rPr sz="2200" spc="49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from</a:t>
            </a:r>
            <a:r>
              <a:rPr sz="2200" spc="50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here.</a:t>
            </a:r>
            <a:r>
              <a:rPr sz="2200" spc="50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We</a:t>
            </a:r>
            <a:r>
              <a:rPr sz="2200" spc="53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don't</a:t>
            </a:r>
            <a:r>
              <a:rPr sz="2200" spc="50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need</a:t>
            </a:r>
            <a:r>
              <a:rPr sz="2200" spc="52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51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fence.</a:t>
            </a:r>
            <a:r>
              <a:rPr sz="2200" spc="51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Know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560"/>
              </a:spcBef>
            </a:pPr>
            <a:r>
              <a:rPr sz="2200" spc="-5" dirty="0">
                <a:latin typeface="Comic Sans MS"/>
                <a:cs typeface="Comic Sans MS"/>
              </a:rPr>
              <a:t>why?  </a:t>
            </a:r>
            <a:r>
              <a:rPr sz="2200" dirty="0">
                <a:latin typeface="Comic Sans MS"/>
                <a:cs typeface="Comic Sans MS"/>
              </a:rPr>
              <a:t>Because  </a:t>
            </a:r>
            <a:r>
              <a:rPr sz="2200" spc="-5" dirty="0">
                <a:latin typeface="Comic Sans MS"/>
                <a:cs typeface="Comic Sans MS"/>
              </a:rPr>
              <a:t>we've  </a:t>
            </a:r>
            <a:r>
              <a:rPr sz="2200" dirty="0">
                <a:latin typeface="Comic Sans MS"/>
                <a:cs typeface="Comic Sans MS"/>
              </a:rPr>
              <a:t>got  the  only  </a:t>
            </a:r>
            <a:r>
              <a:rPr sz="2200" spc="-5" dirty="0">
                <a:latin typeface="Comic Sans MS"/>
                <a:cs typeface="Comic Sans MS"/>
              </a:rPr>
              <a:t>water  </a:t>
            </a:r>
            <a:r>
              <a:rPr sz="2200" dirty="0">
                <a:latin typeface="Comic Sans MS"/>
                <a:cs typeface="Comic Sans MS"/>
              </a:rPr>
              <a:t>for</a:t>
            </a:r>
            <a:r>
              <a:rPr sz="2200" spc="459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820"/>
              </a:spcBef>
            </a:pPr>
            <a:r>
              <a:rPr sz="2200" dirty="0">
                <a:latin typeface="Comic Sans MS"/>
                <a:cs typeface="Comic Sans MS"/>
              </a:rPr>
              <a:t>hundred </a:t>
            </a:r>
            <a:r>
              <a:rPr sz="2200" spc="-5" dirty="0">
                <a:latin typeface="Comic Sans MS"/>
                <a:cs typeface="Comic Sans MS"/>
              </a:rPr>
              <a:t>miles. You  </a:t>
            </a:r>
            <a:r>
              <a:rPr sz="2200" dirty="0">
                <a:latin typeface="Comic Sans MS"/>
                <a:cs typeface="Comic Sans MS"/>
              </a:rPr>
              <a:t>want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5" dirty="0">
                <a:latin typeface="Comic Sans MS"/>
                <a:cs typeface="Comic Sans MS"/>
              </a:rPr>
              <a:t>run </a:t>
            </a:r>
            <a:r>
              <a:rPr sz="2200" spc="62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away?  You'll  </a:t>
            </a:r>
            <a:r>
              <a:rPr sz="2200" spc="5" dirty="0">
                <a:latin typeface="Comic Sans MS"/>
                <a:cs typeface="Comic Sans MS"/>
              </a:rPr>
              <a:t>be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22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6302375" cy="3486785"/>
          </a:xfrm>
          <a:prstGeom prst="rect">
            <a:avLst/>
          </a:prstGeom>
        </p:spPr>
        <p:txBody>
          <a:bodyPr vert="horz" wrap="square" lIns="0" tIns="11620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915"/>
              </a:spcBef>
            </a:pPr>
            <a:r>
              <a:rPr sz="2200" spc="-10" dirty="0">
                <a:latin typeface="Comic Sans MS"/>
                <a:cs typeface="Comic Sans MS"/>
              </a:rPr>
              <a:t>buzzard </a:t>
            </a:r>
            <a:r>
              <a:rPr sz="2200" spc="-20" dirty="0">
                <a:latin typeface="Comic Sans MS"/>
                <a:cs typeface="Comic Sans MS"/>
              </a:rPr>
              <a:t>food </a:t>
            </a:r>
            <a:r>
              <a:rPr sz="2200" dirty="0">
                <a:latin typeface="Comic Sans MS"/>
                <a:cs typeface="Comic Sans MS"/>
              </a:rPr>
              <a:t>in </a:t>
            </a:r>
            <a:r>
              <a:rPr sz="2200" spc="-20" dirty="0">
                <a:latin typeface="Comic Sans MS"/>
                <a:cs typeface="Comic Sans MS"/>
              </a:rPr>
              <a:t>three</a:t>
            </a:r>
            <a:r>
              <a:rPr sz="2200" spc="-12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days."</a:t>
            </a:r>
            <a:endParaRPr sz="2200">
              <a:latin typeface="Comic Sans MS"/>
              <a:cs typeface="Comic Sans MS"/>
            </a:endParaRPr>
          </a:p>
          <a:p>
            <a:pPr marL="12700" marR="233045" indent="228600" algn="just">
              <a:lnSpc>
                <a:spcPct val="130900"/>
              </a:lnSpc>
              <a:spcBef>
                <a:spcPts val="5"/>
              </a:spcBef>
            </a:pPr>
            <a:r>
              <a:rPr sz="2200" spc="-5" dirty="0">
                <a:latin typeface="Comic Sans MS"/>
                <a:cs typeface="Comic Sans MS"/>
              </a:rPr>
              <a:t>Stanley could </a:t>
            </a:r>
            <a:r>
              <a:rPr sz="2200" dirty="0">
                <a:latin typeface="Comic Sans MS"/>
                <a:cs typeface="Comic Sans MS"/>
              </a:rPr>
              <a:t>see some kids dressed </a:t>
            </a:r>
            <a:r>
              <a:rPr sz="2200" spc="5" dirty="0">
                <a:latin typeface="Comic Sans MS"/>
                <a:cs typeface="Comic Sans MS"/>
              </a:rPr>
              <a:t>in  orange </a:t>
            </a:r>
            <a:r>
              <a:rPr sz="2200" dirty="0">
                <a:latin typeface="Comic Sans MS"/>
                <a:cs typeface="Comic Sans MS"/>
              </a:rPr>
              <a:t>and carrying shovels dragging  </a:t>
            </a:r>
            <a:r>
              <a:rPr sz="2200" spc="-20" dirty="0">
                <a:latin typeface="Comic Sans MS"/>
                <a:cs typeface="Comic Sans MS"/>
              </a:rPr>
              <a:t>themselves </a:t>
            </a:r>
            <a:r>
              <a:rPr sz="2200" spc="-15" dirty="0">
                <a:latin typeface="Comic Sans MS"/>
                <a:cs typeface="Comic Sans MS"/>
              </a:rPr>
              <a:t>toward </a:t>
            </a:r>
            <a:r>
              <a:rPr sz="2200" spc="5" dirty="0">
                <a:latin typeface="Comic Sans MS"/>
                <a:cs typeface="Comic Sans MS"/>
              </a:rPr>
              <a:t>the</a:t>
            </a:r>
            <a:r>
              <a:rPr sz="2200" spc="-7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tents.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815"/>
              </a:spcBef>
            </a:pPr>
            <a:r>
              <a:rPr sz="2200" spc="-5" dirty="0">
                <a:latin typeface="Comic Sans MS"/>
                <a:cs typeface="Comic Sans MS"/>
              </a:rPr>
              <a:t>"You </a:t>
            </a:r>
            <a:r>
              <a:rPr sz="2200" dirty="0">
                <a:latin typeface="Comic Sans MS"/>
                <a:cs typeface="Comic Sans MS"/>
              </a:rPr>
              <a:t>thirsty?" </a:t>
            </a:r>
            <a:r>
              <a:rPr sz="2200" spc="-5" dirty="0">
                <a:latin typeface="Comic Sans MS"/>
                <a:cs typeface="Comic Sans MS"/>
              </a:rPr>
              <a:t>asked Mr.</a:t>
            </a:r>
            <a:r>
              <a:rPr sz="2200" spc="-6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Sir.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600"/>
              </a:spcBef>
            </a:pPr>
            <a:r>
              <a:rPr sz="2200" spc="-5" dirty="0">
                <a:latin typeface="Comic Sans MS"/>
                <a:cs typeface="Comic Sans MS"/>
              </a:rPr>
              <a:t>"Yes, </a:t>
            </a:r>
            <a:r>
              <a:rPr sz="2200" spc="5" dirty="0">
                <a:latin typeface="Comic Sans MS"/>
                <a:cs typeface="Comic Sans MS"/>
              </a:rPr>
              <a:t>Mr. </a:t>
            </a:r>
            <a:r>
              <a:rPr sz="2200" dirty="0">
                <a:latin typeface="Comic Sans MS"/>
                <a:cs typeface="Comic Sans MS"/>
              </a:rPr>
              <a:t>Sir," </a:t>
            </a:r>
            <a:r>
              <a:rPr sz="2200" spc="-5" dirty="0">
                <a:latin typeface="Comic Sans MS"/>
                <a:cs typeface="Comic Sans MS"/>
              </a:rPr>
              <a:t>Stanley </a:t>
            </a:r>
            <a:r>
              <a:rPr sz="2200" spc="5" dirty="0">
                <a:latin typeface="Comic Sans MS"/>
                <a:cs typeface="Comic Sans MS"/>
              </a:rPr>
              <a:t>said</a:t>
            </a:r>
            <a:r>
              <a:rPr sz="2200" spc="-9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gratefully.</a:t>
            </a:r>
            <a:endParaRPr sz="2200">
              <a:latin typeface="Comic Sans MS"/>
              <a:cs typeface="Comic Sans MS"/>
            </a:endParaRPr>
          </a:p>
          <a:p>
            <a:pPr marL="12700" marR="5080" indent="228600" algn="just">
              <a:lnSpc>
                <a:spcPts val="3429"/>
              </a:lnSpc>
              <a:spcBef>
                <a:spcPts val="110"/>
              </a:spcBef>
            </a:pPr>
            <a:r>
              <a:rPr sz="2200" spc="-15" dirty="0">
                <a:latin typeface="Comic Sans MS"/>
                <a:cs typeface="Comic Sans MS"/>
              </a:rPr>
              <a:t>"Well, </a:t>
            </a:r>
            <a:r>
              <a:rPr sz="2200" dirty="0">
                <a:latin typeface="Comic Sans MS"/>
                <a:cs typeface="Comic Sans MS"/>
              </a:rPr>
              <a:t>you </a:t>
            </a:r>
            <a:r>
              <a:rPr sz="2200" spc="-15" dirty="0">
                <a:latin typeface="Comic Sans MS"/>
                <a:cs typeface="Comic Sans MS"/>
              </a:rPr>
              <a:t>better </a:t>
            </a:r>
            <a:r>
              <a:rPr sz="2200" dirty="0">
                <a:latin typeface="Comic Sans MS"/>
                <a:cs typeface="Comic Sans MS"/>
              </a:rPr>
              <a:t>get </a:t>
            </a:r>
            <a:r>
              <a:rPr sz="2200" spc="-10" dirty="0">
                <a:latin typeface="Comic Sans MS"/>
                <a:cs typeface="Comic Sans MS"/>
              </a:rPr>
              <a:t>used </a:t>
            </a:r>
            <a:r>
              <a:rPr sz="2200" spc="-5" dirty="0">
                <a:latin typeface="Comic Sans MS"/>
                <a:cs typeface="Comic Sans MS"/>
              </a:rPr>
              <a:t>to it. </a:t>
            </a:r>
            <a:r>
              <a:rPr sz="2200" spc="-15" dirty="0">
                <a:latin typeface="Comic Sans MS"/>
                <a:cs typeface="Comic Sans MS"/>
              </a:rPr>
              <a:t>You're </a:t>
            </a:r>
            <a:r>
              <a:rPr sz="2200" spc="-20" dirty="0">
                <a:latin typeface="Comic Sans MS"/>
                <a:cs typeface="Comic Sans MS"/>
              </a:rPr>
              <a:t>going 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5" dirty="0">
                <a:latin typeface="Comic Sans MS"/>
                <a:cs typeface="Comic Sans MS"/>
              </a:rPr>
              <a:t>be </a:t>
            </a:r>
            <a:r>
              <a:rPr sz="2200" spc="-20" dirty="0">
                <a:latin typeface="Comic Sans MS"/>
                <a:cs typeface="Comic Sans MS"/>
              </a:rPr>
              <a:t>thirsty </a:t>
            </a:r>
            <a:r>
              <a:rPr sz="2200" spc="-15" dirty="0">
                <a:latin typeface="Comic Sans MS"/>
                <a:cs typeface="Comic Sans MS"/>
              </a:rPr>
              <a:t>for </a:t>
            </a:r>
            <a:r>
              <a:rPr sz="2200" spc="-10" dirty="0">
                <a:latin typeface="Comic Sans MS"/>
                <a:cs typeface="Comic Sans MS"/>
              </a:rPr>
              <a:t>the next </a:t>
            </a:r>
            <a:r>
              <a:rPr sz="2200" spc="-20" dirty="0">
                <a:latin typeface="Comic Sans MS"/>
                <a:cs typeface="Comic Sans MS"/>
              </a:rPr>
              <a:t>eighteen</a:t>
            </a:r>
            <a:r>
              <a:rPr sz="2200" spc="-195" dirty="0">
                <a:latin typeface="Comic Sans MS"/>
                <a:cs typeface="Comic Sans MS"/>
              </a:rPr>
              <a:t> </a:t>
            </a:r>
            <a:r>
              <a:rPr sz="2200" spc="-30" dirty="0">
                <a:latin typeface="Comic Sans MS"/>
                <a:cs typeface="Comic Sans MS"/>
              </a:rPr>
              <a:t>months."</a:t>
            </a:r>
            <a:endParaRPr sz="2200">
              <a:latin typeface="Comic Sans MS"/>
              <a:cs typeface="Comic Sans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14908" y="5136896"/>
            <a:ext cx="6607809" cy="45847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1300">
              <a:lnSpc>
                <a:spcPct val="100000"/>
              </a:lnSpc>
              <a:spcBef>
                <a:spcPts val="105"/>
              </a:spcBef>
            </a:pPr>
            <a:r>
              <a:rPr sz="2200" dirty="0">
                <a:latin typeface="Comic Sans MS"/>
                <a:cs typeface="Comic Sans MS"/>
              </a:rPr>
              <a:t>5</a:t>
            </a:r>
            <a:endParaRPr sz="2200">
              <a:latin typeface="Comic Sans MS"/>
              <a:cs typeface="Comic Sans MS"/>
            </a:endParaRPr>
          </a:p>
          <a:p>
            <a:pPr marL="12700" marR="64135" indent="228600" algn="just">
              <a:lnSpc>
                <a:spcPct val="131200"/>
              </a:lnSpc>
              <a:spcBef>
                <a:spcPts val="2685"/>
              </a:spcBef>
            </a:pPr>
            <a:r>
              <a:rPr sz="2200" dirty="0">
                <a:latin typeface="Comic Sans MS"/>
                <a:cs typeface="Comic Sans MS"/>
              </a:rPr>
              <a:t>There were </a:t>
            </a:r>
            <a:r>
              <a:rPr sz="2200" spc="5" dirty="0">
                <a:latin typeface="Comic Sans MS"/>
                <a:cs typeface="Comic Sans MS"/>
              </a:rPr>
              <a:t>six </a:t>
            </a:r>
            <a:r>
              <a:rPr sz="2200" spc="-5" dirty="0">
                <a:latin typeface="Comic Sans MS"/>
                <a:cs typeface="Comic Sans MS"/>
              </a:rPr>
              <a:t>large </a:t>
            </a:r>
            <a:r>
              <a:rPr sz="2200" spc="5" dirty="0">
                <a:latin typeface="Comic Sans MS"/>
                <a:cs typeface="Comic Sans MS"/>
              </a:rPr>
              <a:t>gray </a:t>
            </a:r>
            <a:r>
              <a:rPr sz="2200" spc="-5" dirty="0">
                <a:latin typeface="Comic Sans MS"/>
                <a:cs typeface="Comic Sans MS"/>
              </a:rPr>
              <a:t>tents,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5" dirty="0">
                <a:latin typeface="Comic Sans MS"/>
                <a:cs typeface="Comic Sans MS"/>
              </a:rPr>
              <a:t>each </a:t>
            </a:r>
            <a:r>
              <a:rPr sz="2200" spc="5" dirty="0">
                <a:latin typeface="Comic Sans MS"/>
                <a:cs typeface="Comic Sans MS"/>
              </a:rPr>
              <a:t>one  </a:t>
            </a:r>
            <a:r>
              <a:rPr sz="2200" dirty="0">
                <a:latin typeface="Comic Sans MS"/>
                <a:cs typeface="Comic Sans MS"/>
              </a:rPr>
              <a:t>had a black </a:t>
            </a:r>
            <a:r>
              <a:rPr sz="2200" spc="-10" dirty="0">
                <a:latin typeface="Comic Sans MS"/>
                <a:cs typeface="Comic Sans MS"/>
              </a:rPr>
              <a:t>letter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spc="5" dirty="0">
                <a:latin typeface="Comic Sans MS"/>
                <a:cs typeface="Comic Sans MS"/>
              </a:rPr>
              <a:t>it: </a:t>
            </a:r>
            <a:r>
              <a:rPr sz="2200" dirty="0">
                <a:latin typeface="Comic Sans MS"/>
                <a:cs typeface="Comic Sans MS"/>
              </a:rPr>
              <a:t>A, B, </a:t>
            </a:r>
            <a:r>
              <a:rPr sz="2200" spc="-5" dirty="0">
                <a:latin typeface="Comic Sans MS"/>
                <a:cs typeface="Comic Sans MS"/>
              </a:rPr>
              <a:t>C, D, E, or </a:t>
            </a:r>
            <a:r>
              <a:rPr sz="2200" dirty="0">
                <a:latin typeface="Comic Sans MS"/>
                <a:cs typeface="Comic Sans MS"/>
              </a:rPr>
              <a:t>F. </a:t>
            </a:r>
            <a:r>
              <a:rPr sz="2200" spc="5" dirty="0">
                <a:latin typeface="Comic Sans MS"/>
                <a:cs typeface="Comic Sans MS"/>
              </a:rPr>
              <a:t>The  </a:t>
            </a:r>
            <a:r>
              <a:rPr sz="2200" dirty="0">
                <a:latin typeface="Comic Sans MS"/>
                <a:cs typeface="Comic Sans MS"/>
              </a:rPr>
              <a:t>first </a:t>
            </a:r>
            <a:r>
              <a:rPr sz="2200" spc="-5" dirty="0">
                <a:latin typeface="Comic Sans MS"/>
                <a:cs typeface="Comic Sans MS"/>
              </a:rPr>
              <a:t>five tents were </a:t>
            </a:r>
            <a:r>
              <a:rPr sz="2200" dirty="0">
                <a:latin typeface="Comic Sans MS"/>
                <a:cs typeface="Comic Sans MS"/>
              </a:rPr>
              <a:t>for the campers. </a:t>
            </a:r>
            <a:r>
              <a:rPr sz="2200" spc="5" dirty="0">
                <a:latin typeface="Comic Sans MS"/>
                <a:cs typeface="Comic Sans MS"/>
              </a:rPr>
              <a:t>The  </a:t>
            </a:r>
            <a:r>
              <a:rPr sz="2200" dirty="0">
                <a:latin typeface="Comic Sans MS"/>
                <a:cs typeface="Comic Sans MS"/>
              </a:rPr>
              <a:t>counselors slept in</a:t>
            </a:r>
            <a:r>
              <a:rPr sz="2200" spc="-4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F.</a:t>
            </a:r>
            <a:endParaRPr sz="2200">
              <a:latin typeface="Comic Sans MS"/>
              <a:cs typeface="Comic Sans MS"/>
            </a:endParaRPr>
          </a:p>
          <a:p>
            <a:pPr marL="241300" marR="5080" algn="just">
              <a:lnSpc>
                <a:spcPct val="116399"/>
              </a:lnSpc>
              <a:spcBef>
                <a:spcPts val="380"/>
              </a:spcBef>
            </a:pPr>
            <a:r>
              <a:rPr sz="2200" spc="-5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5" dirty="0">
                <a:latin typeface="Comic Sans MS"/>
                <a:cs typeface="Comic Sans MS"/>
              </a:rPr>
              <a:t>assigned </a:t>
            </a:r>
            <a:r>
              <a:rPr sz="2200" spc="-15" dirty="0">
                <a:latin typeface="Comic Sans MS"/>
                <a:cs typeface="Comic Sans MS"/>
              </a:rPr>
              <a:t>to </a:t>
            </a:r>
            <a:r>
              <a:rPr sz="2200" spc="5" dirty="0">
                <a:latin typeface="Comic Sans MS"/>
                <a:cs typeface="Comic Sans MS"/>
              </a:rPr>
              <a:t>D </a:t>
            </a:r>
            <a:r>
              <a:rPr sz="2200" spc="-5" dirty="0">
                <a:latin typeface="Comic Sans MS"/>
                <a:cs typeface="Comic Sans MS"/>
              </a:rPr>
              <a:t>tent. </a:t>
            </a:r>
            <a:r>
              <a:rPr sz="2200" spc="5" dirty="0">
                <a:latin typeface="Comic Sans MS"/>
                <a:cs typeface="Comic Sans MS"/>
              </a:rPr>
              <a:t>Mr. </a:t>
            </a:r>
            <a:r>
              <a:rPr sz="2200" dirty="0">
                <a:latin typeface="Comic Sans MS"/>
                <a:cs typeface="Comic Sans MS"/>
              </a:rPr>
              <a:t>Pendanski  was his</a:t>
            </a:r>
            <a:r>
              <a:rPr sz="2200" spc="-1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counselor.</a:t>
            </a:r>
            <a:endParaRPr sz="2200">
              <a:latin typeface="Comic Sans MS"/>
              <a:cs typeface="Comic Sans MS"/>
            </a:endParaRPr>
          </a:p>
          <a:p>
            <a:pPr marL="12700" marR="308610" indent="228600" algn="just">
              <a:lnSpc>
                <a:spcPts val="3429"/>
              </a:lnSpc>
              <a:spcBef>
                <a:spcPts val="80"/>
              </a:spcBef>
            </a:pPr>
            <a:r>
              <a:rPr sz="2200" dirty="0">
                <a:latin typeface="Comic Sans MS"/>
                <a:cs typeface="Comic Sans MS"/>
              </a:rPr>
              <a:t>"My </a:t>
            </a:r>
            <a:r>
              <a:rPr sz="2200" spc="-15" dirty="0">
                <a:latin typeface="Comic Sans MS"/>
                <a:cs typeface="Comic Sans MS"/>
              </a:rPr>
              <a:t>name </a:t>
            </a:r>
            <a:r>
              <a:rPr sz="2200" dirty="0">
                <a:latin typeface="Comic Sans MS"/>
                <a:cs typeface="Comic Sans MS"/>
              </a:rPr>
              <a:t>is </a:t>
            </a:r>
            <a:r>
              <a:rPr sz="2200" spc="-20" dirty="0">
                <a:latin typeface="Comic Sans MS"/>
                <a:cs typeface="Comic Sans MS"/>
              </a:rPr>
              <a:t>easy </a:t>
            </a:r>
            <a:r>
              <a:rPr sz="2200" spc="5" dirty="0">
                <a:latin typeface="Comic Sans MS"/>
                <a:cs typeface="Comic Sans MS"/>
              </a:rPr>
              <a:t>to </a:t>
            </a:r>
            <a:r>
              <a:rPr sz="2200" spc="-20" dirty="0">
                <a:latin typeface="Comic Sans MS"/>
                <a:cs typeface="Comic Sans MS"/>
              </a:rPr>
              <a:t>remember," </a:t>
            </a:r>
            <a:r>
              <a:rPr sz="2200" spc="-10" dirty="0">
                <a:latin typeface="Comic Sans MS"/>
                <a:cs typeface="Comic Sans MS"/>
              </a:rPr>
              <a:t>said </a:t>
            </a:r>
            <a:r>
              <a:rPr sz="2200" spc="5" dirty="0">
                <a:latin typeface="Comic Sans MS"/>
                <a:cs typeface="Comic Sans MS"/>
              </a:rPr>
              <a:t>Mr.  </a:t>
            </a:r>
            <a:r>
              <a:rPr sz="2200" spc="-20" dirty="0">
                <a:latin typeface="Comic Sans MS"/>
                <a:cs typeface="Comic Sans MS"/>
              </a:rPr>
              <a:t>Pendanski </a:t>
            </a:r>
            <a:r>
              <a:rPr sz="2200" dirty="0">
                <a:latin typeface="Comic Sans MS"/>
                <a:cs typeface="Comic Sans MS"/>
              </a:rPr>
              <a:t>as  he </a:t>
            </a:r>
            <a:r>
              <a:rPr sz="2200" spc="-10" dirty="0">
                <a:latin typeface="Comic Sans MS"/>
                <a:cs typeface="Comic Sans MS"/>
              </a:rPr>
              <a:t>shook </a:t>
            </a:r>
            <a:r>
              <a:rPr sz="2200" spc="-20" dirty="0">
                <a:latin typeface="Comic Sans MS"/>
                <a:cs typeface="Comic Sans MS"/>
              </a:rPr>
              <a:t>hands  </a:t>
            </a:r>
            <a:r>
              <a:rPr sz="2200" spc="-15" dirty="0">
                <a:latin typeface="Comic Sans MS"/>
                <a:cs typeface="Comic Sans MS"/>
              </a:rPr>
              <a:t>with Stanley </a:t>
            </a:r>
            <a:r>
              <a:rPr sz="2200" spc="56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just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600"/>
              </a:spcBef>
            </a:pPr>
            <a:r>
              <a:rPr sz="2200" spc="-20" dirty="0">
                <a:latin typeface="Comic Sans MS"/>
                <a:cs typeface="Comic Sans MS"/>
              </a:rPr>
              <a:t>outside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0" dirty="0">
                <a:latin typeface="Comic Sans MS"/>
                <a:cs typeface="Comic Sans MS"/>
              </a:rPr>
              <a:t>tent. </a:t>
            </a:r>
            <a:r>
              <a:rPr sz="2200" spc="-15" dirty="0">
                <a:latin typeface="Comic Sans MS"/>
                <a:cs typeface="Comic Sans MS"/>
              </a:rPr>
              <a:t>"Three </a:t>
            </a:r>
            <a:r>
              <a:rPr sz="2200" spc="-20" dirty="0">
                <a:latin typeface="Comic Sans MS"/>
                <a:cs typeface="Comic Sans MS"/>
              </a:rPr>
              <a:t>easy </a:t>
            </a:r>
            <a:r>
              <a:rPr sz="2200" spc="-15" dirty="0">
                <a:latin typeface="Comic Sans MS"/>
                <a:cs typeface="Comic Sans MS"/>
              </a:rPr>
              <a:t>words: pen,</a:t>
            </a:r>
            <a:r>
              <a:rPr sz="2200" spc="15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dance,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23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3064"/>
            <a:ext cx="6500495" cy="8761095"/>
          </a:xfrm>
          <a:prstGeom prst="rect">
            <a:avLst/>
          </a:prstGeom>
        </p:spPr>
        <p:txBody>
          <a:bodyPr vert="horz" wrap="square" lIns="0" tIns="1130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90"/>
              </a:spcBef>
            </a:pPr>
            <a:r>
              <a:rPr sz="2200" spc="-20" dirty="0">
                <a:latin typeface="Comic Sans MS"/>
                <a:cs typeface="Comic Sans MS"/>
              </a:rPr>
              <a:t>key."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795"/>
              </a:spcBef>
            </a:pPr>
            <a:r>
              <a:rPr sz="2200" spc="5" dirty="0">
                <a:latin typeface="Comic Sans MS"/>
                <a:cs typeface="Comic Sans MS"/>
              </a:rPr>
              <a:t>Mr. </a:t>
            </a:r>
            <a:r>
              <a:rPr sz="2200" spc="-5" dirty="0">
                <a:latin typeface="Comic Sans MS"/>
                <a:cs typeface="Comic Sans MS"/>
              </a:rPr>
              <a:t>Sir returned to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-8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office.</a:t>
            </a:r>
            <a:endParaRPr sz="2200">
              <a:latin typeface="Comic Sans MS"/>
              <a:cs typeface="Comic Sans MS"/>
            </a:endParaRPr>
          </a:p>
          <a:p>
            <a:pPr marL="12700" marR="60960" indent="228600" algn="just">
              <a:lnSpc>
                <a:spcPts val="3460"/>
              </a:lnSpc>
              <a:spcBef>
                <a:spcPts val="60"/>
              </a:spcBef>
            </a:pPr>
            <a:r>
              <a:rPr sz="2200" spc="5" dirty="0">
                <a:latin typeface="Comic Sans MS"/>
                <a:cs typeface="Comic Sans MS"/>
              </a:rPr>
              <a:t>Mr. </a:t>
            </a:r>
            <a:r>
              <a:rPr sz="2200" spc="-20" dirty="0">
                <a:latin typeface="Comic Sans MS"/>
                <a:cs typeface="Comic Sans MS"/>
              </a:rPr>
              <a:t>Pendanski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15" dirty="0">
                <a:latin typeface="Comic Sans MS"/>
                <a:cs typeface="Comic Sans MS"/>
              </a:rPr>
              <a:t>younger than </a:t>
            </a:r>
            <a:r>
              <a:rPr sz="2200" spc="5" dirty="0">
                <a:latin typeface="Comic Sans MS"/>
                <a:cs typeface="Comic Sans MS"/>
              </a:rPr>
              <a:t>Mr. </a:t>
            </a:r>
            <a:r>
              <a:rPr sz="2200" spc="-5" dirty="0">
                <a:latin typeface="Comic Sans MS"/>
                <a:cs typeface="Comic Sans MS"/>
              </a:rPr>
              <a:t>Sir, </a:t>
            </a:r>
            <a:r>
              <a:rPr sz="2200" spc="5" dirty="0">
                <a:latin typeface="Comic Sans MS"/>
                <a:cs typeface="Comic Sans MS"/>
              </a:rPr>
              <a:t>and  </a:t>
            </a:r>
            <a:r>
              <a:rPr sz="2200" spc="-20" dirty="0">
                <a:latin typeface="Comic Sans MS"/>
                <a:cs typeface="Comic Sans MS"/>
              </a:rPr>
              <a:t>not</a:t>
            </a:r>
            <a:r>
              <a:rPr sz="2200" spc="24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nearly</a:t>
            </a:r>
            <a:r>
              <a:rPr sz="2200" spc="26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as</a:t>
            </a:r>
            <a:r>
              <a:rPr sz="2200" spc="30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scary</a:t>
            </a:r>
            <a:r>
              <a:rPr sz="2200" spc="27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looking.</a:t>
            </a:r>
            <a:r>
              <a:rPr sz="2200" spc="24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The</a:t>
            </a:r>
            <a:r>
              <a:rPr sz="2200" spc="29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top</a:t>
            </a:r>
            <a:r>
              <a:rPr sz="2200" spc="24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of</a:t>
            </a:r>
            <a:r>
              <a:rPr sz="2200" spc="28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his</a:t>
            </a:r>
            <a:r>
              <a:rPr sz="2200" spc="27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head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560"/>
              </a:spcBef>
            </a:pPr>
            <a:r>
              <a:rPr sz="2200" dirty="0">
                <a:latin typeface="Comic Sans MS"/>
                <a:cs typeface="Comic Sans MS"/>
              </a:rPr>
              <a:t>was  shaved  </a:t>
            </a:r>
            <a:r>
              <a:rPr sz="2200" spc="5" dirty="0">
                <a:latin typeface="Comic Sans MS"/>
                <a:cs typeface="Comic Sans MS"/>
              </a:rPr>
              <a:t>so </a:t>
            </a:r>
            <a:r>
              <a:rPr sz="2200" spc="-5" dirty="0">
                <a:latin typeface="Comic Sans MS"/>
                <a:cs typeface="Comic Sans MS"/>
              </a:rPr>
              <a:t>close  </a:t>
            </a:r>
            <a:r>
              <a:rPr sz="2200" spc="5" dirty="0">
                <a:latin typeface="Comic Sans MS"/>
                <a:cs typeface="Comic Sans MS"/>
              </a:rPr>
              <a:t>it </a:t>
            </a:r>
            <a:r>
              <a:rPr sz="2200" dirty="0">
                <a:latin typeface="Comic Sans MS"/>
                <a:cs typeface="Comic Sans MS"/>
              </a:rPr>
              <a:t>was</a:t>
            </a:r>
            <a:r>
              <a:rPr sz="2200" spc="65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almost</a:t>
            </a:r>
            <a:r>
              <a:rPr sz="2200" spc="26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bald, </a:t>
            </a:r>
            <a:r>
              <a:rPr sz="2200" spc="5" dirty="0">
                <a:latin typeface="Comic Sans MS"/>
                <a:cs typeface="Comic Sans MS"/>
              </a:rPr>
              <a:t>but </a:t>
            </a:r>
            <a:r>
              <a:rPr sz="2200" dirty="0">
                <a:latin typeface="Comic Sans MS"/>
                <a:cs typeface="Comic Sans MS"/>
              </a:rPr>
              <a:t>his</a:t>
            </a:r>
            <a:endParaRPr sz="2200">
              <a:latin typeface="Comic Sans MS"/>
              <a:cs typeface="Comic Sans MS"/>
            </a:endParaRPr>
          </a:p>
          <a:p>
            <a:pPr marL="12700" marR="60960" algn="just">
              <a:lnSpc>
                <a:spcPct val="131000"/>
              </a:lnSpc>
              <a:spcBef>
                <a:spcPts val="20"/>
              </a:spcBef>
            </a:pPr>
            <a:r>
              <a:rPr sz="2200" dirty="0">
                <a:latin typeface="Comic Sans MS"/>
                <a:cs typeface="Comic Sans MS"/>
              </a:rPr>
              <a:t>face was </a:t>
            </a:r>
            <a:r>
              <a:rPr sz="2200" spc="-5" dirty="0">
                <a:latin typeface="Comic Sans MS"/>
                <a:cs typeface="Comic Sans MS"/>
              </a:rPr>
              <a:t>covered </a:t>
            </a:r>
            <a:r>
              <a:rPr sz="2200" spc="5" dirty="0">
                <a:latin typeface="Comic Sans MS"/>
                <a:cs typeface="Comic Sans MS"/>
              </a:rPr>
              <a:t>in </a:t>
            </a:r>
            <a:r>
              <a:rPr sz="2200" dirty="0">
                <a:latin typeface="Comic Sans MS"/>
                <a:cs typeface="Comic Sans MS"/>
              </a:rPr>
              <a:t>a thick </a:t>
            </a:r>
            <a:r>
              <a:rPr sz="2200" spc="5" dirty="0">
                <a:latin typeface="Comic Sans MS"/>
                <a:cs typeface="Comic Sans MS"/>
              </a:rPr>
              <a:t>curly </a:t>
            </a:r>
            <a:r>
              <a:rPr sz="2200" spc="-5" dirty="0">
                <a:latin typeface="Comic Sans MS"/>
                <a:cs typeface="Comic Sans MS"/>
              </a:rPr>
              <a:t>black beard. 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nose </a:t>
            </a:r>
            <a:r>
              <a:rPr sz="2200" dirty="0">
                <a:latin typeface="Comic Sans MS"/>
                <a:cs typeface="Comic Sans MS"/>
              </a:rPr>
              <a:t>was badly</a:t>
            </a:r>
            <a:r>
              <a:rPr sz="2200" spc="-17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sunburned.</a:t>
            </a:r>
            <a:endParaRPr sz="2200">
              <a:latin typeface="Comic Sans MS"/>
              <a:cs typeface="Comic Sans MS"/>
            </a:endParaRPr>
          </a:p>
          <a:p>
            <a:pPr marL="12700" marR="5080" indent="228600" algn="just">
              <a:lnSpc>
                <a:spcPct val="130900"/>
              </a:lnSpc>
            </a:pPr>
            <a:r>
              <a:rPr sz="2200" dirty="0">
                <a:latin typeface="Comic Sans MS"/>
                <a:cs typeface="Comic Sans MS"/>
              </a:rPr>
              <a:t>"Mr. </a:t>
            </a:r>
            <a:r>
              <a:rPr sz="2200" spc="5" dirty="0">
                <a:latin typeface="Comic Sans MS"/>
                <a:cs typeface="Comic Sans MS"/>
              </a:rPr>
              <a:t>Sir </a:t>
            </a:r>
            <a:r>
              <a:rPr sz="2200" dirty="0">
                <a:latin typeface="Comic Sans MS"/>
                <a:cs typeface="Comic Sans MS"/>
              </a:rPr>
              <a:t>isn't really </a:t>
            </a:r>
            <a:r>
              <a:rPr sz="2200" spc="5" dirty="0">
                <a:latin typeface="Comic Sans MS"/>
                <a:cs typeface="Comic Sans MS"/>
              </a:rPr>
              <a:t>so </a:t>
            </a:r>
            <a:r>
              <a:rPr sz="2200" dirty="0">
                <a:latin typeface="Comic Sans MS"/>
                <a:cs typeface="Comic Sans MS"/>
              </a:rPr>
              <a:t>bad," </a:t>
            </a:r>
            <a:r>
              <a:rPr sz="2200" spc="5" dirty="0">
                <a:latin typeface="Comic Sans MS"/>
                <a:cs typeface="Comic Sans MS"/>
              </a:rPr>
              <a:t>said </a:t>
            </a:r>
            <a:r>
              <a:rPr sz="2200" spc="-5" dirty="0">
                <a:latin typeface="Comic Sans MS"/>
                <a:cs typeface="Comic Sans MS"/>
              </a:rPr>
              <a:t>Mr.</a:t>
            </a:r>
            <a:r>
              <a:rPr sz="2200" spc="-12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Pendanski.  "He's</a:t>
            </a:r>
            <a:r>
              <a:rPr sz="2200" spc="16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just</a:t>
            </a:r>
            <a:r>
              <a:rPr sz="2200" spc="13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been</a:t>
            </a:r>
            <a:r>
              <a:rPr sz="2200" spc="13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in</a:t>
            </a:r>
            <a:r>
              <a:rPr sz="2200" spc="14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155" dirty="0">
                <a:latin typeface="Comic Sans MS"/>
                <a:cs typeface="Comic Sans MS"/>
              </a:rPr>
              <a:t> </a:t>
            </a:r>
            <a:r>
              <a:rPr sz="2200" spc="10" dirty="0">
                <a:latin typeface="Comic Sans MS"/>
                <a:cs typeface="Comic Sans MS"/>
              </a:rPr>
              <a:t>bad</a:t>
            </a:r>
            <a:r>
              <a:rPr sz="2200" spc="13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mood</a:t>
            </a:r>
            <a:r>
              <a:rPr sz="2200" spc="15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ever</a:t>
            </a:r>
            <a:r>
              <a:rPr sz="2200" spc="20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since</a:t>
            </a:r>
            <a:r>
              <a:rPr sz="2200" spc="15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he</a:t>
            </a:r>
            <a:r>
              <a:rPr sz="2200" spc="17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quit</a:t>
            </a:r>
            <a:endParaRPr sz="2200">
              <a:latin typeface="Comic Sans MS"/>
              <a:cs typeface="Comic Sans MS"/>
            </a:endParaRPr>
          </a:p>
          <a:p>
            <a:pPr marL="12700" marR="8890" algn="just">
              <a:lnSpc>
                <a:spcPct val="130900"/>
              </a:lnSpc>
              <a:spcBef>
                <a:spcPts val="30"/>
              </a:spcBef>
            </a:pPr>
            <a:r>
              <a:rPr sz="2200" spc="-20" dirty="0">
                <a:latin typeface="Comic Sans MS"/>
                <a:cs typeface="Comic Sans MS"/>
              </a:rPr>
              <a:t>smoking.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person you've </a:t>
            </a:r>
            <a:r>
              <a:rPr sz="2200" dirty="0">
                <a:latin typeface="Comic Sans MS"/>
                <a:cs typeface="Comic Sans MS"/>
              </a:rPr>
              <a:t>got </a:t>
            </a:r>
            <a:r>
              <a:rPr sz="2200" spc="5" dirty="0">
                <a:latin typeface="Comic Sans MS"/>
                <a:cs typeface="Comic Sans MS"/>
              </a:rPr>
              <a:t>to </a:t>
            </a:r>
            <a:r>
              <a:rPr sz="2200" spc="-15" dirty="0">
                <a:latin typeface="Comic Sans MS"/>
                <a:cs typeface="Comic Sans MS"/>
              </a:rPr>
              <a:t>worry about </a:t>
            </a:r>
            <a:r>
              <a:rPr sz="2200" spc="-5" dirty="0">
                <a:latin typeface="Comic Sans MS"/>
                <a:cs typeface="Comic Sans MS"/>
              </a:rPr>
              <a:t>is 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0" dirty="0">
                <a:latin typeface="Comic Sans MS"/>
                <a:cs typeface="Comic Sans MS"/>
              </a:rPr>
              <a:t>Warden. </a:t>
            </a:r>
            <a:r>
              <a:rPr sz="2200" spc="-15" dirty="0">
                <a:latin typeface="Comic Sans MS"/>
                <a:cs typeface="Comic Sans MS"/>
              </a:rPr>
              <a:t>There's really </a:t>
            </a:r>
            <a:r>
              <a:rPr sz="2200" spc="-20" dirty="0">
                <a:latin typeface="Comic Sans MS"/>
                <a:cs typeface="Comic Sans MS"/>
              </a:rPr>
              <a:t>only </a:t>
            </a:r>
            <a:r>
              <a:rPr sz="2200" spc="-5" dirty="0">
                <a:latin typeface="Comic Sans MS"/>
                <a:cs typeface="Comic Sans MS"/>
              </a:rPr>
              <a:t>one </a:t>
            </a:r>
            <a:r>
              <a:rPr sz="2200" spc="-15" dirty="0">
                <a:latin typeface="Comic Sans MS"/>
                <a:cs typeface="Comic Sans MS"/>
              </a:rPr>
              <a:t>rule </a:t>
            </a:r>
            <a:r>
              <a:rPr sz="2200" dirty="0">
                <a:latin typeface="Comic Sans MS"/>
                <a:cs typeface="Comic Sans MS"/>
              </a:rPr>
              <a:t>at </a:t>
            </a:r>
            <a:r>
              <a:rPr sz="2200" spc="-15" dirty="0">
                <a:latin typeface="Comic Sans MS"/>
                <a:cs typeface="Comic Sans MS"/>
              </a:rPr>
              <a:t>Camp  Green </a:t>
            </a:r>
            <a:r>
              <a:rPr sz="2200" spc="-10" dirty="0">
                <a:latin typeface="Comic Sans MS"/>
                <a:cs typeface="Comic Sans MS"/>
              </a:rPr>
              <a:t>Lake: </a:t>
            </a:r>
            <a:r>
              <a:rPr sz="2200" spc="-20" dirty="0">
                <a:latin typeface="Comic Sans MS"/>
                <a:cs typeface="Comic Sans MS"/>
              </a:rPr>
              <a:t>Don't </a:t>
            </a:r>
            <a:r>
              <a:rPr sz="2200" spc="-10" dirty="0">
                <a:latin typeface="Comic Sans MS"/>
                <a:cs typeface="Comic Sans MS"/>
              </a:rPr>
              <a:t>upset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-19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Warden."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815"/>
              </a:spcBef>
            </a:pPr>
            <a:r>
              <a:rPr sz="2200" spc="-5" dirty="0">
                <a:latin typeface="Comic Sans MS"/>
                <a:cs typeface="Comic Sans MS"/>
              </a:rPr>
              <a:t>Stanley nodded, </a:t>
            </a:r>
            <a:r>
              <a:rPr sz="2200" dirty="0">
                <a:latin typeface="Comic Sans MS"/>
                <a:cs typeface="Comic Sans MS"/>
              </a:rPr>
              <a:t>as if he</a:t>
            </a:r>
            <a:r>
              <a:rPr sz="2200" spc="-7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understood.</a:t>
            </a:r>
            <a:endParaRPr sz="2200">
              <a:latin typeface="Comic Sans MS"/>
              <a:cs typeface="Comic Sans MS"/>
            </a:endParaRPr>
          </a:p>
          <a:p>
            <a:pPr marL="12700" indent="228600" algn="just">
              <a:lnSpc>
                <a:spcPct val="100000"/>
              </a:lnSpc>
              <a:spcBef>
                <a:spcPts val="625"/>
              </a:spcBef>
            </a:pPr>
            <a:r>
              <a:rPr sz="2200" dirty="0">
                <a:latin typeface="Comic Sans MS"/>
                <a:cs typeface="Comic Sans MS"/>
              </a:rPr>
              <a:t>"I want you  </a:t>
            </a:r>
            <a:r>
              <a:rPr sz="2200" spc="-5" dirty="0">
                <a:latin typeface="Comic Sans MS"/>
                <a:cs typeface="Comic Sans MS"/>
              </a:rPr>
              <a:t>to  know,  Stanley,  that </a:t>
            </a:r>
            <a:r>
              <a:rPr sz="2200" dirty="0">
                <a:latin typeface="Comic Sans MS"/>
                <a:cs typeface="Comic Sans MS"/>
              </a:rPr>
              <a:t>I </a:t>
            </a:r>
            <a:r>
              <a:rPr sz="2200" spc="37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respect</a:t>
            </a:r>
            <a:endParaRPr sz="2200">
              <a:latin typeface="Comic Sans MS"/>
              <a:cs typeface="Comic Sans MS"/>
            </a:endParaRPr>
          </a:p>
          <a:p>
            <a:pPr marL="12700" marR="5080" algn="just">
              <a:lnSpc>
                <a:spcPct val="130900"/>
              </a:lnSpc>
            </a:pPr>
            <a:r>
              <a:rPr sz="2200" spc="-5" dirty="0">
                <a:latin typeface="Comic Sans MS"/>
                <a:cs typeface="Comic Sans MS"/>
              </a:rPr>
              <a:t>you," </a:t>
            </a:r>
            <a:r>
              <a:rPr sz="2200" spc="5" dirty="0">
                <a:latin typeface="Comic Sans MS"/>
                <a:cs typeface="Comic Sans MS"/>
              </a:rPr>
              <a:t>Mr. </a:t>
            </a:r>
            <a:r>
              <a:rPr sz="2200" dirty="0">
                <a:latin typeface="Comic Sans MS"/>
                <a:cs typeface="Comic Sans MS"/>
              </a:rPr>
              <a:t>Pendanski </a:t>
            </a:r>
            <a:r>
              <a:rPr sz="2200" spc="-5" dirty="0">
                <a:latin typeface="Comic Sans MS"/>
                <a:cs typeface="Comic Sans MS"/>
              </a:rPr>
              <a:t>said. </a:t>
            </a:r>
            <a:r>
              <a:rPr sz="2200" dirty="0">
                <a:latin typeface="Comic Sans MS"/>
                <a:cs typeface="Comic Sans MS"/>
              </a:rPr>
              <a:t>"I understand </a:t>
            </a:r>
            <a:r>
              <a:rPr sz="2200" spc="-20" dirty="0">
                <a:latin typeface="Comic Sans MS"/>
                <a:cs typeface="Comic Sans MS"/>
              </a:rPr>
              <a:t>you've  </a:t>
            </a:r>
            <a:r>
              <a:rPr sz="2200" spc="-15" dirty="0">
                <a:latin typeface="Comic Sans MS"/>
                <a:cs typeface="Comic Sans MS"/>
              </a:rPr>
              <a:t>made </a:t>
            </a:r>
            <a:r>
              <a:rPr sz="2200" spc="-10" dirty="0">
                <a:latin typeface="Comic Sans MS"/>
                <a:cs typeface="Comic Sans MS"/>
              </a:rPr>
              <a:t>some </a:t>
            </a:r>
            <a:r>
              <a:rPr sz="2200" spc="5" dirty="0">
                <a:latin typeface="Comic Sans MS"/>
                <a:cs typeface="Comic Sans MS"/>
              </a:rPr>
              <a:t>bad </a:t>
            </a:r>
            <a:r>
              <a:rPr sz="2200" spc="-20" dirty="0">
                <a:latin typeface="Comic Sans MS"/>
                <a:cs typeface="Comic Sans MS"/>
              </a:rPr>
              <a:t>mistakes </a:t>
            </a:r>
            <a:r>
              <a:rPr sz="2200" dirty="0">
                <a:latin typeface="Comic Sans MS"/>
                <a:cs typeface="Comic Sans MS"/>
              </a:rPr>
              <a:t>in  </a:t>
            </a:r>
            <a:r>
              <a:rPr sz="2200" spc="-20" dirty="0">
                <a:latin typeface="Comic Sans MS"/>
                <a:cs typeface="Comic Sans MS"/>
              </a:rPr>
              <a:t>your  </a:t>
            </a:r>
            <a:r>
              <a:rPr sz="2200" spc="-10" dirty="0">
                <a:latin typeface="Comic Sans MS"/>
                <a:cs typeface="Comic Sans MS"/>
              </a:rPr>
              <a:t>life. </a:t>
            </a:r>
            <a:r>
              <a:rPr sz="2200" spc="48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Otherwise</a:t>
            </a:r>
            <a:endParaRPr sz="2200">
              <a:latin typeface="Comic Sans MS"/>
              <a:cs typeface="Comic Sans MS"/>
            </a:endParaRPr>
          </a:p>
          <a:p>
            <a:pPr marL="12700" marR="5080" algn="just">
              <a:lnSpc>
                <a:spcPct val="130900"/>
              </a:lnSpc>
              <a:spcBef>
                <a:spcPts val="25"/>
              </a:spcBef>
            </a:pPr>
            <a:r>
              <a:rPr sz="2200" dirty="0">
                <a:latin typeface="Comic Sans MS"/>
                <a:cs typeface="Comic Sans MS"/>
              </a:rPr>
              <a:t>you </a:t>
            </a:r>
            <a:r>
              <a:rPr sz="2200" spc="-20" dirty="0">
                <a:latin typeface="Comic Sans MS"/>
                <a:cs typeface="Comic Sans MS"/>
              </a:rPr>
              <a:t>wouldn't </a:t>
            </a:r>
            <a:r>
              <a:rPr sz="2200" spc="5" dirty="0">
                <a:latin typeface="Comic Sans MS"/>
                <a:cs typeface="Comic Sans MS"/>
              </a:rPr>
              <a:t>be </a:t>
            </a:r>
            <a:r>
              <a:rPr sz="2200" spc="-10" dirty="0">
                <a:latin typeface="Comic Sans MS"/>
                <a:cs typeface="Comic Sans MS"/>
              </a:rPr>
              <a:t>here. </a:t>
            </a:r>
            <a:r>
              <a:rPr sz="2200" spc="-5" dirty="0">
                <a:latin typeface="Comic Sans MS"/>
                <a:cs typeface="Comic Sans MS"/>
              </a:rPr>
              <a:t>But </a:t>
            </a:r>
            <a:r>
              <a:rPr sz="2200" spc="-20" dirty="0">
                <a:latin typeface="Comic Sans MS"/>
                <a:cs typeface="Comic Sans MS"/>
              </a:rPr>
              <a:t>everyone makes  mistakes. </a:t>
            </a:r>
            <a:r>
              <a:rPr sz="2200" spc="-15" dirty="0">
                <a:latin typeface="Comic Sans MS"/>
                <a:cs typeface="Comic Sans MS"/>
              </a:rPr>
              <a:t>You </a:t>
            </a:r>
            <a:r>
              <a:rPr sz="2200" spc="-20" dirty="0">
                <a:latin typeface="Comic Sans MS"/>
                <a:cs typeface="Comic Sans MS"/>
              </a:rPr>
              <a:t>may have </a:t>
            </a:r>
            <a:r>
              <a:rPr sz="2200" spc="-15" dirty="0">
                <a:latin typeface="Comic Sans MS"/>
                <a:cs typeface="Comic Sans MS"/>
              </a:rPr>
              <a:t>done </a:t>
            </a:r>
            <a:r>
              <a:rPr sz="2200" spc="-10" dirty="0">
                <a:latin typeface="Comic Sans MS"/>
                <a:cs typeface="Comic Sans MS"/>
              </a:rPr>
              <a:t>some </a:t>
            </a:r>
            <a:r>
              <a:rPr sz="2200" spc="-15" dirty="0">
                <a:latin typeface="Comic Sans MS"/>
                <a:cs typeface="Comic Sans MS"/>
              </a:rPr>
              <a:t>bad </a:t>
            </a:r>
            <a:r>
              <a:rPr sz="2200" spc="-20" dirty="0">
                <a:latin typeface="Comic Sans MS"/>
                <a:cs typeface="Comic Sans MS"/>
              </a:rPr>
              <a:t>things, </a:t>
            </a:r>
            <a:r>
              <a:rPr sz="2200" spc="-5" dirty="0">
                <a:latin typeface="Comic Sans MS"/>
                <a:cs typeface="Comic Sans MS"/>
              </a:rPr>
              <a:t>but  </a:t>
            </a:r>
            <a:r>
              <a:rPr sz="2200" spc="-15" dirty="0">
                <a:latin typeface="Comic Sans MS"/>
                <a:cs typeface="Comic Sans MS"/>
              </a:rPr>
              <a:t>that </a:t>
            </a:r>
            <a:r>
              <a:rPr sz="2200" spc="-20" dirty="0">
                <a:latin typeface="Comic Sans MS"/>
                <a:cs typeface="Comic Sans MS"/>
              </a:rPr>
              <a:t>doesn't mean </a:t>
            </a:r>
            <a:r>
              <a:rPr sz="2200" dirty="0">
                <a:latin typeface="Comic Sans MS"/>
                <a:cs typeface="Comic Sans MS"/>
              </a:rPr>
              <a:t>you're a </a:t>
            </a:r>
            <a:r>
              <a:rPr sz="2200" spc="5" dirty="0">
                <a:latin typeface="Comic Sans MS"/>
                <a:cs typeface="Comic Sans MS"/>
              </a:rPr>
              <a:t>bad</a:t>
            </a:r>
            <a:r>
              <a:rPr sz="2200" spc="-19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kid."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819"/>
              </a:spcBef>
            </a:pPr>
            <a:r>
              <a:rPr sz="2200" spc="-5" dirty="0">
                <a:latin typeface="Comic Sans MS"/>
                <a:cs typeface="Comic Sans MS"/>
              </a:rPr>
              <a:t>Stanley nodded. </a:t>
            </a:r>
            <a:r>
              <a:rPr sz="2200" spc="10" dirty="0">
                <a:latin typeface="Comic Sans MS"/>
                <a:cs typeface="Comic Sans MS"/>
              </a:rPr>
              <a:t>It </a:t>
            </a:r>
            <a:r>
              <a:rPr sz="2200" dirty="0">
                <a:latin typeface="Comic Sans MS"/>
                <a:cs typeface="Comic Sans MS"/>
              </a:rPr>
              <a:t>seemed </a:t>
            </a:r>
            <a:r>
              <a:rPr sz="2200" spc="-5" dirty="0">
                <a:latin typeface="Comic Sans MS"/>
                <a:cs typeface="Comic Sans MS"/>
              </a:rPr>
              <a:t>pointless to</a:t>
            </a:r>
            <a:r>
              <a:rPr sz="2200" spc="24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try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24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5982335" cy="17818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31000"/>
              </a:lnSpc>
              <a:spcBef>
                <a:spcPts val="95"/>
              </a:spcBef>
            </a:pP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5" dirty="0">
                <a:latin typeface="Comic Sans MS"/>
                <a:cs typeface="Comic Sans MS"/>
              </a:rPr>
              <a:t>tell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15" dirty="0">
                <a:latin typeface="Comic Sans MS"/>
                <a:cs typeface="Comic Sans MS"/>
              </a:rPr>
              <a:t>counselor </a:t>
            </a:r>
            <a:r>
              <a:rPr sz="2200" spc="-5" dirty="0">
                <a:latin typeface="Comic Sans MS"/>
                <a:cs typeface="Comic Sans MS"/>
              </a:rPr>
              <a:t>that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10" dirty="0">
                <a:latin typeface="Comic Sans MS"/>
                <a:cs typeface="Comic Sans MS"/>
              </a:rPr>
              <a:t>was </a:t>
            </a:r>
            <a:r>
              <a:rPr sz="2200" spc="-15" dirty="0">
                <a:latin typeface="Comic Sans MS"/>
                <a:cs typeface="Comic Sans MS"/>
              </a:rPr>
              <a:t>innocent. 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15" dirty="0">
                <a:latin typeface="Comic Sans MS"/>
                <a:cs typeface="Comic Sans MS"/>
              </a:rPr>
              <a:t>figured that everyone </a:t>
            </a:r>
            <a:r>
              <a:rPr sz="2200" spc="-20" dirty="0">
                <a:latin typeface="Comic Sans MS"/>
                <a:cs typeface="Comic Sans MS"/>
              </a:rPr>
              <a:t>probably </a:t>
            </a:r>
            <a:r>
              <a:rPr sz="2200" spc="-15" dirty="0">
                <a:latin typeface="Comic Sans MS"/>
                <a:cs typeface="Comic Sans MS"/>
              </a:rPr>
              <a:t>said that. 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20" dirty="0">
                <a:latin typeface="Comic Sans MS"/>
                <a:cs typeface="Comic Sans MS"/>
              </a:rPr>
              <a:t>didn't </a:t>
            </a:r>
            <a:r>
              <a:rPr sz="2200" spc="-10" dirty="0">
                <a:latin typeface="Comic Sans MS"/>
                <a:cs typeface="Comic Sans MS"/>
              </a:rPr>
              <a:t>want</a:t>
            </a:r>
            <a:r>
              <a:rPr sz="2200" spc="-7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Mr.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820"/>
              </a:spcBef>
            </a:pPr>
            <a:r>
              <a:rPr sz="2200" spc="-5" dirty="0">
                <a:latin typeface="Comic Sans MS"/>
                <a:cs typeface="Comic Sans MS"/>
              </a:rPr>
              <a:t>Pen-dance-key to </a:t>
            </a:r>
            <a:r>
              <a:rPr sz="2200" dirty="0">
                <a:latin typeface="Comic Sans MS"/>
                <a:cs typeface="Comic Sans MS"/>
              </a:rPr>
              <a:t>think he had a </a:t>
            </a:r>
            <a:r>
              <a:rPr sz="2200" spc="5" dirty="0">
                <a:latin typeface="Comic Sans MS"/>
                <a:cs typeface="Comic Sans MS"/>
              </a:rPr>
              <a:t>bad</a:t>
            </a:r>
            <a:r>
              <a:rPr sz="2200" spc="-10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attitude.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25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832688"/>
            <a:ext cx="6609080" cy="38004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6350" indent="228600" algn="just">
              <a:lnSpc>
                <a:spcPct val="131000"/>
              </a:lnSpc>
              <a:spcBef>
                <a:spcPts val="95"/>
              </a:spcBef>
            </a:pPr>
            <a:r>
              <a:rPr sz="2200" dirty="0">
                <a:latin typeface="Comic Sans MS"/>
                <a:cs typeface="Comic Sans MS"/>
              </a:rPr>
              <a:t>"I'm going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help you </a:t>
            </a:r>
            <a:r>
              <a:rPr sz="2200" spc="5" dirty="0">
                <a:latin typeface="Comic Sans MS"/>
                <a:cs typeface="Comic Sans MS"/>
              </a:rPr>
              <a:t>turn </a:t>
            </a:r>
            <a:r>
              <a:rPr sz="2200" spc="-5" dirty="0">
                <a:latin typeface="Comic Sans MS"/>
                <a:cs typeface="Comic Sans MS"/>
              </a:rPr>
              <a:t>your </a:t>
            </a:r>
            <a:r>
              <a:rPr sz="2200" dirty="0">
                <a:latin typeface="Comic Sans MS"/>
                <a:cs typeface="Comic Sans MS"/>
              </a:rPr>
              <a:t>life </a:t>
            </a:r>
            <a:r>
              <a:rPr sz="2200" spc="-5" dirty="0">
                <a:latin typeface="Comic Sans MS"/>
                <a:cs typeface="Comic Sans MS"/>
              </a:rPr>
              <a:t>around,"  </a:t>
            </a:r>
            <a:r>
              <a:rPr sz="2200" spc="5" dirty="0">
                <a:latin typeface="Comic Sans MS"/>
                <a:cs typeface="Comic Sans MS"/>
              </a:rPr>
              <a:t>said </a:t>
            </a:r>
            <a:r>
              <a:rPr sz="2200" dirty="0">
                <a:latin typeface="Comic Sans MS"/>
                <a:cs typeface="Comic Sans MS"/>
              </a:rPr>
              <a:t>his counselor. "But </a:t>
            </a:r>
            <a:r>
              <a:rPr sz="2200" spc="5" dirty="0">
                <a:latin typeface="Comic Sans MS"/>
                <a:cs typeface="Comic Sans MS"/>
              </a:rPr>
              <a:t>you're </a:t>
            </a:r>
            <a:r>
              <a:rPr sz="2200" dirty="0">
                <a:latin typeface="Comic Sans MS"/>
                <a:cs typeface="Comic Sans MS"/>
              </a:rPr>
              <a:t>going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have </a:t>
            </a:r>
            <a:r>
              <a:rPr sz="2200" spc="-5" dirty="0">
                <a:latin typeface="Comic Sans MS"/>
                <a:cs typeface="Comic Sans MS"/>
              </a:rPr>
              <a:t>to  help, </a:t>
            </a:r>
            <a:r>
              <a:rPr sz="2200" dirty="0">
                <a:latin typeface="Comic Sans MS"/>
                <a:cs typeface="Comic Sans MS"/>
              </a:rPr>
              <a:t>too. Can I count </a:t>
            </a:r>
            <a:r>
              <a:rPr sz="2200" spc="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your</a:t>
            </a:r>
            <a:r>
              <a:rPr sz="2200" spc="-9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help?"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819"/>
              </a:spcBef>
            </a:pPr>
            <a:r>
              <a:rPr sz="2200" spc="-5" dirty="0">
                <a:latin typeface="Comic Sans MS"/>
                <a:cs typeface="Comic Sans MS"/>
              </a:rPr>
              <a:t>"Yes, </a:t>
            </a:r>
            <a:r>
              <a:rPr sz="2200" dirty="0">
                <a:latin typeface="Comic Sans MS"/>
                <a:cs typeface="Comic Sans MS"/>
              </a:rPr>
              <a:t>sir," </a:t>
            </a:r>
            <a:r>
              <a:rPr sz="2200" spc="-5" dirty="0">
                <a:latin typeface="Comic Sans MS"/>
                <a:cs typeface="Comic Sans MS"/>
              </a:rPr>
              <a:t>Stanley</a:t>
            </a:r>
            <a:r>
              <a:rPr sz="2200" spc="-4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said.</a:t>
            </a:r>
            <a:endParaRPr sz="2200">
              <a:latin typeface="Comic Sans MS"/>
              <a:cs typeface="Comic Sans MS"/>
            </a:endParaRPr>
          </a:p>
          <a:p>
            <a:pPr marL="241300" marR="7620" algn="just">
              <a:lnSpc>
                <a:spcPct val="116399"/>
              </a:lnSpc>
              <a:spcBef>
                <a:spcPts val="170"/>
              </a:spcBef>
            </a:pPr>
            <a:r>
              <a:rPr sz="2200" spc="5" dirty="0">
                <a:latin typeface="Comic Sans MS"/>
                <a:cs typeface="Comic Sans MS"/>
              </a:rPr>
              <a:t>Mr. </a:t>
            </a:r>
            <a:r>
              <a:rPr sz="2200" dirty="0">
                <a:latin typeface="Comic Sans MS"/>
                <a:cs typeface="Comic Sans MS"/>
              </a:rPr>
              <a:t>Pendanski said, </a:t>
            </a:r>
            <a:r>
              <a:rPr sz="2200" spc="-5" dirty="0">
                <a:latin typeface="Comic Sans MS"/>
                <a:cs typeface="Comic Sans MS"/>
              </a:rPr>
              <a:t>"Good,"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5" dirty="0">
                <a:latin typeface="Comic Sans MS"/>
                <a:cs typeface="Comic Sans MS"/>
              </a:rPr>
              <a:t>patted </a:t>
            </a:r>
            <a:r>
              <a:rPr sz="2200" dirty="0">
                <a:latin typeface="Comic Sans MS"/>
                <a:cs typeface="Comic Sans MS"/>
              </a:rPr>
              <a:t>Stanley 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-4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back.</a:t>
            </a:r>
            <a:endParaRPr sz="2200">
              <a:latin typeface="Comic Sans MS"/>
              <a:cs typeface="Comic Sans MS"/>
            </a:endParaRPr>
          </a:p>
          <a:p>
            <a:pPr marL="241300" marR="6350" algn="just">
              <a:lnSpc>
                <a:spcPct val="116399"/>
              </a:lnSpc>
              <a:spcBef>
                <a:spcPts val="170"/>
              </a:spcBef>
            </a:pPr>
            <a:r>
              <a:rPr sz="2200" spc="5" dirty="0">
                <a:latin typeface="Comic Sans MS"/>
                <a:cs typeface="Comic Sans MS"/>
              </a:rPr>
              <a:t>Two </a:t>
            </a:r>
            <a:r>
              <a:rPr sz="2200" spc="-5" dirty="0">
                <a:latin typeface="Comic Sans MS"/>
                <a:cs typeface="Comic Sans MS"/>
              </a:rPr>
              <a:t>boys, each carrying </a:t>
            </a:r>
            <a:r>
              <a:rPr sz="2200" dirty="0">
                <a:latin typeface="Comic Sans MS"/>
                <a:cs typeface="Comic Sans MS"/>
              </a:rPr>
              <a:t>a shovel, were </a:t>
            </a:r>
            <a:r>
              <a:rPr sz="2200" spc="-10" dirty="0">
                <a:latin typeface="Comic Sans MS"/>
                <a:cs typeface="Comic Sans MS"/>
              </a:rPr>
              <a:t>coming  </a:t>
            </a:r>
            <a:r>
              <a:rPr sz="2200" spc="-5" dirty="0">
                <a:latin typeface="Comic Sans MS"/>
                <a:cs typeface="Comic Sans MS"/>
              </a:rPr>
              <a:t>across </a:t>
            </a:r>
            <a:r>
              <a:rPr sz="2200" dirty="0">
                <a:latin typeface="Comic Sans MS"/>
                <a:cs typeface="Comic Sans MS"/>
              </a:rPr>
              <a:t>the compound.</a:t>
            </a:r>
            <a:r>
              <a:rPr sz="2200" spc="-65" dirty="0">
                <a:latin typeface="Comic Sans MS"/>
                <a:cs typeface="Comic Sans MS"/>
              </a:rPr>
              <a:t> </a:t>
            </a:r>
            <a:r>
              <a:rPr sz="2200" spc="10" dirty="0">
                <a:latin typeface="Comic Sans MS"/>
                <a:cs typeface="Comic Sans MS"/>
              </a:rPr>
              <a:t>Mr.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620"/>
              </a:spcBef>
            </a:pPr>
            <a:r>
              <a:rPr sz="2200" spc="-5" dirty="0">
                <a:latin typeface="Comic Sans MS"/>
                <a:cs typeface="Comic Sans MS"/>
              </a:rPr>
              <a:t>Pendanski called to </a:t>
            </a:r>
            <a:r>
              <a:rPr sz="2200" dirty="0">
                <a:latin typeface="Comic Sans MS"/>
                <a:cs typeface="Comic Sans MS"/>
              </a:rPr>
              <a:t>them. </a:t>
            </a:r>
            <a:r>
              <a:rPr sz="2200" spc="-5" dirty="0">
                <a:latin typeface="Comic Sans MS"/>
                <a:cs typeface="Comic Sans MS"/>
              </a:rPr>
              <a:t>"Rex! Alan! </a:t>
            </a:r>
            <a:r>
              <a:rPr sz="2200" dirty="0">
                <a:latin typeface="Comic Sans MS"/>
                <a:cs typeface="Comic Sans MS"/>
              </a:rPr>
              <a:t>I want </a:t>
            </a:r>
            <a:r>
              <a:rPr sz="2200" spc="5" dirty="0">
                <a:latin typeface="Comic Sans MS"/>
                <a:cs typeface="Comic Sans MS"/>
              </a:rPr>
              <a:t>you</a:t>
            </a:r>
            <a:r>
              <a:rPr sz="2200" spc="-10" dirty="0">
                <a:latin typeface="Comic Sans MS"/>
                <a:cs typeface="Comic Sans MS"/>
              </a:rPr>
              <a:t> to</a:t>
            </a:r>
            <a:endParaRPr sz="2200">
              <a:latin typeface="Comic Sans MS"/>
              <a:cs typeface="Comic Sans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14908" y="4607762"/>
            <a:ext cx="4998720" cy="13423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95580">
              <a:lnSpc>
                <a:spcPct val="130900"/>
              </a:lnSpc>
              <a:spcBef>
                <a:spcPts val="95"/>
              </a:spcBef>
              <a:tabLst>
                <a:tab pos="893444" algn="l"/>
                <a:tab pos="1543050" algn="l"/>
                <a:tab pos="2381885" algn="l"/>
                <a:tab pos="2884805" algn="l"/>
                <a:tab pos="4171315" algn="l"/>
              </a:tabLst>
            </a:pPr>
            <a:r>
              <a:rPr sz="2200" spc="-10" dirty="0">
                <a:latin typeface="Comic Sans MS"/>
                <a:cs typeface="Comic Sans MS"/>
              </a:rPr>
              <a:t>com</a:t>
            </a:r>
            <a:r>
              <a:rPr sz="2200" dirty="0">
                <a:latin typeface="Comic Sans MS"/>
                <a:cs typeface="Comic Sans MS"/>
              </a:rPr>
              <a:t>e	say	h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l</a:t>
            </a:r>
            <a:r>
              <a:rPr sz="2200" spc="10" dirty="0">
                <a:latin typeface="Comic Sans MS"/>
                <a:cs typeface="Comic Sans MS"/>
              </a:rPr>
              <a:t>l</a:t>
            </a:r>
            <a:r>
              <a:rPr sz="2200" dirty="0">
                <a:latin typeface="Comic Sans MS"/>
                <a:cs typeface="Comic Sans MS"/>
              </a:rPr>
              <a:t>o	</a:t>
            </a:r>
            <a:r>
              <a:rPr sz="2200" spc="15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o	</a:t>
            </a:r>
            <a:r>
              <a:rPr sz="2200" spc="30" dirty="0">
                <a:latin typeface="Comic Sans MS"/>
                <a:cs typeface="Comic Sans MS"/>
              </a:rPr>
              <a:t>S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an</a:t>
            </a:r>
            <a:r>
              <a:rPr sz="2200" spc="-15" dirty="0">
                <a:latin typeface="Comic Sans MS"/>
                <a:cs typeface="Comic Sans MS"/>
              </a:rPr>
              <a:t>le</a:t>
            </a:r>
            <a:r>
              <a:rPr sz="2200" dirty="0">
                <a:latin typeface="Comic Sans MS"/>
                <a:cs typeface="Comic Sans MS"/>
              </a:rPr>
              <a:t>y.	</a:t>
            </a:r>
            <a:r>
              <a:rPr sz="2200" spc="35" dirty="0">
                <a:latin typeface="Comic Sans MS"/>
                <a:cs typeface="Comic Sans MS"/>
              </a:rPr>
              <a:t>H</a:t>
            </a:r>
            <a:r>
              <a:rPr sz="2200" spc="10" dirty="0">
                <a:latin typeface="Comic Sans MS"/>
                <a:cs typeface="Comic Sans MS"/>
              </a:rPr>
              <a:t>e</a:t>
            </a:r>
            <a:r>
              <a:rPr sz="2200" spc="25" dirty="0">
                <a:latin typeface="Comic Sans MS"/>
                <a:cs typeface="Comic Sans MS"/>
              </a:rPr>
              <a:t>'</a:t>
            </a:r>
            <a:r>
              <a:rPr sz="2200" dirty="0">
                <a:latin typeface="Comic Sans MS"/>
                <a:cs typeface="Comic Sans MS"/>
              </a:rPr>
              <a:t>s  </a:t>
            </a:r>
            <a:r>
              <a:rPr sz="2200" spc="-25" dirty="0">
                <a:latin typeface="Comic Sans MS"/>
                <a:cs typeface="Comic Sans MS"/>
              </a:rPr>
              <a:t>member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-15" dirty="0">
                <a:latin typeface="Comic Sans MS"/>
                <a:cs typeface="Comic Sans MS"/>
              </a:rPr>
              <a:t>our</a:t>
            </a:r>
            <a:r>
              <a:rPr sz="2200" spc="-60" dirty="0">
                <a:latin typeface="Comic Sans MS"/>
                <a:cs typeface="Comic Sans MS"/>
              </a:rPr>
              <a:t> </a:t>
            </a:r>
            <a:r>
              <a:rPr sz="2200" spc="-25" dirty="0">
                <a:latin typeface="Comic Sans MS"/>
                <a:cs typeface="Comic Sans MS"/>
              </a:rPr>
              <a:t>team."</a:t>
            </a:r>
            <a:endParaRPr sz="2200">
              <a:latin typeface="Comic Sans MS"/>
              <a:cs typeface="Comic Sans MS"/>
            </a:endParaRPr>
          </a:p>
          <a:p>
            <a:pPr marL="241300">
              <a:lnSpc>
                <a:spcPct val="100000"/>
              </a:lnSpc>
              <a:spcBef>
                <a:spcPts val="819"/>
              </a:spcBef>
            </a:pP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dirty="0">
                <a:latin typeface="Comic Sans MS"/>
                <a:cs typeface="Comic Sans MS"/>
              </a:rPr>
              <a:t>boys </a:t>
            </a:r>
            <a:r>
              <a:rPr sz="2200" spc="-5" dirty="0">
                <a:latin typeface="Comic Sans MS"/>
                <a:cs typeface="Comic Sans MS"/>
              </a:rPr>
              <a:t>glanced wearily </a:t>
            </a:r>
            <a:r>
              <a:rPr sz="2200" dirty="0">
                <a:latin typeface="Comic Sans MS"/>
                <a:cs typeface="Comic Sans MS"/>
              </a:rPr>
              <a:t>at</a:t>
            </a:r>
            <a:r>
              <a:rPr sz="2200" spc="-9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Stanley.</a:t>
            </a:r>
            <a:endParaRPr sz="2200">
              <a:latin typeface="Comic Sans MS"/>
              <a:cs typeface="Comic Sans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530722" y="4710176"/>
            <a:ext cx="1599565" cy="3619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683260" algn="l"/>
              </a:tabLst>
            </a:pP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he	</a:t>
            </a:r>
            <a:r>
              <a:rPr sz="2200" spc="-5" dirty="0">
                <a:latin typeface="Comic Sans MS"/>
                <a:cs typeface="Comic Sans MS"/>
              </a:rPr>
              <a:t>n</a:t>
            </a:r>
            <a:r>
              <a:rPr sz="2200" spc="-40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w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spc="-20" dirty="0">
                <a:latin typeface="Comic Sans MS"/>
                <a:cs typeface="Comic Sans MS"/>
              </a:rPr>
              <a:t>s</a:t>
            </a:r>
            <a:r>
              <a:rPr sz="2200" dirty="0">
                <a:latin typeface="Comic Sans MS"/>
                <a:cs typeface="Comic Sans MS"/>
              </a:rPr>
              <a:t>t</a:t>
            </a:r>
            <a:endParaRPr sz="2200">
              <a:latin typeface="Comic Sans MS"/>
              <a:cs typeface="Comic Sans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4908" y="5900368"/>
            <a:ext cx="6614795" cy="39039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715" indent="228600" algn="just">
              <a:lnSpc>
                <a:spcPct val="131000"/>
              </a:lnSpc>
              <a:spcBef>
                <a:spcPts val="95"/>
              </a:spcBef>
            </a:pPr>
            <a:r>
              <a:rPr sz="2200" dirty="0">
                <a:latin typeface="Comic Sans MS"/>
                <a:cs typeface="Comic Sans MS"/>
              </a:rPr>
              <a:t>They were </a:t>
            </a:r>
            <a:r>
              <a:rPr sz="2200" spc="-5" dirty="0">
                <a:latin typeface="Comic Sans MS"/>
                <a:cs typeface="Comic Sans MS"/>
              </a:rPr>
              <a:t>dripping </a:t>
            </a:r>
            <a:r>
              <a:rPr sz="2200" dirty="0">
                <a:latin typeface="Comic Sans MS"/>
                <a:cs typeface="Comic Sans MS"/>
              </a:rPr>
              <a:t>with sweat, and </a:t>
            </a:r>
            <a:r>
              <a:rPr sz="2200" spc="-5" dirty="0">
                <a:latin typeface="Comic Sans MS"/>
                <a:cs typeface="Comic Sans MS"/>
              </a:rPr>
              <a:t>their faces  </a:t>
            </a:r>
            <a:r>
              <a:rPr sz="2200" dirty="0">
                <a:latin typeface="Comic Sans MS"/>
                <a:cs typeface="Comic Sans MS"/>
              </a:rPr>
              <a:t>were </a:t>
            </a:r>
            <a:r>
              <a:rPr sz="2200" spc="5" dirty="0">
                <a:latin typeface="Comic Sans MS"/>
                <a:cs typeface="Comic Sans MS"/>
              </a:rPr>
              <a:t>so </a:t>
            </a:r>
            <a:r>
              <a:rPr sz="2200" dirty="0">
                <a:latin typeface="Comic Sans MS"/>
                <a:cs typeface="Comic Sans MS"/>
              </a:rPr>
              <a:t>dirty </a:t>
            </a:r>
            <a:r>
              <a:rPr sz="2200" spc="-5" dirty="0">
                <a:latin typeface="Comic Sans MS"/>
                <a:cs typeface="Comic Sans MS"/>
              </a:rPr>
              <a:t>that </a:t>
            </a:r>
            <a:r>
              <a:rPr sz="2200" spc="5" dirty="0">
                <a:latin typeface="Comic Sans MS"/>
                <a:cs typeface="Comic Sans MS"/>
              </a:rPr>
              <a:t>it </a:t>
            </a:r>
            <a:r>
              <a:rPr sz="2200" spc="-5" dirty="0">
                <a:latin typeface="Comic Sans MS"/>
                <a:cs typeface="Comic Sans MS"/>
              </a:rPr>
              <a:t>took Stanley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20" dirty="0">
                <a:latin typeface="Comic Sans MS"/>
                <a:cs typeface="Comic Sans MS"/>
              </a:rPr>
              <a:t>moment </a:t>
            </a:r>
            <a:r>
              <a:rPr sz="2200" spc="-5" dirty="0">
                <a:latin typeface="Comic Sans MS"/>
                <a:cs typeface="Comic Sans MS"/>
              </a:rPr>
              <a:t>to  </a:t>
            </a:r>
            <a:r>
              <a:rPr sz="2200" spc="-25" dirty="0">
                <a:latin typeface="Comic Sans MS"/>
                <a:cs typeface="Comic Sans MS"/>
              </a:rPr>
              <a:t>notice </a:t>
            </a:r>
            <a:r>
              <a:rPr sz="2200" spc="-10" dirty="0">
                <a:latin typeface="Comic Sans MS"/>
                <a:cs typeface="Comic Sans MS"/>
              </a:rPr>
              <a:t>that one kid </a:t>
            </a:r>
            <a:r>
              <a:rPr sz="2200" spc="-15" dirty="0">
                <a:latin typeface="Comic Sans MS"/>
                <a:cs typeface="Comic Sans MS"/>
              </a:rPr>
              <a:t>was </a:t>
            </a:r>
            <a:r>
              <a:rPr sz="2200" spc="-20" dirty="0">
                <a:latin typeface="Comic Sans MS"/>
                <a:cs typeface="Comic Sans MS"/>
              </a:rPr>
              <a:t>white </a:t>
            </a:r>
            <a:r>
              <a:rPr sz="2200" spc="-10" dirty="0">
                <a:latin typeface="Comic Sans MS"/>
                <a:cs typeface="Comic Sans MS"/>
              </a:rPr>
              <a:t>and the </a:t>
            </a:r>
            <a:r>
              <a:rPr sz="2200" spc="-20" dirty="0">
                <a:latin typeface="Comic Sans MS"/>
                <a:cs typeface="Comic Sans MS"/>
              </a:rPr>
              <a:t>other</a:t>
            </a:r>
            <a:r>
              <a:rPr sz="2200" spc="-29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black.</a:t>
            </a:r>
            <a:endParaRPr sz="2200">
              <a:latin typeface="Comic Sans MS"/>
              <a:cs typeface="Comic Sans MS"/>
            </a:endParaRPr>
          </a:p>
          <a:p>
            <a:pPr marL="241300" marR="13335" algn="just">
              <a:lnSpc>
                <a:spcPct val="116399"/>
              </a:lnSpc>
              <a:spcBef>
                <a:spcPts val="384"/>
              </a:spcBef>
            </a:pPr>
            <a:r>
              <a:rPr sz="2200" dirty="0">
                <a:latin typeface="Comic Sans MS"/>
                <a:cs typeface="Comic Sans MS"/>
              </a:rPr>
              <a:t>"What </a:t>
            </a:r>
            <a:r>
              <a:rPr sz="2200" spc="-5" dirty="0">
                <a:latin typeface="Comic Sans MS"/>
                <a:cs typeface="Comic Sans MS"/>
              </a:rPr>
              <a:t>happened to </a:t>
            </a:r>
            <a:r>
              <a:rPr sz="2200" dirty="0">
                <a:latin typeface="Comic Sans MS"/>
                <a:cs typeface="Comic Sans MS"/>
              </a:rPr>
              <a:t>Barf Bag?" </a:t>
            </a:r>
            <a:r>
              <a:rPr sz="2200" spc="-5" dirty="0">
                <a:latin typeface="Comic Sans MS"/>
                <a:cs typeface="Comic Sans MS"/>
              </a:rPr>
              <a:t>asked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black  kid.</a:t>
            </a:r>
            <a:endParaRPr sz="2200">
              <a:latin typeface="Comic Sans MS"/>
              <a:cs typeface="Comic Sans MS"/>
            </a:endParaRPr>
          </a:p>
          <a:p>
            <a:pPr marL="12700" marR="5080" indent="228600">
              <a:lnSpc>
                <a:spcPts val="3460"/>
              </a:lnSpc>
              <a:spcBef>
                <a:spcPts val="55"/>
              </a:spcBef>
              <a:tabLst>
                <a:tab pos="1353820" algn="l"/>
                <a:tab pos="1485265" algn="l"/>
                <a:tab pos="1844675" algn="l"/>
                <a:tab pos="2113280" algn="l"/>
                <a:tab pos="2622550" algn="l"/>
                <a:tab pos="2979420" algn="l"/>
                <a:tab pos="3125470" algn="l"/>
                <a:tab pos="3439795" algn="l"/>
                <a:tab pos="3848100" algn="l"/>
                <a:tab pos="4985385" algn="l"/>
                <a:tab pos="5345430" algn="l"/>
                <a:tab pos="5494655" algn="l"/>
                <a:tab pos="6147435" algn="l"/>
              </a:tabLst>
            </a:pPr>
            <a:r>
              <a:rPr sz="2200" spc="-5" dirty="0">
                <a:latin typeface="Comic Sans MS"/>
                <a:cs typeface="Comic Sans MS"/>
              </a:rPr>
              <a:t>"</a:t>
            </a:r>
            <a:r>
              <a:rPr sz="2200" dirty="0">
                <a:latin typeface="Comic Sans MS"/>
                <a:cs typeface="Comic Sans MS"/>
              </a:rPr>
              <a:t>L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wis	</a:t>
            </a:r>
            <a:r>
              <a:rPr sz="2200" spc="-20" dirty="0">
                <a:latin typeface="Comic Sans MS"/>
                <a:cs typeface="Comic Sans MS"/>
              </a:rPr>
              <a:t>i</a:t>
            </a:r>
            <a:r>
              <a:rPr sz="2200" dirty="0">
                <a:latin typeface="Comic Sans MS"/>
                <a:cs typeface="Comic Sans MS"/>
              </a:rPr>
              <a:t>s	still	</a:t>
            </a:r>
            <a:r>
              <a:rPr sz="2200" spc="5" dirty="0">
                <a:latin typeface="Comic Sans MS"/>
                <a:cs typeface="Comic Sans MS"/>
              </a:rPr>
              <a:t>i</a:t>
            </a:r>
            <a:r>
              <a:rPr sz="2200" dirty="0">
                <a:latin typeface="Comic Sans MS"/>
                <a:cs typeface="Comic Sans MS"/>
              </a:rPr>
              <a:t>n	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he	h</a:t>
            </a:r>
            <a:r>
              <a:rPr sz="2200" spc="-15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spita</a:t>
            </a:r>
            <a:r>
              <a:rPr sz="2200" spc="-15" dirty="0">
                <a:latin typeface="Comic Sans MS"/>
                <a:cs typeface="Comic Sans MS"/>
              </a:rPr>
              <a:t>l,</a:t>
            </a:r>
            <a:r>
              <a:rPr sz="2200" dirty="0">
                <a:latin typeface="Comic Sans MS"/>
                <a:cs typeface="Comic Sans MS"/>
              </a:rPr>
              <a:t>"	sa</a:t>
            </a:r>
            <a:r>
              <a:rPr sz="2200" spc="5" dirty="0">
                <a:latin typeface="Comic Sans MS"/>
                <a:cs typeface="Comic Sans MS"/>
              </a:rPr>
              <a:t>i</a:t>
            </a:r>
            <a:r>
              <a:rPr sz="2200" dirty="0">
                <a:latin typeface="Comic Sans MS"/>
                <a:cs typeface="Comic Sans MS"/>
              </a:rPr>
              <a:t>d	</a:t>
            </a:r>
            <a:r>
              <a:rPr sz="2200" spc="5" dirty="0">
                <a:latin typeface="Comic Sans MS"/>
                <a:cs typeface="Comic Sans MS"/>
              </a:rPr>
              <a:t>M</a:t>
            </a:r>
            <a:r>
              <a:rPr sz="2200" spc="10" dirty="0">
                <a:latin typeface="Comic Sans MS"/>
                <a:cs typeface="Comic Sans MS"/>
              </a:rPr>
              <a:t>r</a:t>
            </a:r>
            <a:r>
              <a:rPr sz="2200" dirty="0">
                <a:latin typeface="Comic Sans MS"/>
                <a:cs typeface="Comic Sans MS"/>
              </a:rPr>
              <a:t>.  P</a:t>
            </a:r>
            <a:r>
              <a:rPr sz="2200" spc="-10" dirty="0">
                <a:latin typeface="Comic Sans MS"/>
                <a:cs typeface="Comic Sans MS"/>
              </a:rPr>
              <a:t>e</a:t>
            </a:r>
            <a:r>
              <a:rPr sz="2200" spc="-5" dirty="0">
                <a:latin typeface="Comic Sans MS"/>
                <a:cs typeface="Comic Sans MS"/>
              </a:rPr>
              <a:t>nda</a:t>
            </a:r>
            <a:r>
              <a:rPr sz="2200" spc="-10" dirty="0">
                <a:latin typeface="Comic Sans MS"/>
                <a:cs typeface="Comic Sans MS"/>
              </a:rPr>
              <a:t>n</a:t>
            </a:r>
            <a:r>
              <a:rPr sz="2200" dirty="0">
                <a:latin typeface="Comic Sans MS"/>
                <a:cs typeface="Comic Sans MS"/>
              </a:rPr>
              <a:t>s</a:t>
            </a:r>
            <a:r>
              <a:rPr sz="2200" spc="-15" dirty="0">
                <a:latin typeface="Comic Sans MS"/>
                <a:cs typeface="Comic Sans MS"/>
              </a:rPr>
              <a:t>k</a:t>
            </a:r>
            <a:r>
              <a:rPr sz="2200" spc="-5" dirty="0">
                <a:latin typeface="Comic Sans MS"/>
                <a:cs typeface="Comic Sans MS"/>
              </a:rPr>
              <a:t>i</a:t>
            </a:r>
            <a:r>
              <a:rPr sz="2200" dirty="0">
                <a:latin typeface="Comic Sans MS"/>
                <a:cs typeface="Comic Sans MS"/>
              </a:rPr>
              <a:t>.		</a:t>
            </a:r>
            <a:r>
              <a:rPr sz="2200" spc="-5" dirty="0">
                <a:latin typeface="Comic Sans MS"/>
                <a:cs typeface="Comic Sans MS"/>
              </a:rPr>
              <a:t>"</a:t>
            </a:r>
            <a:r>
              <a:rPr sz="2200" spc="10" dirty="0">
                <a:latin typeface="Comic Sans MS"/>
                <a:cs typeface="Comic Sans MS"/>
              </a:rPr>
              <a:t>H</a:t>
            </a:r>
            <a:r>
              <a:rPr sz="2200" dirty="0">
                <a:latin typeface="Comic Sans MS"/>
                <a:cs typeface="Comic Sans MS"/>
              </a:rPr>
              <a:t>e	w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spc="-5" dirty="0">
                <a:latin typeface="Comic Sans MS"/>
                <a:cs typeface="Comic Sans MS"/>
              </a:rPr>
              <a:t>n'</a:t>
            </a:r>
            <a:r>
              <a:rPr sz="2200" dirty="0">
                <a:latin typeface="Comic Sans MS"/>
                <a:cs typeface="Comic Sans MS"/>
              </a:rPr>
              <a:t>t	</a:t>
            </a:r>
            <a:r>
              <a:rPr sz="2200" spc="10" dirty="0">
                <a:latin typeface="Comic Sans MS"/>
                <a:cs typeface="Comic Sans MS"/>
              </a:rPr>
              <a:t>b</a:t>
            </a:r>
            <a:r>
              <a:rPr sz="2200" dirty="0">
                <a:latin typeface="Comic Sans MS"/>
                <a:cs typeface="Comic Sans MS"/>
              </a:rPr>
              <a:t>e	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spc="-20" dirty="0">
                <a:latin typeface="Comic Sans MS"/>
                <a:cs typeface="Comic Sans MS"/>
              </a:rPr>
              <a:t>u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spc="-5" dirty="0">
                <a:latin typeface="Comic Sans MS"/>
                <a:cs typeface="Comic Sans MS"/>
              </a:rPr>
              <a:t>ni</a:t>
            </a:r>
            <a:r>
              <a:rPr sz="2200" spc="-30" dirty="0">
                <a:latin typeface="Comic Sans MS"/>
                <a:cs typeface="Comic Sans MS"/>
              </a:rPr>
              <a:t>n</a:t>
            </a:r>
            <a:r>
              <a:rPr sz="2200" dirty="0">
                <a:latin typeface="Comic Sans MS"/>
                <a:cs typeface="Comic Sans MS"/>
              </a:rPr>
              <a:t>g</a:t>
            </a:r>
            <a:r>
              <a:rPr sz="2200" spc="-20" dirty="0">
                <a:latin typeface="Comic Sans MS"/>
                <a:cs typeface="Comic Sans MS"/>
              </a:rPr>
              <a:t>.</a:t>
            </a:r>
            <a:r>
              <a:rPr sz="2200" dirty="0">
                <a:latin typeface="Comic Sans MS"/>
                <a:cs typeface="Comic Sans MS"/>
              </a:rPr>
              <a:t>"	</a:t>
            </a:r>
            <a:r>
              <a:rPr sz="2200" spc="10" dirty="0">
                <a:latin typeface="Comic Sans MS"/>
                <a:cs typeface="Comic Sans MS"/>
              </a:rPr>
              <a:t>H</a:t>
            </a:r>
            <a:r>
              <a:rPr sz="2200" dirty="0">
                <a:latin typeface="Comic Sans MS"/>
                <a:cs typeface="Comic Sans MS"/>
              </a:rPr>
              <a:t>e	</a:t>
            </a:r>
            <a:r>
              <a:rPr sz="2200" spc="-10" dirty="0">
                <a:latin typeface="Comic Sans MS"/>
                <a:cs typeface="Comic Sans MS"/>
              </a:rPr>
              <a:t>to</a:t>
            </a:r>
            <a:r>
              <a:rPr sz="2200" dirty="0">
                <a:latin typeface="Comic Sans MS"/>
                <a:cs typeface="Comic Sans MS"/>
              </a:rPr>
              <a:t>ld	</a:t>
            </a:r>
            <a:r>
              <a:rPr sz="2200" spc="-595" dirty="0">
                <a:latin typeface="Comic Sans MS"/>
                <a:cs typeface="Comic Sans MS"/>
              </a:rPr>
              <a:t> </a:t>
            </a:r>
            <a:r>
              <a:rPr sz="2200" spc="-35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he</a:t>
            </a:r>
            <a:endParaRPr sz="22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560"/>
              </a:spcBef>
            </a:pPr>
            <a:r>
              <a:rPr sz="2200" spc="-15" dirty="0">
                <a:latin typeface="Comic Sans MS"/>
                <a:cs typeface="Comic Sans MS"/>
              </a:rPr>
              <a:t>boys</a:t>
            </a:r>
            <a:r>
              <a:rPr sz="2200" spc="26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to</a:t>
            </a:r>
            <a:r>
              <a:rPr sz="2200" spc="29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come</a:t>
            </a:r>
            <a:r>
              <a:rPr sz="2200" spc="26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shake</a:t>
            </a:r>
            <a:r>
              <a:rPr sz="2200" spc="24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Stanley's</a:t>
            </a:r>
            <a:r>
              <a:rPr sz="2200" spc="26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hand</a:t>
            </a:r>
            <a:r>
              <a:rPr sz="2200" spc="27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and</a:t>
            </a:r>
            <a:r>
              <a:rPr sz="2200" spc="254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introduce</a:t>
            </a:r>
            <a:endParaRPr sz="22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815"/>
              </a:spcBef>
            </a:pPr>
            <a:r>
              <a:rPr sz="2200" spc="-25" dirty="0">
                <a:latin typeface="Comic Sans MS"/>
                <a:cs typeface="Comic Sans MS"/>
              </a:rPr>
              <a:t>themselves, </a:t>
            </a:r>
            <a:r>
              <a:rPr sz="2200" spc="-20" dirty="0">
                <a:latin typeface="Comic Sans MS"/>
                <a:cs typeface="Comic Sans MS"/>
              </a:rPr>
              <a:t>"like</a:t>
            </a:r>
            <a:r>
              <a:rPr sz="2200" spc="-9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gentlemen."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26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6614795" cy="8742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marR="5080">
              <a:lnSpc>
                <a:spcPct val="131000"/>
              </a:lnSpc>
              <a:spcBef>
                <a:spcPts val="95"/>
              </a:spcBef>
            </a:pPr>
            <a:r>
              <a:rPr sz="2200" spc="-20" dirty="0">
                <a:latin typeface="Comic Sans MS"/>
                <a:cs typeface="Comic Sans MS"/>
              </a:rPr>
              <a:t>"Hi,"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white </a:t>
            </a:r>
            <a:r>
              <a:rPr sz="2200" dirty="0">
                <a:latin typeface="Comic Sans MS"/>
                <a:cs typeface="Comic Sans MS"/>
              </a:rPr>
              <a:t>kid </a:t>
            </a:r>
            <a:r>
              <a:rPr sz="2200" spc="-10" dirty="0">
                <a:latin typeface="Comic Sans MS"/>
                <a:cs typeface="Comic Sans MS"/>
              </a:rPr>
              <a:t>grunted. </a:t>
            </a:r>
            <a:r>
              <a:rPr sz="2200" dirty="0">
                <a:latin typeface="Comic Sans MS"/>
                <a:cs typeface="Comic Sans MS"/>
              </a:rPr>
              <a:t>"That's </a:t>
            </a:r>
            <a:r>
              <a:rPr sz="2200" spc="-5" dirty="0">
                <a:latin typeface="Comic Sans MS"/>
                <a:cs typeface="Comic Sans MS"/>
              </a:rPr>
              <a:t>Alan," </a:t>
            </a:r>
            <a:r>
              <a:rPr sz="2200" spc="5" dirty="0">
                <a:latin typeface="Comic Sans MS"/>
                <a:cs typeface="Comic Sans MS"/>
              </a:rPr>
              <a:t>said  Mr.</a:t>
            </a:r>
            <a:r>
              <a:rPr sz="2200" spc="-11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Pendanski.</a:t>
            </a:r>
            <a:endParaRPr sz="2200">
              <a:latin typeface="Comic Sans MS"/>
              <a:cs typeface="Comic Sans MS"/>
            </a:endParaRPr>
          </a:p>
          <a:p>
            <a:pPr marL="241300" marR="12700">
              <a:lnSpc>
                <a:spcPct val="115500"/>
              </a:lnSpc>
              <a:spcBef>
                <a:spcPts val="409"/>
              </a:spcBef>
            </a:pPr>
            <a:r>
              <a:rPr sz="2200" dirty="0">
                <a:latin typeface="Comic Sans MS"/>
                <a:cs typeface="Comic Sans MS"/>
              </a:rPr>
              <a:t>"My </a:t>
            </a:r>
            <a:r>
              <a:rPr sz="2200" spc="-5" dirty="0">
                <a:latin typeface="Comic Sans MS"/>
                <a:cs typeface="Comic Sans MS"/>
              </a:rPr>
              <a:t>name's not Alan," </a:t>
            </a:r>
            <a:r>
              <a:rPr sz="2200" dirty="0">
                <a:latin typeface="Comic Sans MS"/>
                <a:cs typeface="Comic Sans MS"/>
              </a:rPr>
              <a:t>the boy said. </a:t>
            </a:r>
            <a:r>
              <a:rPr sz="2200" spc="-5" dirty="0">
                <a:latin typeface="Comic Sans MS"/>
                <a:cs typeface="Comic Sans MS"/>
              </a:rPr>
              <a:t>"It's Squid.  And that's</a:t>
            </a:r>
            <a:r>
              <a:rPr sz="2200" spc="-2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X-Ray."</a:t>
            </a:r>
            <a:endParaRPr sz="2200">
              <a:latin typeface="Comic Sans MS"/>
              <a:cs typeface="Comic Sans MS"/>
            </a:endParaRPr>
          </a:p>
          <a:p>
            <a:pPr marL="12700" marR="8890" indent="228600">
              <a:lnSpc>
                <a:spcPts val="3460"/>
              </a:lnSpc>
              <a:spcBef>
                <a:spcPts val="55"/>
              </a:spcBef>
              <a:tabLst>
                <a:tab pos="1361440" algn="l"/>
                <a:tab pos="2178050" algn="l"/>
                <a:tab pos="3326129" algn="l"/>
                <a:tab pos="3986529" algn="l"/>
                <a:tab pos="5104765" algn="l"/>
                <a:tab pos="5851525" algn="l"/>
              </a:tabLst>
            </a:pPr>
            <a:r>
              <a:rPr sz="2200" spc="-5" dirty="0">
                <a:latin typeface="Comic Sans MS"/>
                <a:cs typeface="Comic Sans MS"/>
              </a:rPr>
              <a:t>"</a:t>
            </a:r>
            <a:r>
              <a:rPr sz="2200" spc="10" dirty="0">
                <a:latin typeface="Comic Sans MS"/>
                <a:cs typeface="Comic Sans MS"/>
              </a:rPr>
              <a:t>H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y</a:t>
            </a:r>
            <a:r>
              <a:rPr sz="2200" spc="-10" dirty="0">
                <a:latin typeface="Comic Sans MS"/>
                <a:cs typeface="Comic Sans MS"/>
              </a:rPr>
              <a:t>,</a:t>
            </a:r>
            <a:r>
              <a:rPr sz="2200" dirty="0">
                <a:latin typeface="Comic Sans MS"/>
                <a:cs typeface="Comic Sans MS"/>
              </a:rPr>
              <a:t>"	sa</a:t>
            </a:r>
            <a:r>
              <a:rPr sz="2200" spc="5" dirty="0">
                <a:latin typeface="Comic Sans MS"/>
                <a:cs typeface="Comic Sans MS"/>
              </a:rPr>
              <a:t>i</a:t>
            </a:r>
            <a:r>
              <a:rPr sz="2200" dirty="0">
                <a:latin typeface="Comic Sans MS"/>
                <a:cs typeface="Comic Sans MS"/>
              </a:rPr>
              <a:t>d	</a:t>
            </a:r>
            <a:r>
              <a:rPr sz="2200" spc="10" dirty="0">
                <a:latin typeface="Comic Sans MS"/>
                <a:cs typeface="Comic Sans MS"/>
              </a:rPr>
              <a:t>X</a:t>
            </a:r>
            <a:r>
              <a:rPr sz="2200" spc="15" dirty="0">
                <a:latin typeface="Comic Sans MS"/>
                <a:cs typeface="Comic Sans MS"/>
              </a:rPr>
              <a:t>-</a:t>
            </a:r>
            <a:r>
              <a:rPr sz="2200" dirty="0">
                <a:latin typeface="Comic Sans MS"/>
                <a:cs typeface="Comic Sans MS"/>
              </a:rPr>
              <a:t>R</a:t>
            </a:r>
            <a:r>
              <a:rPr sz="2200" spc="-25" dirty="0">
                <a:latin typeface="Comic Sans MS"/>
                <a:cs typeface="Comic Sans MS"/>
              </a:rPr>
              <a:t>a</a:t>
            </a:r>
            <a:r>
              <a:rPr sz="2200" dirty="0">
                <a:latin typeface="Comic Sans MS"/>
                <a:cs typeface="Comic Sans MS"/>
              </a:rPr>
              <a:t>y.	</a:t>
            </a:r>
            <a:r>
              <a:rPr sz="2200" spc="10" dirty="0">
                <a:latin typeface="Comic Sans MS"/>
                <a:cs typeface="Comic Sans MS"/>
              </a:rPr>
              <a:t>H</a:t>
            </a:r>
            <a:r>
              <a:rPr sz="2200" dirty="0">
                <a:latin typeface="Comic Sans MS"/>
                <a:cs typeface="Comic Sans MS"/>
              </a:rPr>
              <a:t>e	s</a:t>
            </a:r>
            <a:r>
              <a:rPr sz="2200" spc="-5" dirty="0">
                <a:latin typeface="Comic Sans MS"/>
                <a:cs typeface="Comic Sans MS"/>
              </a:rPr>
              <a:t>mil</a:t>
            </a:r>
            <a:r>
              <a:rPr sz="2200" spc="-10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d	and	sh</a:t>
            </a:r>
            <a:r>
              <a:rPr sz="2200" spc="10" dirty="0">
                <a:latin typeface="Comic Sans MS"/>
                <a:cs typeface="Comic Sans MS"/>
              </a:rPr>
              <a:t>o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k  </a:t>
            </a:r>
            <a:r>
              <a:rPr sz="2200" spc="-5" dirty="0">
                <a:latin typeface="Comic Sans MS"/>
                <a:cs typeface="Comic Sans MS"/>
              </a:rPr>
              <a:t>Stanley's hand.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wore </a:t>
            </a:r>
            <a:r>
              <a:rPr sz="2200" dirty="0">
                <a:latin typeface="Comic Sans MS"/>
                <a:cs typeface="Comic Sans MS"/>
              </a:rPr>
              <a:t>glasses, but </a:t>
            </a:r>
            <a:r>
              <a:rPr sz="2200" spc="-5" dirty="0">
                <a:latin typeface="Comic Sans MS"/>
                <a:cs typeface="Comic Sans MS"/>
              </a:rPr>
              <a:t>they were</a:t>
            </a:r>
            <a:r>
              <a:rPr sz="2200" spc="31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so</a:t>
            </a:r>
            <a:endParaRPr sz="22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565"/>
              </a:spcBef>
            </a:pPr>
            <a:r>
              <a:rPr sz="2200" spc="-5" dirty="0">
                <a:latin typeface="Comic Sans MS"/>
                <a:cs typeface="Comic Sans MS"/>
              </a:rPr>
              <a:t>dirty that Stanley wondered how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could </a:t>
            </a:r>
            <a:r>
              <a:rPr sz="2200" dirty="0">
                <a:latin typeface="Comic Sans MS"/>
                <a:cs typeface="Comic Sans MS"/>
              </a:rPr>
              <a:t>see </a:t>
            </a:r>
            <a:r>
              <a:rPr sz="2200" spc="6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out</a:t>
            </a:r>
            <a:endParaRPr sz="22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840"/>
              </a:spcBef>
            </a:pP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them.</a:t>
            </a:r>
            <a:endParaRPr sz="2200">
              <a:latin typeface="Comic Sans MS"/>
              <a:cs typeface="Comic Sans MS"/>
            </a:endParaRPr>
          </a:p>
          <a:p>
            <a:pPr marL="12700" marR="5080" indent="228600">
              <a:lnSpc>
                <a:spcPts val="3460"/>
              </a:lnSpc>
              <a:spcBef>
                <a:spcPts val="250"/>
              </a:spcBef>
            </a:pPr>
            <a:r>
              <a:rPr sz="2200" spc="5" dirty="0">
                <a:latin typeface="Comic Sans MS"/>
                <a:cs typeface="Comic Sans MS"/>
              </a:rPr>
              <a:t>Mr. </a:t>
            </a:r>
            <a:r>
              <a:rPr sz="2200" spc="-20" dirty="0">
                <a:latin typeface="Comic Sans MS"/>
                <a:cs typeface="Comic Sans MS"/>
              </a:rPr>
              <a:t>Pendanski </a:t>
            </a:r>
            <a:r>
              <a:rPr sz="2200" spc="-10" dirty="0">
                <a:latin typeface="Comic Sans MS"/>
                <a:cs typeface="Comic Sans MS"/>
              </a:rPr>
              <a:t>told </a:t>
            </a:r>
            <a:r>
              <a:rPr sz="2200" spc="-15" dirty="0">
                <a:latin typeface="Comic Sans MS"/>
                <a:cs typeface="Comic Sans MS"/>
              </a:rPr>
              <a:t>Alan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go to the Rec </a:t>
            </a:r>
            <a:r>
              <a:rPr sz="2200" spc="-15" dirty="0">
                <a:latin typeface="Comic Sans MS"/>
                <a:cs typeface="Comic Sans MS"/>
              </a:rPr>
              <a:t>Hall </a:t>
            </a:r>
            <a:r>
              <a:rPr sz="2200" spc="5" dirty="0">
                <a:latin typeface="Comic Sans MS"/>
                <a:cs typeface="Comic Sans MS"/>
              </a:rPr>
              <a:t>and  </a:t>
            </a:r>
            <a:r>
              <a:rPr sz="2200" spc="-15" dirty="0">
                <a:latin typeface="Comic Sans MS"/>
                <a:cs typeface="Comic Sans MS"/>
              </a:rPr>
              <a:t>bring</a:t>
            </a:r>
            <a:r>
              <a:rPr sz="2200" spc="8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the</a:t>
            </a:r>
            <a:r>
              <a:rPr sz="2200" spc="75" dirty="0">
                <a:latin typeface="Comic Sans MS"/>
                <a:cs typeface="Comic Sans MS"/>
              </a:rPr>
              <a:t> </a:t>
            </a:r>
            <a:r>
              <a:rPr sz="2200" spc="-25" dirty="0">
                <a:latin typeface="Comic Sans MS"/>
                <a:cs typeface="Comic Sans MS"/>
              </a:rPr>
              <a:t>other</a:t>
            </a:r>
            <a:r>
              <a:rPr sz="2200" spc="10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boys</a:t>
            </a:r>
            <a:r>
              <a:rPr sz="2200" spc="10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100" dirty="0">
                <a:latin typeface="Comic Sans MS"/>
                <a:cs typeface="Comic Sans MS"/>
              </a:rPr>
              <a:t> </a:t>
            </a:r>
            <a:r>
              <a:rPr sz="2200" spc="-25" dirty="0">
                <a:latin typeface="Comic Sans MS"/>
                <a:cs typeface="Comic Sans MS"/>
              </a:rPr>
              <a:t>meet</a:t>
            </a:r>
            <a:r>
              <a:rPr sz="2200" spc="7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Stanley.</a:t>
            </a:r>
            <a:r>
              <a:rPr sz="2200" spc="6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Then</a:t>
            </a:r>
            <a:r>
              <a:rPr sz="2200" spc="80" dirty="0">
                <a:latin typeface="Comic Sans MS"/>
                <a:cs typeface="Comic Sans MS"/>
              </a:rPr>
              <a:t> </a:t>
            </a:r>
            <a:r>
              <a:rPr sz="2200" spc="10" dirty="0">
                <a:latin typeface="Comic Sans MS"/>
                <a:cs typeface="Comic Sans MS"/>
              </a:rPr>
              <a:t>he</a:t>
            </a:r>
            <a:r>
              <a:rPr sz="2200" spc="13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led</a:t>
            </a:r>
            <a:endParaRPr sz="22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585"/>
              </a:spcBef>
            </a:pPr>
            <a:r>
              <a:rPr sz="2200" spc="-15" dirty="0">
                <a:latin typeface="Comic Sans MS"/>
                <a:cs typeface="Comic Sans MS"/>
              </a:rPr>
              <a:t>him </a:t>
            </a:r>
            <a:r>
              <a:rPr sz="2200" spc="-20" dirty="0">
                <a:latin typeface="Comic Sans MS"/>
                <a:cs typeface="Comic Sans MS"/>
              </a:rPr>
              <a:t>inside </a:t>
            </a:r>
            <a:r>
              <a:rPr sz="2200" spc="-10" dirty="0">
                <a:latin typeface="Comic Sans MS"/>
                <a:cs typeface="Comic Sans MS"/>
              </a:rPr>
              <a:t>the</a:t>
            </a:r>
            <a:r>
              <a:rPr sz="2200" spc="-10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tent.</a:t>
            </a:r>
            <a:endParaRPr sz="2200">
              <a:latin typeface="Comic Sans MS"/>
              <a:cs typeface="Comic Sans MS"/>
            </a:endParaRPr>
          </a:p>
          <a:p>
            <a:pPr marL="241300" marR="8255" algn="just">
              <a:lnSpc>
                <a:spcPct val="130900"/>
              </a:lnSpc>
            </a:pPr>
            <a:r>
              <a:rPr sz="2200" spc="-15" dirty="0">
                <a:latin typeface="Comic Sans MS"/>
                <a:cs typeface="Comic Sans MS"/>
              </a:rPr>
              <a:t>There were seven cots, each </a:t>
            </a:r>
            <a:r>
              <a:rPr sz="2200" spc="-5" dirty="0">
                <a:latin typeface="Comic Sans MS"/>
                <a:cs typeface="Comic Sans MS"/>
              </a:rPr>
              <a:t>one </a:t>
            </a:r>
            <a:r>
              <a:rPr sz="2200" spc="-15" dirty="0">
                <a:latin typeface="Comic Sans MS"/>
                <a:cs typeface="Comic Sans MS"/>
              </a:rPr>
              <a:t>less than </a:t>
            </a:r>
            <a:r>
              <a:rPr sz="2200" dirty="0">
                <a:latin typeface="Comic Sans MS"/>
                <a:cs typeface="Comic Sans MS"/>
              </a:rPr>
              <a:t>two  </a:t>
            </a:r>
            <a:r>
              <a:rPr sz="2200" spc="-15" dirty="0">
                <a:latin typeface="Comic Sans MS"/>
                <a:cs typeface="Comic Sans MS"/>
              </a:rPr>
              <a:t>feet </a:t>
            </a:r>
            <a:r>
              <a:rPr sz="2200" spc="-10" dirty="0">
                <a:latin typeface="Comic Sans MS"/>
                <a:cs typeface="Comic Sans MS"/>
              </a:rPr>
              <a:t>from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one </a:t>
            </a:r>
            <a:r>
              <a:rPr sz="2200" spc="-10" dirty="0">
                <a:latin typeface="Comic Sans MS"/>
                <a:cs typeface="Comic Sans MS"/>
              </a:rPr>
              <a:t>next </a:t>
            </a:r>
            <a:r>
              <a:rPr sz="2200" spc="-5" dirty="0">
                <a:latin typeface="Comic Sans MS"/>
                <a:cs typeface="Comic Sans MS"/>
              </a:rPr>
              <a:t>to it. </a:t>
            </a:r>
            <a:r>
              <a:rPr sz="2200" dirty="0">
                <a:latin typeface="Comic Sans MS"/>
                <a:cs typeface="Comic Sans MS"/>
              </a:rPr>
              <a:t>"Which </a:t>
            </a:r>
            <a:r>
              <a:rPr sz="2200" spc="-5" dirty="0">
                <a:latin typeface="Comic Sans MS"/>
                <a:cs typeface="Comic Sans MS"/>
              </a:rPr>
              <a:t>was  Lewis's </a:t>
            </a:r>
            <a:r>
              <a:rPr sz="2200" dirty="0">
                <a:latin typeface="Comic Sans MS"/>
                <a:cs typeface="Comic Sans MS"/>
              </a:rPr>
              <a:t>cot?" </a:t>
            </a:r>
            <a:r>
              <a:rPr sz="2200" spc="-5" dirty="0">
                <a:latin typeface="Comic Sans MS"/>
                <a:cs typeface="Comic Sans MS"/>
              </a:rPr>
              <a:t>Mr. </a:t>
            </a:r>
            <a:r>
              <a:rPr sz="2200" dirty="0">
                <a:latin typeface="Comic Sans MS"/>
                <a:cs typeface="Comic Sans MS"/>
              </a:rPr>
              <a:t>Pendanski</a:t>
            </a:r>
            <a:r>
              <a:rPr sz="2200" spc="-3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asked.</a:t>
            </a:r>
            <a:endParaRPr sz="2200">
              <a:latin typeface="Comic Sans MS"/>
              <a:cs typeface="Comic Sans MS"/>
            </a:endParaRPr>
          </a:p>
          <a:p>
            <a:pPr marL="241300" marR="6350" algn="just">
              <a:lnSpc>
                <a:spcPct val="130900"/>
              </a:lnSpc>
              <a:spcBef>
                <a:spcPts val="30"/>
              </a:spcBef>
            </a:pPr>
            <a:r>
              <a:rPr sz="2200" dirty="0">
                <a:latin typeface="Comic Sans MS"/>
                <a:cs typeface="Comic Sans MS"/>
              </a:rPr>
              <a:t>"Barf Bag slept </a:t>
            </a:r>
            <a:r>
              <a:rPr sz="2200" spc="-5" dirty="0">
                <a:latin typeface="Comic Sans MS"/>
                <a:cs typeface="Comic Sans MS"/>
              </a:rPr>
              <a:t>here," </a:t>
            </a:r>
            <a:r>
              <a:rPr sz="2200" spc="5" dirty="0">
                <a:latin typeface="Comic Sans MS"/>
                <a:cs typeface="Comic Sans MS"/>
              </a:rPr>
              <a:t>said X-Ray, </a:t>
            </a:r>
            <a:r>
              <a:rPr sz="2200" spc="-20" dirty="0">
                <a:latin typeface="Comic Sans MS"/>
                <a:cs typeface="Comic Sans MS"/>
              </a:rPr>
              <a:t>kicking </a:t>
            </a:r>
            <a:r>
              <a:rPr sz="2200" dirty="0">
                <a:latin typeface="Comic Sans MS"/>
                <a:cs typeface="Comic Sans MS"/>
              </a:rPr>
              <a:t>at </a:t>
            </a:r>
            <a:r>
              <a:rPr sz="2200" spc="-10" dirty="0">
                <a:latin typeface="Comic Sans MS"/>
                <a:cs typeface="Comic Sans MS"/>
              </a:rPr>
              <a:t>one 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-2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beds. "All </a:t>
            </a:r>
            <a:r>
              <a:rPr sz="2200" dirty="0">
                <a:latin typeface="Comic Sans MS"/>
                <a:cs typeface="Comic Sans MS"/>
              </a:rPr>
              <a:t>right, </a:t>
            </a:r>
            <a:r>
              <a:rPr sz="2200" spc="-5" dirty="0">
                <a:latin typeface="Comic Sans MS"/>
                <a:cs typeface="Comic Sans MS"/>
              </a:rPr>
              <a:t>Stanley, that'll </a:t>
            </a:r>
            <a:r>
              <a:rPr sz="2200" spc="5" dirty="0">
                <a:latin typeface="Comic Sans MS"/>
                <a:cs typeface="Comic Sans MS"/>
              </a:rPr>
              <a:t>be  </a:t>
            </a:r>
            <a:r>
              <a:rPr sz="2200" dirty="0">
                <a:latin typeface="Comic Sans MS"/>
                <a:cs typeface="Comic Sans MS"/>
              </a:rPr>
              <a:t>yours," </a:t>
            </a:r>
            <a:r>
              <a:rPr sz="2200" spc="5" dirty="0">
                <a:latin typeface="Comic Sans MS"/>
                <a:cs typeface="Comic Sans MS"/>
              </a:rPr>
              <a:t>said </a:t>
            </a:r>
            <a:r>
              <a:rPr sz="2200" spc="-5" dirty="0">
                <a:latin typeface="Comic Sans MS"/>
                <a:cs typeface="Comic Sans MS"/>
              </a:rPr>
              <a:t>Mr.</a:t>
            </a:r>
            <a:r>
              <a:rPr sz="2200" spc="-8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Pendanski.</a:t>
            </a:r>
            <a:endParaRPr sz="2200">
              <a:latin typeface="Comic Sans MS"/>
              <a:cs typeface="Comic Sans MS"/>
            </a:endParaRPr>
          </a:p>
          <a:p>
            <a:pPr marL="12700" indent="228600" algn="just">
              <a:lnSpc>
                <a:spcPct val="100000"/>
              </a:lnSpc>
              <a:spcBef>
                <a:spcPts val="815"/>
              </a:spcBef>
            </a:pPr>
            <a:r>
              <a:rPr sz="2200" spc="-5" dirty="0">
                <a:latin typeface="Comic Sans MS"/>
                <a:cs typeface="Comic Sans MS"/>
              </a:rPr>
              <a:t>Stanley looked </a:t>
            </a:r>
            <a:r>
              <a:rPr sz="2200" dirty="0">
                <a:latin typeface="Comic Sans MS"/>
                <a:cs typeface="Comic Sans MS"/>
              </a:rPr>
              <a:t>at the </a:t>
            </a:r>
            <a:r>
              <a:rPr sz="2200" spc="5" dirty="0">
                <a:latin typeface="Comic Sans MS"/>
                <a:cs typeface="Comic Sans MS"/>
              </a:rPr>
              <a:t>cot </a:t>
            </a:r>
            <a:r>
              <a:rPr sz="2200" dirty="0">
                <a:latin typeface="Comic Sans MS"/>
                <a:cs typeface="Comic Sans MS"/>
              </a:rPr>
              <a:t>and nodded. </a:t>
            </a:r>
            <a:r>
              <a:rPr sz="2200" spc="5" dirty="0">
                <a:latin typeface="Comic Sans MS"/>
                <a:cs typeface="Comic Sans MS"/>
              </a:rPr>
              <a:t>He</a:t>
            </a:r>
            <a:r>
              <a:rPr sz="2200" spc="5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wasn't</a:t>
            </a:r>
            <a:endParaRPr sz="2200">
              <a:latin typeface="Comic Sans MS"/>
              <a:cs typeface="Comic Sans MS"/>
            </a:endParaRPr>
          </a:p>
          <a:p>
            <a:pPr marL="12700" marR="11430" algn="just">
              <a:lnSpc>
                <a:spcPct val="131000"/>
              </a:lnSpc>
              <a:spcBef>
                <a:spcPts val="20"/>
              </a:spcBef>
            </a:pPr>
            <a:r>
              <a:rPr sz="2200" spc="-5" dirty="0">
                <a:latin typeface="Comic Sans MS"/>
                <a:cs typeface="Comic Sans MS"/>
              </a:rPr>
              <a:t>particularly thrilled </a:t>
            </a:r>
            <a:r>
              <a:rPr sz="2200" dirty="0">
                <a:latin typeface="Comic Sans MS"/>
                <a:cs typeface="Comic Sans MS"/>
              </a:rPr>
              <a:t>about sleeping in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dirty="0">
                <a:latin typeface="Comic Sans MS"/>
                <a:cs typeface="Comic Sans MS"/>
              </a:rPr>
              <a:t>same </a:t>
            </a:r>
            <a:r>
              <a:rPr sz="2200" spc="-5" dirty="0">
                <a:latin typeface="Comic Sans MS"/>
                <a:cs typeface="Comic Sans MS"/>
              </a:rPr>
              <a:t>cot  that </a:t>
            </a:r>
            <a:r>
              <a:rPr sz="2200" dirty="0">
                <a:latin typeface="Comic Sans MS"/>
                <a:cs typeface="Comic Sans MS"/>
              </a:rPr>
              <a:t>had </a:t>
            </a:r>
            <a:r>
              <a:rPr sz="2200" spc="-5" dirty="0">
                <a:latin typeface="Comic Sans MS"/>
                <a:cs typeface="Comic Sans MS"/>
              </a:rPr>
              <a:t>been </a:t>
            </a:r>
            <a:r>
              <a:rPr sz="2200" dirty="0">
                <a:latin typeface="Comic Sans MS"/>
                <a:cs typeface="Comic Sans MS"/>
              </a:rPr>
              <a:t>used </a:t>
            </a:r>
            <a:r>
              <a:rPr sz="2200" spc="5" dirty="0">
                <a:latin typeface="Comic Sans MS"/>
                <a:cs typeface="Comic Sans MS"/>
              </a:rPr>
              <a:t>by </a:t>
            </a:r>
            <a:r>
              <a:rPr sz="2200" spc="-5" dirty="0">
                <a:latin typeface="Comic Sans MS"/>
                <a:cs typeface="Comic Sans MS"/>
              </a:rPr>
              <a:t>somebody named </a:t>
            </a:r>
            <a:r>
              <a:rPr sz="2200" dirty="0">
                <a:latin typeface="Comic Sans MS"/>
                <a:cs typeface="Comic Sans MS"/>
              </a:rPr>
              <a:t>Barf</a:t>
            </a:r>
            <a:r>
              <a:rPr sz="2200" spc="-8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Bag.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27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83919"/>
            <a:ext cx="6615430" cy="906589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 marR="256540" indent="228600" algn="just">
              <a:lnSpc>
                <a:spcPct val="131300"/>
              </a:lnSpc>
              <a:spcBef>
                <a:spcPts val="114"/>
              </a:spcBef>
            </a:pPr>
            <a:r>
              <a:rPr sz="2200" spc="-5" dirty="0">
                <a:latin typeface="Comic Sans MS"/>
                <a:cs typeface="Comic Sans MS"/>
              </a:rPr>
              <a:t>Seven crates </a:t>
            </a:r>
            <a:r>
              <a:rPr sz="2200" dirty="0">
                <a:latin typeface="Comic Sans MS"/>
                <a:cs typeface="Comic Sans MS"/>
              </a:rPr>
              <a:t>were </a:t>
            </a:r>
            <a:r>
              <a:rPr sz="2200" spc="-5" dirty="0">
                <a:latin typeface="Comic Sans MS"/>
                <a:cs typeface="Comic Sans MS"/>
              </a:rPr>
              <a:t>stacked </a:t>
            </a:r>
            <a:r>
              <a:rPr sz="2200" dirty="0">
                <a:latin typeface="Comic Sans MS"/>
                <a:cs typeface="Comic Sans MS"/>
              </a:rPr>
              <a:t>in </a:t>
            </a:r>
            <a:r>
              <a:rPr sz="2200" spc="-5" dirty="0">
                <a:latin typeface="Comic Sans MS"/>
                <a:cs typeface="Comic Sans MS"/>
              </a:rPr>
              <a:t>two </a:t>
            </a:r>
            <a:r>
              <a:rPr sz="2200" dirty="0">
                <a:latin typeface="Comic Sans MS"/>
                <a:cs typeface="Comic Sans MS"/>
              </a:rPr>
              <a:t>piles </a:t>
            </a:r>
            <a:r>
              <a:rPr sz="2200" spc="10" dirty="0">
                <a:latin typeface="Comic Sans MS"/>
                <a:cs typeface="Comic Sans MS"/>
              </a:rPr>
              <a:t>at </a:t>
            </a:r>
            <a:r>
              <a:rPr sz="2200" spc="5" dirty="0">
                <a:latin typeface="Comic Sans MS"/>
                <a:cs typeface="Comic Sans MS"/>
              </a:rPr>
              <a:t>one  </a:t>
            </a:r>
            <a:r>
              <a:rPr sz="2200" dirty="0">
                <a:latin typeface="Comic Sans MS"/>
                <a:cs typeface="Comic Sans MS"/>
              </a:rPr>
              <a:t>side </a:t>
            </a:r>
            <a:r>
              <a:rPr sz="2200" spc="-15" dirty="0">
                <a:latin typeface="Comic Sans MS"/>
                <a:cs typeface="Comic Sans MS"/>
              </a:rPr>
              <a:t>of </a:t>
            </a:r>
            <a:r>
              <a:rPr sz="2200" spc="-2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tent. The </a:t>
            </a:r>
            <a:r>
              <a:rPr sz="2200" spc="-20" dirty="0">
                <a:latin typeface="Comic Sans MS"/>
                <a:cs typeface="Comic Sans MS"/>
              </a:rPr>
              <a:t>open </a:t>
            </a:r>
            <a:r>
              <a:rPr sz="2200" spc="-15" dirty="0">
                <a:latin typeface="Comic Sans MS"/>
                <a:cs typeface="Comic Sans MS"/>
              </a:rPr>
              <a:t>end of </a:t>
            </a:r>
            <a:r>
              <a:rPr sz="2200" spc="-2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crates  faced </a:t>
            </a:r>
            <a:r>
              <a:rPr sz="2200" dirty="0">
                <a:latin typeface="Comic Sans MS"/>
                <a:cs typeface="Comic Sans MS"/>
              </a:rPr>
              <a:t>outward. </a:t>
            </a:r>
            <a:r>
              <a:rPr sz="2200" spc="-5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put his </a:t>
            </a:r>
            <a:r>
              <a:rPr sz="2200" spc="-5" dirty="0">
                <a:latin typeface="Comic Sans MS"/>
                <a:cs typeface="Comic Sans MS"/>
              </a:rPr>
              <a:t>backpack, change  of clothes,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5" dirty="0">
                <a:latin typeface="Comic Sans MS"/>
                <a:cs typeface="Comic Sans MS"/>
              </a:rPr>
              <a:t>towel </a:t>
            </a:r>
            <a:r>
              <a:rPr sz="2200" spc="15" dirty="0">
                <a:latin typeface="Comic Sans MS"/>
                <a:cs typeface="Comic Sans MS"/>
              </a:rPr>
              <a:t>in </a:t>
            </a:r>
            <a:r>
              <a:rPr sz="2200" dirty="0">
                <a:latin typeface="Comic Sans MS"/>
                <a:cs typeface="Comic Sans MS"/>
              </a:rPr>
              <a:t>what </a:t>
            </a:r>
            <a:r>
              <a:rPr sz="2200" spc="-15" dirty="0">
                <a:latin typeface="Comic Sans MS"/>
                <a:cs typeface="Comic Sans MS"/>
              </a:rPr>
              <a:t>used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5" dirty="0">
                <a:latin typeface="Comic Sans MS"/>
                <a:cs typeface="Comic Sans MS"/>
              </a:rPr>
              <a:t>be </a:t>
            </a:r>
            <a:r>
              <a:rPr sz="2200" spc="-10" dirty="0">
                <a:latin typeface="Comic Sans MS"/>
                <a:cs typeface="Comic Sans MS"/>
              </a:rPr>
              <a:t>Barf  </a:t>
            </a:r>
            <a:r>
              <a:rPr sz="2200" spc="-15" dirty="0">
                <a:latin typeface="Comic Sans MS"/>
                <a:cs typeface="Comic Sans MS"/>
              </a:rPr>
              <a:t>Bag's crate. </a:t>
            </a:r>
            <a:r>
              <a:rPr sz="2200" dirty="0">
                <a:latin typeface="Comic Sans MS"/>
                <a:cs typeface="Comic Sans MS"/>
              </a:rPr>
              <a:t>It was at the </a:t>
            </a:r>
            <a:r>
              <a:rPr sz="2200" spc="-10" dirty="0">
                <a:latin typeface="Comic Sans MS"/>
                <a:cs typeface="Comic Sans MS"/>
              </a:rPr>
              <a:t>bottom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0" dirty="0">
                <a:latin typeface="Comic Sans MS"/>
                <a:cs typeface="Comic Sans MS"/>
              </a:rPr>
              <a:t>stack  </a:t>
            </a:r>
            <a:r>
              <a:rPr sz="2200" spc="-15" dirty="0">
                <a:latin typeface="Comic Sans MS"/>
                <a:cs typeface="Comic Sans MS"/>
              </a:rPr>
              <a:t>that </a:t>
            </a:r>
            <a:r>
              <a:rPr sz="2200" dirty="0">
                <a:latin typeface="Comic Sans MS"/>
                <a:cs typeface="Comic Sans MS"/>
              </a:rPr>
              <a:t>had </a:t>
            </a:r>
            <a:r>
              <a:rPr sz="2200" spc="-15" dirty="0">
                <a:latin typeface="Comic Sans MS"/>
                <a:cs typeface="Comic Sans MS"/>
              </a:rPr>
              <a:t>three </a:t>
            </a:r>
            <a:r>
              <a:rPr sz="2200" spc="5" dirty="0">
                <a:latin typeface="Comic Sans MS"/>
                <a:cs typeface="Comic Sans MS"/>
              </a:rPr>
              <a:t>in</a:t>
            </a:r>
            <a:r>
              <a:rPr sz="2200" spc="-31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it.</a:t>
            </a:r>
            <a:endParaRPr sz="2200">
              <a:latin typeface="Comic Sans MS"/>
              <a:cs typeface="Comic Sans MS"/>
            </a:endParaRPr>
          </a:p>
          <a:p>
            <a:pPr marL="241300" marR="5080" algn="just">
              <a:lnSpc>
                <a:spcPct val="116100"/>
              </a:lnSpc>
              <a:spcBef>
                <a:spcPts val="395"/>
              </a:spcBef>
            </a:pPr>
            <a:r>
              <a:rPr sz="2200" spc="-15" dirty="0">
                <a:latin typeface="Comic Sans MS"/>
                <a:cs typeface="Comic Sans MS"/>
              </a:rPr>
              <a:t>Squid returned </a:t>
            </a:r>
            <a:r>
              <a:rPr sz="2200" spc="-10" dirty="0">
                <a:latin typeface="Comic Sans MS"/>
                <a:cs typeface="Comic Sans MS"/>
              </a:rPr>
              <a:t>with </a:t>
            </a:r>
            <a:r>
              <a:rPr sz="2200" spc="-5" dirty="0">
                <a:latin typeface="Comic Sans MS"/>
                <a:cs typeface="Comic Sans MS"/>
              </a:rPr>
              <a:t>four </a:t>
            </a:r>
            <a:r>
              <a:rPr sz="2200" spc="-20" dirty="0">
                <a:latin typeface="Comic Sans MS"/>
                <a:cs typeface="Comic Sans MS"/>
              </a:rPr>
              <a:t>other </a:t>
            </a:r>
            <a:r>
              <a:rPr sz="2200" spc="-15" dirty="0">
                <a:latin typeface="Comic Sans MS"/>
                <a:cs typeface="Comic Sans MS"/>
              </a:rPr>
              <a:t>boys.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10" dirty="0">
                <a:latin typeface="Comic Sans MS"/>
                <a:cs typeface="Comic Sans MS"/>
              </a:rPr>
              <a:t>first  </a:t>
            </a:r>
            <a:r>
              <a:rPr sz="2200" spc="-20" dirty="0">
                <a:latin typeface="Comic Sans MS"/>
                <a:cs typeface="Comic Sans MS"/>
              </a:rPr>
              <a:t>three </a:t>
            </a:r>
            <a:r>
              <a:rPr sz="2200" spc="5" dirty="0">
                <a:latin typeface="Comic Sans MS"/>
                <a:cs typeface="Comic Sans MS"/>
              </a:rPr>
              <a:t>were </a:t>
            </a:r>
            <a:r>
              <a:rPr sz="2200" spc="-5" dirty="0">
                <a:latin typeface="Comic Sans MS"/>
                <a:cs typeface="Comic Sans MS"/>
              </a:rPr>
              <a:t>introduced </a:t>
            </a:r>
            <a:r>
              <a:rPr sz="2200" spc="5" dirty="0">
                <a:latin typeface="Comic Sans MS"/>
                <a:cs typeface="Comic Sans MS"/>
              </a:rPr>
              <a:t>by </a:t>
            </a:r>
            <a:r>
              <a:rPr sz="2200" spc="-5" dirty="0">
                <a:latin typeface="Comic Sans MS"/>
                <a:cs typeface="Comic Sans MS"/>
              </a:rPr>
              <a:t>Mr. </a:t>
            </a:r>
            <a:r>
              <a:rPr sz="2200" spc="-20" dirty="0">
                <a:latin typeface="Comic Sans MS"/>
                <a:cs typeface="Comic Sans MS"/>
              </a:rPr>
              <a:t>Pendanski </a:t>
            </a:r>
            <a:r>
              <a:rPr sz="2200" spc="5" dirty="0">
                <a:latin typeface="Comic Sans MS"/>
                <a:cs typeface="Comic Sans MS"/>
              </a:rPr>
              <a:t>and  </a:t>
            </a:r>
            <a:r>
              <a:rPr sz="2200" spc="-20" dirty="0">
                <a:latin typeface="Comic Sans MS"/>
                <a:cs typeface="Comic Sans MS"/>
              </a:rPr>
              <a:t>Jose, </a:t>
            </a:r>
            <a:r>
              <a:rPr sz="2200" spc="-15" dirty="0">
                <a:latin typeface="Comic Sans MS"/>
                <a:cs typeface="Comic Sans MS"/>
              </a:rPr>
              <a:t>Theodore, </a:t>
            </a:r>
            <a:r>
              <a:rPr sz="2200" spc="5" dirty="0">
                <a:latin typeface="Comic Sans MS"/>
                <a:cs typeface="Comic Sans MS"/>
              </a:rPr>
              <a:t>and </a:t>
            </a:r>
            <a:r>
              <a:rPr sz="2200" spc="-20" dirty="0">
                <a:latin typeface="Comic Sans MS"/>
                <a:cs typeface="Comic Sans MS"/>
              </a:rPr>
              <a:t>Ricky. </a:t>
            </a:r>
            <a:r>
              <a:rPr sz="2200" spc="-10" dirty="0">
                <a:latin typeface="Comic Sans MS"/>
                <a:cs typeface="Comic Sans MS"/>
              </a:rPr>
              <a:t>They </a:t>
            </a:r>
            <a:r>
              <a:rPr sz="2200" spc="-15" dirty="0">
                <a:latin typeface="Comic Sans MS"/>
                <a:cs typeface="Comic Sans MS"/>
              </a:rPr>
              <a:t>called  </a:t>
            </a:r>
            <a:r>
              <a:rPr sz="2200" spc="-20" dirty="0">
                <a:latin typeface="Comic Sans MS"/>
                <a:cs typeface="Comic Sans MS"/>
              </a:rPr>
              <a:t>themselves </a:t>
            </a:r>
            <a:r>
              <a:rPr sz="2200" spc="-15" dirty="0">
                <a:latin typeface="Comic Sans MS"/>
                <a:cs typeface="Comic Sans MS"/>
              </a:rPr>
              <a:t>Magnet, Armpit, </a:t>
            </a:r>
            <a:r>
              <a:rPr sz="2200" spc="-10" dirty="0">
                <a:latin typeface="Comic Sans MS"/>
                <a:cs typeface="Comic Sans MS"/>
              </a:rPr>
              <a:t>and</a:t>
            </a:r>
            <a:r>
              <a:rPr sz="2200" spc="-95" dirty="0">
                <a:latin typeface="Comic Sans MS"/>
                <a:cs typeface="Comic Sans MS"/>
              </a:rPr>
              <a:t> </a:t>
            </a:r>
            <a:r>
              <a:rPr sz="2200" spc="-35" dirty="0">
                <a:latin typeface="Comic Sans MS"/>
                <a:cs typeface="Comic Sans MS"/>
              </a:rPr>
              <a:t>Zigzag.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430"/>
              </a:spcBef>
            </a:pPr>
            <a:r>
              <a:rPr sz="2200" dirty="0">
                <a:latin typeface="Comic Sans MS"/>
                <a:cs typeface="Comic Sans MS"/>
              </a:rPr>
              <a:t>"They   </a:t>
            </a:r>
            <a:r>
              <a:rPr sz="2200" spc="-5" dirty="0">
                <a:latin typeface="Comic Sans MS"/>
                <a:cs typeface="Comic Sans MS"/>
              </a:rPr>
              <a:t>all   </a:t>
            </a:r>
            <a:r>
              <a:rPr sz="2200" dirty="0">
                <a:latin typeface="Comic Sans MS"/>
                <a:cs typeface="Comic Sans MS"/>
              </a:rPr>
              <a:t>have   </a:t>
            </a:r>
            <a:r>
              <a:rPr sz="2200" spc="-5" dirty="0">
                <a:latin typeface="Comic Sans MS"/>
                <a:cs typeface="Comic Sans MS"/>
              </a:rPr>
              <a:t>nicknames,"    explained  </a:t>
            </a:r>
            <a:r>
              <a:rPr sz="2200" spc="459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Mr.</a:t>
            </a:r>
            <a:endParaRPr sz="2200">
              <a:latin typeface="Comic Sans MS"/>
              <a:cs typeface="Comic Sans MS"/>
            </a:endParaRPr>
          </a:p>
          <a:p>
            <a:pPr marL="12700" marR="120014">
              <a:lnSpc>
                <a:spcPts val="3460"/>
              </a:lnSpc>
              <a:spcBef>
                <a:spcPts val="250"/>
              </a:spcBef>
            </a:pPr>
            <a:r>
              <a:rPr sz="2200" spc="-5" dirty="0">
                <a:latin typeface="Comic Sans MS"/>
                <a:cs typeface="Comic Sans MS"/>
              </a:rPr>
              <a:t>Pendanski. "However, </a:t>
            </a:r>
            <a:r>
              <a:rPr sz="2200" dirty="0">
                <a:latin typeface="Comic Sans MS"/>
                <a:cs typeface="Comic Sans MS"/>
              </a:rPr>
              <a:t>I </a:t>
            </a:r>
            <a:r>
              <a:rPr sz="2200" spc="-5" dirty="0">
                <a:latin typeface="Comic Sans MS"/>
                <a:cs typeface="Comic Sans MS"/>
              </a:rPr>
              <a:t>prefer to use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20" dirty="0">
                <a:latin typeface="Comic Sans MS"/>
                <a:cs typeface="Comic Sans MS"/>
              </a:rPr>
              <a:t>names  their </a:t>
            </a:r>
            <a:r>
              <a:rPr sz="2200" spc="-15" dirty="0">
                <a:latin typeface="Comic Sans MS"/>
                <a:cs typeface="Comic Sans MS"/>
              </a:rPr>
              <a:t>parents gave </a:t>
            </a:r>
            <a:r>
              <a:rPr sz="2200" spc="-35" dirty="0">
                <a:latin typeface="Comic Sans MS"/>
                <a:cs typeface="Comic Sans MS"/>
              </a:rPr>
              <a:t>them—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names that</a:t>
            </a:r>
            <a:r>
              <a:rPr sz="2200" spc="40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society</a:t>
            </a:r>
            <a:endParaRPr sz="22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585"/>
              </a:spcBef>
              <a:tabLst>
                <a:tab pos="655955" algn="l"/>
                <a:tab pos="2101215" algn="l"/>
                <a:tab pos="2969895" algn="l"/>
                <a:tab pos="3494404" algn="l"/>
                <a:tab pos="4354830" algn="l"/>
                <a:tab pos="5153660" algn="l"/>
                <a:tab pos="6205220" algn="l"/>
              </a:tabLst>
            </a:pPr>
            <a:r>
              <a:rPr sz="2200" dirty="0">
                <a:latin typeface="Comic Sans MS"/>
                <a:cs typeface="Comic Sans MS"/>
              </a:rPr>
              <a:t>will	</a:t>
            </a:r>
            <a:r>
              <a:rPr sz="2200" spc="-25" dirty="0">
                <a:latin typeface="Comic Sans MS"/>
                <a:cs typeface="Comic Sans MS"/>
              </a:rPr>
              <a:t>recognize	them	</a:t>
            </a:r>
            <a:r>
              <a:rPr sz="2200" spc="-5" dirty="0">
                <a:latin typeface="Comic Sans MS"/>
                <a:cs typeface="Comic Sans MS"/>
              </a:rPr>
              <a:t>by	</a:t>
            </a:r>
            <a:r>
              <a:rPr sz="2200" spc="-20" dirty="0">
                <a:latin typeface="Comic Sans MS"/>
                <a:cs typeface="Comic Sans MS"/>
              </a:rPr>
              <a:t>when	</a:t>
            </a:r>
            <a:r>
              <a:rPr sz="2200" spc="-15" dirty="0">
                <a:latin typeface="Comic Sans MS"/>
                <a:cs typeface="Comic Sans MS"/>
              </a:rPr>
              <a:t>they	return	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endParaRPr sz="2200">
              <a:latin typeface="Comic Sans MS"/>
              <a:cs typeface="Comic Sans MS"/>
            </a:endParaRPr>
          </a:p>
          <a:p>
            <a:pPr marL="12700" marR="123189">
              <a:lnSpc>
                <a:spcPct val="130900"/>
              </a:lnSpc>
              <a:tabLst>
                <a:tab pos="1224915" algn="l"/>
                <a:tab pos="2262505" algn="l"/>
                <a:tab pos="2961005" algn="l"/>
                <a:tab pos="4786630" algn="l"/>
                <a:tab pos="6196330" algn="l"/>
              </a:tabLst>
            </a:pPr>
            <a:r>
              <a:rPr sz="2200" spc="-15" dirty="0">
                <a:latin typeface="Comic Sans MS"/>
                <a:cs typeface="Comic Sans MS"/>
              </a:rPr>
              <a:t>b</a:t>
            </a:r>
            <a:r>
              <a:rPr sz="2200" spc="-35" dirty="0">
                <a:latin typeface="Comic Sans MS"/>
                <a:cs typeface="Comic Sans MS"/>
              </a:rPr>
              <a:t>ecom</a:t>
            </a:r>
            <a:r>
              <a:rPr sz="2200" dirty="0">
                <a:latin typeface="Comic Sans MS"/>
                <a:cs typeface="Comic Sans MS"/>
              </a:rPr>
              <a:t>e	</a:t>
            </a:r>
            <a:r>
              <a:rPr sz="2200" spc="-20" dirty="0">
                <a:latin typeface="Comic Sans MS"/>
                <a:cs typeface="Comic Sans MS"/>
              </a:rPr>
              <a:t>us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spc="-20" dirty="0">
                <a:latin typeface="Comic Sans MS"/>
                <a:cs typeface="Comic Sans MS"/>
              </a:rPr>
              <a:t>fu</a:t>
            </a:r>
            <a:r>
              <a:rPr sz="2200" dirty="0">
                <a:latin typeface="Comic Sans MS"/>
                <a:cs typeface="Comic Sans MS"/>
              </a:rPr>
              <a:t>l	</a:t>
            </a:r>
            <a:r>
              <a:rPr sz="2200" spc="-30" dirty="0">
                <a:latin typeface="Comic Sans MS"/>
                <a:cs typeface="Comic Sans MS"/>
              </a:rPr>
              <a:t>an</a:t>
            </a:r>
            <a:r>
              <a:rPr sz="2200" dirty="0">
                <a:latin typeface="Comic Sans MS"/>
                <a:cs typeface="Comic Sans MS"/>
              </a:rPr>
              <a:t>d	h</a:t>
            </a:r>
            <a:r>
              <a:rPr sz="2200" spc="-35" dirty="0">
                <a:latin typeface="Comic Sans MS"/>
                <a:cs typeface="Comic Sans MS"/>
              </a:rPr>
              <a:t>a</a:t>
            </a:r>
            <a:r>
              <a:rPr sz="2200" spc="-5" dirty="0">
                <a:latin typeface="Comic Sans MS"/>
                <a:cs typeface="Comic Sans MS"/>
              </a:rPr>
              <a:t>r</a:t>
            </a:r>
            <a:r>
              <a:rPr sz="2200" spc="-30" dirty="0">
                <a:latin typeface="Comic Sans MS"/>
                <a:cs typeface="Comic Sans MS"/>
              </a:rPr>
              <a:t>d</a:t>
            </a:r>
            <a:r>
              <a:rPr sz="2200" spc="-20" dirty="0">
                <a:latin typeface="Comic Sans MS"/>
                <a:cs typeface="Comic Sans MS"/>
              </a:rPr>
              <a:t>w</a:t>
            </a:r>
            <a:r>
              <a:rPr sz="2200" spc="-35" dirty="0">
                <a:latin typeface="Comic Sans MS"/>
                <a:cs typeface="Comic Sans MS"/>
              </a:rPr>
              <a:t>o</a:t>
            </a:r>
            <a:r>
              <a:rPr sz="2200" spc="-30" dirty="0">
                <a:latin typeface="Comic Sans MS"/>
                <a:cs typeface="Comic Sans MS"/>
              </a:rPr>
              <a:t>r</a:t>
            </a:r>
            <a:r>
              <a:rPr sz="2200" spc="-20" dirty="0">
                <a:latin typeface="Comic Sans MS"/>
                <a:cs typeface="Comic Sans MS"/>
              </a:rPr>
              <a:t>ki</a:t>
            </a:r>
            <a:r>
              <a:rPr sz="2200" spc="-30" dirty="0">
                <a:latin typeface="Comic Sans MS"/>
                <a:cs typeface="Comic Sans MS"/>
              </a:rPr>
              <a:t>n</a:t>
            </a:r>
            <a:r>
              <a:rPr sz="2200" dirty="0">
                <a:latin typeface="Comic Sans MS"/>
                <a:cs typeface="Comic Sans MS"/>
              </a:rPr>
              <a:t>g	</a:t>
            </a:r>
            <a:r>
              <a:rPr sz="2200" spc="-30" dirty="0">
                <a:latin typeface="Comic Sans MS"/>
                <a:cs typeface="Comic Sans MS"/>
              </a:rPr>
              <a:t>mem</a:t>
            </a:r>
            <a:r>
              <a:rPr sz="2200" spc="-15" dirty="0">
                <a:latin typeface="Comic Sans MS"/>
                <a:cs typeface="Comic Sans MS"/>
              </a:rPr>
              <a:t>b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spc="-5" dirty="0">
                <a:latin typeface="Comic Sans MS"/>
                <a:cs typeface="Comic Sans MS"/>
              </a:rPr>
              <a:t>r</a:t>
            </a:r>
            <a:r>
              <a:rPr sz="2200" dirty="0">
                <a:latin typeface="Comic Sans MS"/>
                <a:cs typeface="Comic Sans MS"/>
              </a:rPr>
              <a:t>s	</a:t>
            </a:r>
            <a:r>
              <a:rPr sz="2200" spc="-10" dirty="0">
                <a:latin typeface="Comic Sans MS"/>
                <a:cs typeface="Comic Sans MS"/>
              </a:rPr>
              <a:t>of  </a:t>
            </a:r>
            <a:r>
              <a:rPr sz="2200" spc="-25" dirty="0">
                <a:latin typeface="Comic Sans MS"/>
                <a:cs typeface="Comic Sans MS"/>
              </a:rPr>
              <a:t>society."</a:t>
            </a:r>
            <a:endParaRPr sz="2200">
              <a:latin typeface="Comic Sans MS"/>
              <a:cs typeface="Comic Sans MS"/>
            </a:endParaRPr>
          </a:p>
          <a:p>
            <a:pPr marL="12700" indent="228600" algn="just">
              <a:lnSpc>
                <a:spcPct val="100000"/>
              </a:lnSpc>
              <a:spcBef>
                <a:spcPts val="819"/>
              </a:spcBef>
            </a:pPr>
            <a:r>
              <a:rPr sz="2200" spc="-15" dirty="0">
                <a:latin typeface="Comic Sans MS"/>
                <a:cs typeface="Comic Sans MS"/>
              </a:rPr>
              <a:t>"It</a:t>
            </a:r>
            <a:r>
              <a:rPr sz="2200" spc="13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ain't</a:t>
            </a:r>
            <a:r>
              <a:rPr sz="2200" spc="13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just</a:t>
            </a:r>
            <a:r>
              <a:rPr sz="2200" spc="13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145" dirty="0">
                <a:latin typeface="Comic Sans MS"/>
                <a:cs typeface="Comic Sans MS"/>
              </a:rPr>
              <a:t> </a:t>
            </a:r>
            <a:r>
              <a:rPr sz="2200" spc="-25" dirty="0">
                <a:latin typeface="Comic Sans MS"/>
                <a:cs typeface="Comic Sans MS"/>
              </a:rPr>
              <a:t>nickname,"</a:t>
            </a:r>
            <a:r>
              <a:rPr sz="2200" spc="15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X-Ray</a:t>
            </a:r>
            <a:r>
              <a:rPr sz="2200" spc="160" dirty="0">
                <a:latin typeface="Comic Sans MS"/>
                <a:cs typeface="Comic Sans MS"/>
              </a:rPr>
              <a:t> </a:t>
            </a:r>
            <a:r>
              <a:rPr sz="2200" spc="-25" dirty="0">
                <a:latin typeface="Comic Sans MS"/>
                <a:cs typeface="Comic Sans MS"/>
              </a:rPr>
              <a:t>told</a:t>
            </a:r>
            <a:r>
              <a:rPr sz="2200" spc="15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Mr.</a:t>
            </a:r>
            <a:endParaRPr sz="2200">
              <a:latin typeface="Comic Sans MS"/>
              <a:cs typeface="Comic Sans MS"/>
            </a:endParaRPr>
          </a:p>
          <a:p>
            <a:pPr marL="12700" marR="315595" algn="just">
              <a:lnSpc>
                <a:spcPct val="131000"/>
              </a:lnSpc>
              <a:spcBef>
                <a:spcPts val="20"/>
              </a:spcBef>
            </a:pPr>
            <a:r>
              <a:rPr sz="2200" spc="-20" dirty="0">
                <a:latin typeface="Comic Sans MS"/>
                <a:cs typeface="Comic Sans MS"/>
              </a:rPr>
              <a:t>Pendanski.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15" dirty="0">
                <a:latin typeface="Comic Sans MS"/>
                <a:cs typeface="Comic Sans MS"/>
              </a:rPr>
              <a:t>tapped </a:t>
            </a:r>
            <a:r>
              <a:rPr sz="2200" spc="5" dirty="0">
                <a:latin typeface="Comic Sans MS"/>
                <a:cs typeface="Comic Sans MS"/>
              </a:rPr>
              <a:t>the rim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-15" dirty="0">
                <a:latin typeface="Comic Sans MS"/>
                <a:cs typeface="Comic Sans MS"/>
              </a:rPr>
              <a:t>his glasses. </a:t>
            </a:r>
            <a:r>
              <a:rPr sz="2200" spc="10" dirty="0">
                <a:latin typeface="Comic Sans MS"/>
                <a:cs typeface="Comic Sans MS"/>
              </a:rPr>
              <a:t>"I  </a:t>
            </a:r>
            <a:r>
              <a:rPr sz="2200" dirty="0">
                <a:latin typeface="Comic Sans MS"/>
                <a:cs typeface="Comic Sans MS"/>
              </a:rPr>
              <a:t>can see </a:t>
            </a:r>
            <a:r>
              <a:rPr sz="2200" spc="-15" dirty="0">
                <a:latin typeface="Comic Sans MS"/>
                <a:cs typeface="Comic Sans MS"/>
              </a:rPr>
              <a:t>inside </a:t>
            </a:r>
            <a:r>
              <a:rPr sz="2200" spc="-5" dirty="0">
                <a:latin typeface="Comic Sans MS"/>
                <a:cs typeface="Comic Sans MS"/>
              </a:rPr>
              <a:t>you, </a:t>
            </a:r>
            <a:r>
              <a:rPr sz="2200" spc="-10" dirty="0">
                <a:latin typeface="Comic Sans MS"/>
                <a:cs typeface="Comic Sans MS"/>
              </a:rPr>
              <a:t>Mom. </a:t>
            </a:r>
            <a:r>
              <a:rPr sz="2200" spc="-15" dirty="0">
                <a:latin typeface="Comic Sans MS"/>
                <a:cs typeface="Comic Sans MS"/>
              </a:rPr>
              <a:t>You've </a:t>
            </a:r>
            <a:r>
              <a:rPr sz="2200" dirty="0">
                <a:latin typeface="Comic Sans MS"/>
                <a:cs typeface="Comic Sans MS"/>
              </a:rPr>
              <a:t>got a big </a:t>
            </a:r>
            <a:r>
              <a:rPr sz="2200" spc="-5" dirty="0">
                <a:latin typeface="Comic Sans MS"/>
                <a:cs typeface="Comic Sans MS"/>
              </a:rPr>
              <a:t>fat  </a:t>
            </a:r>
            <a:r>
              <a:rPr sz="2200" spc="-20" dirty="0">
                <a:latin typeface="Comic Sans MS"/>
                <a:cs typeface="Comic Sans MS"/>
              </a:rPr>
              <a:t>heart."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840"/>
              </a:spcBef>
            </a:pPr>
            <a:r>
              <a:rPr sz="2200" spc="5" dirty="0">
                <a:latin typeface="Comic Sans MS"/>
                <a:cs typeface="Comic Sans MS"/>
              </a:rPr>
              <a:t>The</a:t>
            </a:r>
            <a:r>
              <a:rPr sz="2200" spc="114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last</a:t>
            </a:r>
            <a:r>
              <a:rPr sz="2200" spc="12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boy</a:t>
            </a:r>
            <a:r>
              <a:rPr sz="2200" spc="13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either</a:t>
            </a:r>
            <a:r>
              <a:rPr sz="2200" spc="17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didn't</a:t>
            </a:r>
            <a:r>
              <a:rPr sz="2200" spc="12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have</a:t>
            </a:r>
            <a:r>
              <a:rPr sz="2200" spc="10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13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real</a:t>
            </a:r>
            <a:r>
              <a:rPr sz="2200" spc="12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name</a:t>
            </a:r>
            <a:r>
              <a:rPr sz="2200" spc="13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or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28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6614795" cy="17818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236220">
              <a:lnSpc>
                <a:spcPct val="131000"/>
              </a:lnSpc>
              <a:spcBef>
                <a:spcPts val="95"/>
              </a:spcBef>
              <a:tabLst>
                <a:tab pos="765810" algn="l"/>
                <a:tab pos="1329690" algn="l"/>
                <a:tab pos="2356485" algn="l"/>
                <a:tab pos="3189605" algn="l"/>
                <a:tab pos="3579495" algn="l"/>
                <a:tab pos="5054600" algn="l"/>
                <a:tab pos="5915660" algn="l"/>
              </a:tabLst>
            </a:pP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spc="-30" dirty="0">
                <a:latin typeface="Comic Sans MS"/>
                <a:cs typeface="Comic Sans MS"/>
              </a:rPr>
              <a:t>l</a:t>
            </a:r>
            <a:r>
              <a:rPr sz="2200" dirty="0">
                <a:latin typeface="Comic Sans MS"/>
                <a:cs typeface="Comic Sans MS"/>
              </a:rPr>
              <a:t>se	</a:t>
            </a:r>
            <a:r>
              <a:rPr sz="2200" spc="15" dirty="0">
                <a:latin typeface="Comic Sans MS"/>
                <a:cs typeface="Comic Sans MS"/>
              </a:rPr>
              <a:t>h</a:t>
            </a:r>
            <a:r>
              <a:rPr sz="2200" dirty="0">
                <a:latin typeface="Comic Sans MS"/>
                <a:cs typeface="Comic Sans MS"/>
              </a:rPr>
              <a:t>e	</a:t>
            </a:r>
            <a:r>
              <a:rPr sz="2200" spc="-30" dirty="0">
                <a:latin typeface="Comic Sans MS"/>
                <a:cs typeface="Comic Sans MS"/>
              </a:rPr>
              <a:t>d</a:t>
            </a:r>
            <a:r>
              <a:rPr sz="2200" spc="-20" dirty="0">
                <a:latin typeface="Comic Sans MS"/>
                <a:cs typeface="Comic Sans MS"/>
              </a:rPr>
              <a:t>i</a:t>
            </a:r>
            <a:r>
              <a:rPr sz="2200" spc="-5" dirty="0">
                <a:latin typeface="Comic Sans MS"/>
                <a:cs typeface="Comic Sans MS"/>
              </a:rPr>
              <a:t>d</a:t>
            </a:r>
            <a:r>
              <a:rPr sz="2200" spc="-30" dirty="0">
                <a:latin typeface="Comic Sans MS"/>
                <a:cs typeface="Comic Sans MS"/>
              </a:rPr>
              <a:t>n</a:t>
            </a:r>
            <a:r>
              <a:rPr sz="2200" spc="-20" dirty="0">
                <a:latin typeface="Comic Sans MS"/>
                <a:cs typeface="Comic Sans MS"/>
              </a:rPr>
              <a:t>'</a:t>
            </a:r>
            <a:r>
              <a:rPr sz="2200" dirty="0">
                <a:latin typeface="Comic Sans MS"/>
                <a:cs typeface="Comic Sans MS"/>
              </a:rPr>
              <a:t>t	</a:t>
            </a:r>
            <a:r>
              <a:rPr sz="2200" spc="-30" dirty="0">
                <a:latin typeface="Comic Sans MS"/>
                <a:cs typeface="Comic Sans MS"/>
              </a:rPr>
              <a:t>ha</a:t>
            </a:r>
            <a:r>
              <a:rPr sz="2200" dirty="0">
                <a:latin typeface="Comic Sans MS"/>
                <a:cs typeface="Comic Sans MS"/>
              </a:rPr>
              <a:t>ve	a	</a:t>
            </a:r>
            <a:r>
              <a:rPr sz="2200" spc="-30" dirty="0">
                <a:latin typeface="Comic Sans MS"/>
                <a:cs typeface="Comic Sans MS"/>
              </a:rPr>
              <a:t>n</a:t>
            </a:r>
            <a:r>
              <a:rPr sz="2200" spc="-5" dirty="0">
                <a:latin typeface="Comic Sans MS"/>
                <a:cs typeface="Comic Sans MS"/>
              </a:rPr>
              <a:t>i</a:t>
            </a:r>
            <a:r>
              <a:rPr sz="2200" spc="-25" dirty="0">
                <a:latin typeface="Comic Sans MS"/>
                <a:cs typeface="Comic Sans MS"/>
              </a:rPr>
              <a:t>c</a:t>
            </a:r>
            <a:r>
              <a:rPr sz="2200" spc="-20" dirty="0">
                <a:latin typeface="Comic Sans MS"/>
                <a:cs typeface="Comic Sans MS"/>
              </a:rPr>
              <a:t>k</a:t>
            </a:r>
            <a:r>
              <a:rPr sz="2200" spc="-30" dirty="0">
                <a:latin typeface="Comic Sans MS"/>
                <a:cs typeface="Comic Sans MS"/>
              </a:rPr>
              <a:t>n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-35" dirty="0">
                <a:latin typeface="Comic Sans MS"/>
                <a:cs typeface="Comic Sans MS"/>
              </a:rPr>
              <a:t>m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.	B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spc="-35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	</a:t>
            </a:r>
            <a:r>
              <a:rPr sz="2200" spc="5" dirty="0">
                <a:latin typeface="Comic Sans MS"/>
                <a:cs typeface="Comic Sans MS"/>
              </a:rPr>
              <a:t>M</a:t>
            </a:r>
            <a:r>
              <a:rPr sz="2200" spc="10" dirty="0">
                <a:latin typeface="Comic Sans MS"/>
                <a:cs typeface="Comic Sans MS"/>
              </a:rPr>
              <a:t>r</a:t>
            </a:r>
            <a:r>
              <a:rPr sz="2200" dirty="0">
                <a:latin typeface="Comic Sans MS"/>
                <a:cs typeface="Comic Sans MS"/>
              </a:rPr>
              <a:t>.  </a:t>
            </a:r>
            <a:r>
              <a:rPr sz="2200" spc="-20" dirty="0">
                <a:latin typeface="Comic Sans MS"/>
                <a:cs typeface="Comic Sans MS"/>
              </a:rPr>
              <a:t>Pendanski </a:t>
            </a:r>
            <a:r>
              <a:rPr sz="2200" dirty="0">
                <a:latin typeface="Comic Sans MS"/>
                <a:cs typeface="Comic Sans MS"/>
              </a:rPr>
              <a:t>and X-Ray </a:t>
            </a:r>
            <a:r>
              <a:rPr sz="2200" spc="-5" dirty="0">
                <a:latin typeface="Comic Sans MS"/>
                <a:cs typeface="Comic Sans MS"/>
              </a:rPr>
              <a:t>called </a:t>
            </a:r>
            <a:r>
              <a:rPr sz="2200" dirty="0">
                <a:latin typeface="Comic Sans MS"/>
                <a:cs typeface="Comic Sans MS"/>
              </a:rPr>
              <a:t>him</a:t>
            </a:r>
            <a:r>
              <a:rPr sz="2200" spc="-7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Zero.</a:t>
            </a:r>
            <a:endParaRPr sz="2200">
              <a:latin typeface="Comic Sans MS"/>
              <a:cs typeface="Comic Sans MS"/>
            </a:endParaRPr>
          </a:p>
          <a:p>
            <a:pPr marL="12700" marR="5080" indent="228600">
              <a:lnSpc>
                <a:spcPct val="130900"/>
              </a:lnSpc>
              <a:spcBef>
                <a:spcPts val="5"/>
              </a:spcBef>
              <a:tabLst>
                <a:tab pos="1005840" algn="l"/>
                <a:tab pos="1539240" algn="l"/>
                <a:tab pos="1820545" algn="l"/>
                <a:tab pos="2505710" algn="l"/>
                <a:tab pos="2907665" algn="l"/>
                <a:tab pos="3074035" algn="l"/>
                <a:tab pos="4086225" algn="l"/>
                <a:tab pos="4152900" algn="l"/>
                <a:tab pos="5221605" algn="l"/>
                <a:tab pos="5247640" algn="l"/>
                <a:tab pos="6147435" algn="l"/>
                <a:tab pos="6219190" algn="l"/>
              </a:tabLst>
            </a:pPr>
            <a:r>
              <a:rPr sz="2200" spc="-25" dirty="0">
                <a:latin typeface="Comic Sans MS"/>
                <a:cs typeface="Comic Sans MS"/>
              </a:rPr>
              <a:t>"</a:t>
            </a:r>
            <a:r>
              <a:rPr sz="2200" spc="-35" dirty="0">
                <a:latin typeface="Comic Sans MS"/>
                <a:cs typeface="Comic Sans MS"/>
              </a:rPr>
              <a:t>Yo</a:t>
            </a:r>
            <a:r>
              <a:rPr sz="2200" dirty="0">
                <a:latin typeface="Comic Sans MS"/>
                <a:cs typeface="Comic Sans MS"/>
              </a:rPr>
              <a:t>u	</a:t>
            </a:r>
            <a:r>
              <a:rPr sz="2200" spc="-20" dirty="0">
                <a:latin typeface="Comic Sans MS"/>
                <a:cs typeface="Comic Sans MS"/>
              </a:rPr>
              <a:t>k</a:t>
            </a:r>
            <a:r>
              <a:rPr sz="2200" spc="-5" dirty="0">
                <a:latin typeface="Comic Sans MS"/>
                <a:cs typeface="Comic Sans MS"/>
              </a:rPr>
              <a:t>n</a:t>
            </a:r>
            <a:r>
              <a:rPr sz="2200" spc="-40" dirty="0">
                <a:latin typeface="Comic Sans MS"/>
                <a:cs typeface="Comic Sans MS"/>
              </a:rPr>
              <a:t>o</a:t>
            </a:r>
            <a:r>
              <a:rPr sz="2200" spc="5" dirty="0">
                <a:latin typeface="Comic Sans MS"/>
                <a:cs typeface="Comic Sans MS"/>
              </a:rPr>
              <a:t>w</a:t>
            </a:r>
            <a:r>
              <a:rPr sz="2200" dirty="0">
                <a:latin typeface="Comic Sans MS"/>
                <a:cs typeface="Comic Sans MS"/>
              </a:rPr>
              <a:t>	why	his		</a:t>
            </a:r>
            <a:r>
              <a:rPr sz="2200" spc="-30" dirty="0">
                <a:latin typeface="Comic Sans MS"/>
                <a:cs typeface="Comic Sans MS"/>
              </a:rPr>
              <a:t>n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-35" dirty="0">
                <a:latin typeface="Comic Sans MS"/>
                <a:cs typeface="Comic Sans MS"/>
              </a:rPr>
              <a:t>me</a:t>
            </a:r>
            <a:r>
              <a:rPr sz="2200" spc="-20" dirty="0">
                <a:latin typeface="Comic Sans MS"/>
                <a:cs typeface="Comic Sans MS"/>
              </a:rPr>
              <a:t>'</a:t>
            </a:r>
            <a:r>
              <a:rPr sz="2200" dirty="0">
                <a:latin typeface="Comic Sans MS"/>
                <a:cs typeface="Comic Sans MS"/>
              </a:rPr>
              <a:t>s		Z</a:t>
            </a:r>
            <a:r>
              <a:rPr sz="2200" spc="-30" dirty="0">
                <a:latin typeface="Comic Sans MS"/>
                <a:cs typeface="Comic Sans MS"/>
              </a:rPr>
              <a:t>e</a:t>
            </a:r>
            <a:r>
              <a:rPr sz="2200" spc="-5" dirty="0">
                <a:latin typeface="Comic Sans MS"/>
                <a:cs typeface="Comic Sans MS"/>
              </a:rPr>
              <a:t>r</a:t>
            </a:r>
            <a:r>
              <a:rPr sz="2200" spc="-40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?"	</a:t>
            </a:r>
            <a:r>
              <a:rPr sz="2200" spc="-30" dirty="0">
                <a:latin typeface="Comic Sans MS"/>
                <a:cs typeface="Comic Sans MS"/>
              </a:rPr>
              <a:t>a</a:t>
            </a:r>
            <a:r>
              <a:rPr sz="2200" spc="-20" dirty="0">
                <a:latin typeface="Comic Sans MS"/>
                <a:cs typeface="Comic Sans MS"/>
              </a:rPr>
              <a:t>sk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d	</a:t>
            </a:r>
            <a:r>
              <a:rPr sz="2200" spc="5" dirty="0">
                <a:latin typeface="Comic Sans MS"/>
                <a:cs typeface="Comic Sans MS"/>
              </a:rPr>
              <a:t>M</a:t>
            </a:r>
            <a:r>
              <a:rPr sz="2200" spc="10" dirty="0">
                <a:latin typeface="Comic Sans MS"/>
                <a:cs typeface="Comic Sans MS"/>
              </a:rPr>
              <a:t>r</a:t>
            </a:r>
            <a:r>
              <a:rPr sz="2200" dirty="0">
                <a:latin typeface="Comic Sans MS"/>
                <a:cs typeface="Comic Sans MS"/>
              </a:rPr>
              <a:t>.  </a:t>
            </a:r>
            <a:r>
              <a:rPr sz="2200" spc="-25" dirty="0">
                <a:latin typeface="Comic Sans MS"/>
                <a:cs typeface="Comic Sans MS"/>
              </a:rPr>
              <a:t>P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spc="-30" dirty="0">
                <a:latin typeface="Comic Sans MS"/>
                <a:cs typeface="Comic Sans MS"/>
              </a:rPr>
              <a:t>n</a:t>
            </a:r>
            <a:r>
              <a:rPr sz="2200" spc="-5" dirty="0">
                <a:latin typeface="Comic Sans MS"/>
                <a:cs typeface="Comic Sans MS"/>
              </a:rPr>
              <a:t>d</a:t>
            </a:r>
            <a:r>
              <a:rPr sz="2200" spc="-30" dirty="0">
                <a:latin typeface="Comic Sans MS"/>
                <a:cs typeface="Comic Sans MS"/>
              </a:rPr>
              <a:t>an</a:t>
            </a:r>
            <a:r>
              <a:rPr sz="2200" spc="-20" dirty="0">
                <a:latin typeface="Comic Sans MS"/>
                <a:cs typeface="Comic Sans MS"/>
              </a:rPr>
              <a:t>sk</a:t>
            </a:r>
            <a:r>
              <a:rPr sz="2200" spc="-5" dirty="0">
                <a:latin typeface="Comic Sans MS"/>
                <a:cs typeface="Comic Sans MS"/>
              </a:rPr>
              <a:t>i</a:t>
            </a:r>
            <a:r>
              <a:rPr sz="2200" dirty="0">
                <a:latin typeface="Comic Sans MS"/>
                <a:cs typeface="Comic Sans MS"/>
              </a:rPr>
              <a:t>.	</a:t>
            </a:r>
            <a:r>
              <a:rPr sz="2200" spc="-25" dirty="0">
                <a:latin typeface="Comic Sans MS"/>
                <a:cs typeface="Comic Sans MS"/>
              </a:rPr>
              <a:t>"</a:t>
            </a:r>
            <a:r>
              <a:rPr sz="2200" dirty="0">
                <a:latin typeface="Comic Sans MS"/>
                <a:cs typeface="Comic Sans MS"/>
              </a:rPr>
              <a:t>B</a:t>
            </a:r>
            <a:r>
              <a:rPr sz="2200" spc="-35" dirty="0">
                <a:latin typeface="Comic Sans MS"/>
                <a:cs typeface="Comic Sans MS"/>
              </a:rPr>
              <a:t>ec</a:t>
            </a:r>
            <a:r>
              <a:rPr sz="2200" spc="-30" dirty="0">
                <a:latin typeface="Comic Sans MS"/>
                <a:cs typeface="Comic Sans MS"/>
              </a:rPr>
              <a:t>a</a:t>
            </a:r>
            <a:r>
              <a:rPr sz="2200" spc="-20" dirty="0">
                <a:latin typeface="Comic Sans MS"/>
                <a:cs typeface="Comic Sans MS"/>
              </a:rPr>
              <a:t>u</a:t>
            </a:r>
            <a:r>
              <a:rPr sz="2200" dirty="0">
                <a:latin typeface="Comic Sans MS"/>
                <a:cs typeface="Comic Sans MS"/>
              </a:rPr>
              <a:t>se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spc="-30" dirty="0">
                <a:latin typeface="Comic Sans MS"/>
                <a:cs typeface="Comic Sans MS"/>
              </a:rPr>
              <a:t>h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spc="-5" dirty="0">
                <a:latin typeface="Comic Sans MS"/>
                <a:cs typeface="Comic Sans MS"/>
              </a:rPr>
              <a:t>r</a:t>
            </a:r>
            <a:r>
              <a:rPr sz="2200" spc="-40" dirty="0">
                <a:latin typeface="Comic Sans MS"/>
                <a:cs typeface="Comic Sans MS"/>
              </a:rPr>
              <a:t>e</a:t>
            </a:r>
            <a:r>
              <a:rPr sz="2200" spc="-20" dirty="0">
                <a:latin typeface="Comic Sans MS"/>
                <a:cs typeface="Comic Sans MS"/>
              </a:rPr>
              <a:t>'</a:t>
            </a:r>
            <a:r>
              <a:rPr sz="2200" dirty="0">
                <a:latin typeface="Comic Sans MS"/>
                <a:cs typeface="Comic Sans MS"/>
              </a:rPr>
              <a:t>s	</a:t>
            </a:r>
            <a:r>
              <a:rPr sz="2200" spc="-30" dirty="0">
                <a:latin typeface="Comic Sans MS"/>
                <a:cs typeface="Comic Sans MS"/>
              </a:rPr>
              <a:t>n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spc="-35" dirty="0">
                <a:latin typeface="Comic Sans MS"/>
                <a:cs typeface="Comic Sans MS"/>
              </a:rPr>
              <a:t>t</a:t>
            </a:r>
            <a:r>
              <a:rPr sz="2200" spc="-30" dirty="0">
                <a:latin typeface="Comic Sans MS"/>
                <a:cs typeface="Comic Sans MS"/>
              </a:rPr>
              <a:t>h</a:t>
            </a:r>
            <a:r>
              <a:rPr sz="2200" spc="-5" dirty="0">
                <a:latin typeface="Comic Sans MS"/>
                <a:cs typeface="Comic Sans MS"/>
              </a:rPr>
              <a:t>i</a:t>
            </a:r>
            <a:r>
              <a:rPr sz="2200" spc="-25" dirty="0">
                <a:latin typeface="Comic Sans MS"/>
                <a:cs typeface="Comic Sans MS"/>
              </a:rPr>
              <a:t>n</a:t>
            </a:r>
            <a:r>
              <a:rPr sz="2200" dirty="0">
                <a:latin typeface="Comic Sans MS"/>
                <a:cs typeface="Comic Sans MS"/>
              </a:rPr>
              <a:t>g		</a:t>
            </a:r>
            <a:r>
              <a:rPr sz="2200" spc="-5" dirty="0">
                <a:latin typeface="Comic Sans MS"/>
                <a:cs typeface="Comic Sans MS"/>
              </a:rPr>
              <a:t>in</a:t>
            </a:r>
            <a:r>
              <a:rPr sz="2200" dirty="0">
                <a:latin typeface="Comic Sans MS"/>
                <a:cs typeface="Comic Sans MS"/>
              </a:rPr>
              <a:t>s</a:t>
            </a:r>
            <a:r>
              <a:rPr sz="2200" spc="-5" dirty="0">
                <a:latin typeface="Comic Sans MS"/>
                <a:cs typeface="Comic Sans MS"/>
              </a:rPr>
              <a:t>id</a:t>
            </a:r>
            <a:r>
              <a:rPr sz="2200" dirty="0">
                <a:latin typeface="Comic Sans MS"/>
                <a:cs typeface="Comic Sans MS"/>
              </a:rPr>
              <a:t>e		his</a:t>
            </a:r>
            <a:endParaRPr sz="2200">
              <a:latin typeface="Comic Sans MS"/>
              <a:cs typeface="Comic Sans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14908" y="2543632"/>
            <a:ext cx="4525645" cy="17602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31800"/>
              </a:lnSpc>
              <a:spcBef>
                <a:spcPts val="95"/>
              </a:spcBef>
              <a:tabLst>
                <a:tab pos="1054735" algn="l"/>
                <a:tab pos="1657985" algn="l"/>
                <a:tab pos="2717800" algn="l"/>
                <a:tab pos="3409315" algn="l"/>
              </a:tabLst>
            </a:pPr>
            <a:r>
              <a:rPr sz="2200" dirty="0">
                <a:latin typeface="Comic Sans MS"/>
                <a:cs typeface="Comic Sans MS"/>
              </a:rPr>
              <a:t>h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ad</a:t>
            </a:r>
            <a:r>
              <a:rPr sz="2200" spc="-25" dirty="0">
                <a:latin typeface="Comic Sans MS"/>
                <a:cs typeface="Comic Sans MS"/>
              </a:rPr>
              <a:t>.</a:t>
            </a:r>
            <a:r>
              <a:rPr sz="2200" dirty="0">
                <a:latin typeface="Comic Sans MS"/>
                <a:cs typeface="Comic Sans MS"/>
              </a:rPr>
              <a:t>"	</a:t>
            </a:r>
            <a:r>
              <a:rPr sz="2200" spc="10" dirty="0">
                <a:latin typeface="Comic Sans MS"/>
                <a:cs typeface="Comic Sans MS"/>
              </a:rPr>
              <a:t>H</a:t>
            </a:r>
            <a:r>
              <a:rPr sz="2200" dirty="0">
                <a:latin typeface="Comic Sans MS"/>
                <a:cs typeface="Comic Sans MS"/>
              </a:rPr>
              <a:t>e	s</a:t>
            </a:r>
            <a:r>
              <a:rPr sz="2200" spc="-5" dirty="0">
                <a:latin typeface="Comic Sans MS"/>
                <a:cs typeface="Comic Sans MS"/>
              </a:rPr>
              <a:t>mil</a:t>
            </a:r>
            <a:r>
              <a:rPr sz="2200" spc="-10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d	a</a:t>
            </a:r>
            <a:r>
              <a:rPr sz="2200" spc="15" dirty="0">
                <a:latin typeface="Comic Sans MS"/>
                <a:cs typeface="Comic Sans MS"/>
              </a:rPr>
              <a:t>n</a:t>
            </a:r>
            <a:r>
              <a:rPr sz="2200" dirty="0">
                <a:latin typeface="Comic Sans MS"/>
                <a:cs typeface="Comic Sans MS"/>
              </a:rPr>
              <a:t>d	p</a:t>
            </a:r>
            <a:r>
              <a:rPr sz="2200" spc="-15" dirty="0">
                <a:latin typeface="Comic Sans MS"/>
                <a:cs typeface="Comic Sans MS"/>
              </a:rPr>
              <a:t>l</a:t>
            </a:r>
            <a:r>
              <a:rPr sz="2200" dirty="0">
                <a:latin typeface="Comic Sans MS"/>
                <a:cs typeface="Comic Sans MS"/>
              </a:rPr>
              <a:t>ayf</a:t>
            </a:r>
            <a:r>
              <a:rPr sz="2200" spc="5" dirty="0">
                <a:latin typeface="Comic Sans MS"/>
                <a:cs typeface="Comic Sans MS"/>
              </a:rPr>
              <a:t>u</a:t>
            </a:r>
            <a:r>
              <a:rPr sz="2200" dirty="0">
                <a:latin typeface="Comic Sans MS"/>
                <a:cs typeface="Comic Sans MS"/>
              </a:rPr>
              <a:t>l</a:t>
            </a:r>
            <a:r>
              <a:rPr sz="2200" spc="-15" dirty="0">
                <a:latin typeface="Comic Sans MS"/>
                <a:cs typeface="Comic Sans MS"/>
              </a:rPr>
              <a:t>l</a:t>
            </a:r>
            <a:r>
              <a:rPr sz="2200" dirty="0">
                <a:latin typeface="Comic Sans MS"/>
                <a:cs typeface="Comic Sans MS"/>
              </a:rPr>
              <a:t>y  shoulder.</a:t>
            </a:r>
            <a:endParaRPr sz="2200">
              <a:latin typeface="Comic Sans MS"/>
              <a:cs typeface="Comic Sans MS"/>
            </a:endParaRPr>
          </a:p>
          <a:p>
            <a:pPr marL="241300">
              <a:lnSpc>
                <a:spcPct val="100000"/>
              </a:lnSpc>
              <a:spcBef>
                <a:spcPts val="819"/>
              </a:spcBef>
            </a:pPr>
            <a:r>
              <a:rPr sz="2200" spc="5" dirty="0">
                <a:latin typeface="Comic Sans MS"/>
                <a:cs typeface="Comic Sans MS"/>
              </a:rPr>
              <a:t>Zero </a:t>
            </a:r>
            <a:r>
              <a:rPr sz="2200" spc="-5" dirty="0">
                <a:latin typeface="Comic Sans MS"/>
                <a:cs typeface="Comic Sans MS"/>
              </a:rPr>
              <a:t>said</a:t>
            </a:r>
            <a:r>
              <a:rPr sz="2200" spc="-4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nothing.</a:t>
            </a:r>
            <a:endParaRPr sz="2200">
              <a:latin typeface="Comic Sans MS"/>
              <a:cs typeface="Comic Sans MS"/>
            </a:endParaRPr>
          </a:p>
          <a:p>
            <a:pPr marL="241300">
              <a:lnSpc>
                <a:spcPct val="100000"/>
              </a:lnSpc>
              <a:spcBef>
                <a:spcPts val="600"/>
              </a:spcBef>
            </a:pPr>
            <a:r>
              <a:rPr sz="2200" spc="-5" dirty="0">
                <a:latin typeface="Comic Sans MS"/>
                <a:cs typeface="Comic Sans MS"/>
              </a:rPr>
              <a:t>"And that's Mom!" </a:t>
            </a:r>
            <a:r>
              <a:rPr sz="2200" dirty="0">
                <a:latin typeface="Comic Sans MS"/>
                <a:cs typeface="Comic Sans MS"/>
              </a:rPr>
              <a:t>a boy</a:t>
            </a:r>
            <a:r>
              <a:rPr sz="2200" spc="-5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said.</a:t>
            </a:r>
            <a:endParaRPr sz="2200">
              <a:latin typeface="Comic Sans MS"/>
              <a:cs typeface="Comic Sans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249590" y="2649092"/>
            <a:ext cx="1873885" cy="3619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986790" algn="l"/>
              </a:tabLst>
            </a:pPr>
            <a:r>
              <a:rPr sz="2200" dirty="0">
                <a:latin typeface="Comic Sans MS"/>
                <a:cs typeface="Comic Sans MS"/>
              </a:rPr>
              <a:t>sh</a:t>
            </a:r>
            <a:r>
              <a:rPr sz="2200" spc="-10" dirty="0">
                <a:latin typeface="Comic Sans MS"/>
                <a:cs typeface="Comic Sans MS"/>
              </a:rPr>
              <a:t>oo</a:t>
            </a:r>
            <a:r>
              <a:rPr sz="2200" dirty="0">
                <a:latin typeface="Comic Sans MS"/>
                <a:cs typeface="Comic Sans MS"/>
              </a:rPr>
              <a:t>k	</a:t>
            </a:r>
            <a:r>
              <a:rPr sz="2200" spc="30" dirty="0">
                <a:latin typeface="Comic Sans MS"/>
                <a:cs typeface="Comic Sans MS"/>
              </a:rPr>
              <a:t>Z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spc="-20" dirty="0">
                <a:latin typeface="Comic Sans MS"/>
                <a:cs typeface="Comic Sans MS"/>
              </a:rPr>
              <a:t>'</a:t>
            </a:r>
            <a:r>
              <a:rPr sz="2200" dirty="0">
                <a:latin typeface="Comic Sans MS"/>
                <a:cs typeface="Comic Sans MS"/>
              </a:rPr>
              <a:t>s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29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832688"/>
            <a:ext cx="6615430" cy="87153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87630" indent="228600" algn="just">
              <a:lnSpc>
                <a:spcPct val="130900"/>
              </a:lnSpc>
              <a:spcBef>
                <a:spcPts val="100"/>
              </a:spcBef>
            </a:pPr>
            <a:r>
              <a:rPr sz="2200" spc="5" dirty="0">
                <a:latin typeface="Comic Sans MS"/>
                <a:cs typeface="Comic Sans MS"/>
              </a:rPr>
              <a:t>Mr. </a:t>
            </a:r>
            <a:r>
              <a:rPr sz="2200" spc="-5" dirty="0">
                <a:latin typeface="Comic Sans MS"/>
                <a:cs typeface="Comic Sans MS"/>
              </a:rPr>
              <a:t>Pendanski smiled </a:t>
            </a:r>
            <a:r>
              <a:rPr sz="2200" spc="-15" dirty="0">
                <a:latin typeface="Comic Sans MS"/>
                <a:cs typeface="Comic Sans MS"/>
              </a:rPr>
              <a:t>at </a:t>
            </a:r>
            <a:r>
              <a:rPr sz="2200" dirty="0">
                <a:latin typeface="Comic Sans MS"/>
                <a:cs typeface="Comic Sans MS"/>
              </a:rPr>
              <a:t>him. "If </a:t>
            </a:r>
            <a:r>
              <a:rPr sz="2200" spc="5" dirty="0">
                <a:latin typeface="Comic Sans MS"/>
                <a:cs typeface="Comic Sans MS"/>
              </a:rPr>
              <a:t>it </a:t>
            </a:r>
            <a:r>
              <a:rPr sz="2200" dirty="0">
                <a:latin typeface="Comic Sans MS"/>
                <a:cs typeface="Comic Sans MS"/>
              </a:rPr>
              <a:t>makes you  </a:t>
            </a:r>
            <a:r>
              <a:rPr sz="2200" spc="-5" dirty="0">
                <a:latin typeface="Comic Sans MS"/>
                <a:cs typeface="Comic Sans MS"/>
              </a:rPr>
              <a:t>feel better to call me Mom, </a:t>
            </a:r>
            <a:r>
              <a:rPr sz="2200" dirty="0">
                <a:latin typeface="Comic Sans MS"/>
                <a:cs typeface="Comic Sans MS"/>
              </a:rPr>
              <a:t>Theodore, go </a:t>
            </a:r>
            <a:r>
              <a:rPr sz="2200" spc="-25" dirty="0">
                <a:latin typeface="Comic Sans MS"/>
                <a:cs typeface="Comic Sans MS"/>
              </a:rPr>
              <a:t>ahead 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15" dirty="0">
                <a:latin typeface="Comic Sans MS"/>
                <a:cs typeface="Comic Sans MS"/>
              </a:rPr>
              <a:t>call </a:t>
            </a:r>
            <a:r>
              <a:rPr sz="2200" spc="10" dirty="0">
                <a:latin typeface="Comic Sans MS"/>
                <a:cs typeface="Comic Sans MS"/>
              </a:rPr>
              <a:t>me </a:t>
            </a:r>
            <a:r>
              <a:rPr sz="2200" spc="-15" dirty="0">
                <a:latin typeface="Comic Sans MS"/>
                <a:cs typeface="Comic Sans MS"/>
              </a:rPr>
              <a:t>Mom."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20" dirty="0">
                <a:latin typeface="Comic Sans MS"/>
                <a:cs typeface="Comic Sans MS"/>
              </a:rPr>
              <a:t>turned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5" dirty="0">
                <a:latin typeface="Comic Sans MS"/>
                <a:cs typeface="Comic Sans MS"/>
              </a:rPr>
              <a:t>Stanley. </a:t>
            </a:r>
            <a:r>
              <a:rPr sz="2200" dirty="0">
                <a:latin typeface="Comic Sans MS"/>
                <a:cs typeface="Comic Sans MS"/>
              </a:rPr>
              <a:t>"If you  </a:t>
            </a:r>
            <a:r>
              <a:rPr sz="2200" spc="-20" dirty="0">
                <a:latin typeface="Comic Sans MS"/>
                <a:cs typeface="Comic Sans MS"/>
              </a:rPr>
              <a:t>have </a:t>
            </a:r>
            <a:r>
              <a:rPr sz="2200" spc="-15" dirty="0">
                <a:latin typeface="Comic Sans MS"/>
                <a:cs typeface="Comic Sans MS"/>
              </a:rPr>
              <a:t>questions,</a:t>
            </a:r>
            <a:r>
              <a:rPr sz="2200" spc="-21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Theodore</a:t>
            </a:r>
            <a:endParaRPr sz="2200">
              <a:latin typeface="Comic Sans MS"/>
              <a:cs typeface="Comic Sans MS"/>
            </a:endParaRPr>
          </a:p>
          <a:p>
            <a:pPr marL="12700" marR="13335" algn="just">
              <a:lnSpc>
                <a:spcPct val="116399"/>
              </a:lnSpc>
              <a:spcBef>
                <a:spcPts val="385"/>
              </a:spcBef>
            </a:pPr>
            <a:r>
              <a:rPr sz="2200" dirty="0">
                <a:latin typeface="Comic Sans MS"/>
                <a:cs typeface="Comic Sans MS"/>
              </a:rPr>
              <a:t>will help you. </a:t>
            </a:r>
            <a:r>
              <a:rPr sz="2200" spc="-5" dirty="0">
                <a:latin typeface="Comic Sans MS"/>
                <a:cs typeface="Comic Sans MS"/>
              </a:rPr>
              <a:t>You </a:t>
            </a:r>
            <a:r>
              <a:rPr sz="2200" spc="5" dirty="0">
                <a:latin typeface="Comic Sans MS"/>
                <a:cs typeface="Comic Sans MS"/>
              </a:rPr>
              <a:t>got </a:t>
            </a:r>
            <a:r>
              <a:rPr sz="2200" spc="-5" dirty="0">
                <a:latin typeface="Comic Sans MS"/>
                <a:cs typeface="Comic Sans MS"/>
              </a:rPr>
              <a:t>that, </a:t>
            </a:r>
            <a:r>
              <a:rPr sz="2200" dirty="0">
                <a:latin typeface="Comic Sans MS"/>
                <a:cs typeface="Comic Sans MS"/>
              </a:rPr>
              <a:t>Theodore. </a:t>
            </a:r>
            <a:r>
              <a:rPr sz="2200" spc="-5" dirty="0">
                <a:latin typeface="Comic Sans MS"/>
                <a:cs typeface="Comic Sans MS"/>
              </a:rPr>
              <a:t>I'm  depending on</a:t>
            </a:r>
            <a:r>
              <a:rPr sz="2200" spc="-2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you."</a:t>
            </a:r>
            <a:endParaRPr sz="2200">
              <a:latin typeface="Comic Sans MS"/>
              <a:cs typeface="Comic Sans MS"/>
            </a:endParaRPr>
          </a:p>
          <a:p>
            <a:pPr marL="12700" marR="114300" indent="228600" algn="just">
              <a:lnSpc>
                <a:spcPts val="3460"/>
              </a:lnSpc>
              <a:spcBef>
                <a:spcPts val="60"/>
              </a:spcBef>
            </a:pPr>
            <a:r>
              <a:rPr sz="2200" dirty="0">
                <a:latin typeface="Comic Sans MS"/>
                <a:cs typeface="Comic Sans MS"/>
              </a:rPr>
              <a:t>Theodore spit a thin line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saliva </a:t>
            </a:r>
            <a:r>
              <a:rPr sz="2200" spc="-5" dirty="0">
                <a:latin typeface="Comic Sans MS"/>
                <a:cs typeface="Comic Sans MS"/>
              </a:rPr>
              <a:t>between </a:t>
            </a:r>
            <a:r>
              <a:rPr sz="2200" spc="10" dirty="0">
                <a:latin typeface="Comic Sans MS"/>
                <a:cs typeface="Comic Sans MS"/>
              </a:rPr>
              <a:t>his </a:t>
            </a:r>
            <a:r>
              <a:rPr sz="2200" spc="67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teeth, </a:t>
            </a:r>
            <a:r>
              <a:rPr sz="2200" dirty="0">
                <a:latin typeface="Comic Sans MS"/>
                <a:cs typeface="Comic Sans MS"/>
              </a:rPr>
              <a:t>causing </a:t>
            </a:r>
            <a:r>
              <a:rPr sz="2200" spc="-5" dirty="0">
                <a:latin typeface="Comic Sans MS"/>
                <a:cs typeface="Comic Sans MS"/>
              </a:rPr>
              <a:t>some of </a:t>
            </a:r>
            <a:r>
              <a:rPr sz="2200" dirty="0">
                <a:latin typeface="Comic Sans MS"/>
                <a:cs typeface="Comic Sans MS"/>
              </a:rPr>
              <a:t>the other boys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-15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complain  about </a:t>
            </a:r>
            <a:r>
              <a:rPr sz="2200" spc="-1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need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0" dirty="0">
                <a:latin typeface="Comic Sans MS"/>
                <a:cs typeface="Comic Sans MS"/>
              </a:rPr>
              <a:t>keep </a:t>
            </a:r>
            <a:r>
              <a:rPr sz="2200" spc="-25" dirty="0">
                <a:latin typeface="Comic Sans MS"/>
                <a:cs typeface="Comic Sans MS"/>
              </a:rPr>
              <a:t>their </a:t>
            </a:r>
            <a:r>
              <a:rPr sz="2200" spc="-20" dirty="0">
                <a:latin typeface="Comic Sans MS"/>
                <a:cs typeface="Comic Sans MS"/>
              </a:rPr>
              <a:t>"home"</a:t>
            </a:r>
            <a:r>
              <a:rPr sz="2200" spc="-24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sanitary.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555"/>
              </a:spcBef>
            </a:pPr>
            <a:r>
              <a:rPr sz="2200" spc="-5" dirty="0">
                <a:latin typeface="Comic Sans MS"/>
                <a:cs typeface="Comic Sans MS"/>
              </a:rPr>
              <a:t>"You</a:t>
            </a:r>
            <a:r>
              <a:rPr sz="2200" spc="13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were</a:t>
            </a:r>
            <a:r>
              <a:rPr sz="2200" spc="11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all</a:t>
            </a:r>
            <a:r>
              <a:rPr sz="2200" spc="12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new</a:t>
            </a:r>
            <a:r>
              <a:rPr sz="2200" spc="15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here</a:t>
            </a:r>
            <a:r>
              <a:rPr sz="2200" spc="10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once,"</a:t>
            </a:r>
            <a:r>
              <a:rPr sz="2200" spc="14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said</a:t>
            </a:r>
            <a:r>
              <a:rPr sz="2200" spc="10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Mr.</a:t>
            </a:r>
            <a:endParaRPr sz="2200">
              <a:latin typeface="Comic Sans MS"/>
              <a:cs typeface="Comic Sans MS"/>
            </a:endParaRPr>
          </a:p>
          <a:p>
            <a:pPr marL="12700" marR="130175" algn="just">
              <a:lnSpc>
                <a:spcPct val="131000"/>
              </a:lnSpc>
              <a:spcBef>
                <a:spcPts val="25"/>
              </a:spcBef>
            </a:pPr>
            <a:r>
              <a:rPr sz="2200" spc="-5" dirty="0">
                <a:latin typeface="Comic Sans MS"/>
                <a:cs typeface="Comic Sans MS"/>
              </a:rPr>
              <a:t>Pendanski, </a:t>
            </a:r>
            <a:r>
              <a:rPr sz="2200" dirty="0">
                <a:latin typeface="Comic Sans MS"/>
                <a:cs typeface="Comic Sans MS"/>
              </a:rPr>
              <a:t>"and you </a:t>
            </a:r>
            <a:r>
              <a:rPr sz="2200" spc="-5" dirty="0">
                <a:latin typeface="Comic Sans MS"/>
                <a:cs typeface="Comic Sans MS"/>
              </a:rPr>
              <a:t>all know </a:t>
            </a:r>
            <a:r>
              <a:rPr sz="2200" dirty="0">
                <a:latin typeface="Comic Sans MS"/>
                <a:cs typeface="Comic Sans MS"/>
              </a:rPr>
              <a:t>what </a:t>
            </a:r>
            <a:r>
              <a:rPr sz="2200" spc="5" dirty="0">
                <a:latin typeface="Comic Sans MS"/>
                <a:cs typeface="Comic Sans MS"/>
              </a:rPr>
              <a:t>it </a:t>
            </a:r>
            <a:r>
              <a:rPr sz="2200" spc="-5" dirty="0">
                <a:latin typeface="Comic Sans MS"/>
                <a:cs typeface="Comic Sans MS"/>
              </a:rPr>
              <a:t>feels </a:t>
            </a:r>
            <a:r>
              <a:rPr sz="2200" spc="-15" dirty="0">
                <a:latin typeface="Comic Sans MS"/>
                <a:cs typeface="Comic Sans MS"/>
              </a:rPr>
              <a:t>like.  I'm </a:t>
            </a:r>
            <a:r>
              <a:rPr sz="2200" spc="-25" dirty="0">
                <a:latin typeface="Comic Sans MS"/>
                <a:cs typeface="Comic Sans MS"/>
              </a:rPr>
              <a:t>counting </a:t>
            </a:r>
            <a:r>
              <a:rPr sz="2200" spc="-15" dirty="0">
                <a:latin typeface="Comic Sans MS"/>
                <a:cs typeface="Comic Sans MS"/>
              </a:rPr>
              <a:t>on every </a:t>
            </a:r>
            <a:r>
              <a:rPr sz="2200" spc="-10" dirty="0">
                <a:latin typeface="Comic Sans MS"/>
                <a:cs typeface="Comic Sans MS"/>
              </a:rPr>
              <a:t>one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-10" dirty="0">
                <a:latin typeface="Comic Sans MS"/>
                <a:cs typeface="Comic Sans MS"/>
              </a:rPr>
              <a:t>you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0" dirty="0">
                <a:latin typeface="Comic Sans MS"/>
                <a:cs typeface="Comic Sans MS"/>
              </a:rPr>
              <a:t>help</a:t>
            </a:r>
            <a:r>
              <a:rPr sz="2200" spc="-33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Stanley."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815"/>
              </a:spcBef>
            </a:pPr>
            <a:r>
              <a:rPr sz="2200" spc="-5" dirty="0">
                <a:latin typeface="Comic Sans MS"/>
                <a:cs typeface="Comic Sans MS"/>
              </a:rPr>
              <a:t>Stanley looked </a:t>
            </a:r>
            <a:r>
              <a:rPr sz="2200" dirty="0">
                <a:latin typeface="Comic Sans MS"/>
                <a:cs typeface="Comic Sans MS"/>
              </a:rPr>
              <a:t>at the</a:t>
            </a:r>
            <a:r>
              <a:rPr sz="2200" spc="-5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ground.</a:t>
            </a:r>
            <a:endParaRPr sz="2200">
              <a:latin typeface="Comic Sans MS"/>
              <a:cs typeface="Comic Sans MS"/>
            </a:endParaRPr>
          </a:p>
          <a:p>
            <a:pPr marL="12700" indent="228600" algn="just">
              <a:lnSpc>
                <a:spcPct val="100000"/>
              </a:lnSpc>
              <a:spcBef>
                <a:spcPts val="625"/>
              </a:spcBef>
            </a:pPr>
            <a:r>
              <a:rPr sz="2200" spc="5" dirty="0">
                <a:latin typeface="Comic Sans MS"/>
                <a:cs typeface="Comic Sans MS"/>
              </a:rPr>
              <a:t>Mr. </a:t>
            </a:r>
            <a:r>
              <a:rPr sz="2200" dirty="0">
                <a:latin typeface="Comic Sans MS"/>
                <a:cs typeface="Comic Sans MS"/>
              </a:rPr>
              <a:t>Pendanski </a:t>
            </a:r>
            <a:r>
              <a:rPr sz="2200" spc="-5" dirty="0">
                <a:latin typeface="Comic Sans MS"/>
                <a:cs typeface="Comic Sans MS"/>
              </a:rPr>
              <a:t>left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0" dirty="0">
                <a:latin typeface="Comic Sans MS"/>
                <a:cs typeface="Comic Sans MS"/>
              </a:rPr>
              <a:t>tent, </a:t>
            </a:r>
            <a:r>
              <a:rPr sz="2200" dirty="0">
                <a:latin typeface="Comic Sans MS"/>
                <a:cs typeface="Comic Sans MS"/>
              </a:rPr>
              <a:t>and soon </a:t>
            </a:r>
            <a:r>
              <a:rPr sz="2200" spc="5" dirty="0">
                <a:latin typeface="Comic Sans MS"/>
                <a:cs typeface="Comic Sans MS"/>
              </a:rPr>
              <a:t>the</a:t>
            </a:r>
            <a:r>
              <a:rPr sz="2200" spc="35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other</a:t>
            </a:r>
            <a:endParaRPr sz="2200">
              <a:latin typeface="Comic Sans MS"/>
              <a:cs typeface="Comic Sans MS"/>
            </a:endParaRPr>
          </a:p>
          <a:p>
            <a:pPr marL="12700" marR="127635" algn="just">
              <a:lnSpc>
                <a:spcPct val="130900"/>
              </a:lnSpc>
            </a:pPr>
            <a:r>
              <a:rPr sz="2200" dirty="0">
                <a:latin typeface="Comic Sans MS"/>
                <a:cs typeface="Comic Sans MS"/>
              </a:rPr>
              <a:t>boys began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file out </a:t>
            </a:r>
            <a:r>
              <a:rPr sz="2200" spc="10" dirty="0">
                <a:latin typeface="Comic Sans MS"/>
                <a:cs typeface="Comic Sans MS"/>
              </a:rPr>
              <a:t>as </a:t>
            </a:r>
            <a:r>
              <a:rPr sz="2200" spc="-5" dirty="0">
                <a:latin typeface="Comic Sans MS"/>
                <a:cs typeface="Comic Sans MS"/>
              </a:rPr>
              <a:t>well, </a:t>
            </a:r>
            <a:r>
              <a:rPr sz="2200" spc="-10" dirty="0">
                <a:latin typeface="Comic Sans MS"/>
                <a:cs typeface="Comic Sans MS"/>
              </a:rPr>
              <a:t>taking </a:t>
            </a:r>
            <a:r>
              <a:rPr sz="2200" spc="-5" dirty="0">
                <a:latin typeface="Comic Sans MS"/>
                <a:cs typeface="Comic Sans MS"/>
              </a:rPr>
              <a:t>their </a:t>
            </a:r>
            <a:r>
              <a:rPr sz="2200" spc="-10" dirty="0">
                <a:latin typeface="Comic Sans MS"/>
                <a:cs typeface="Comic Sans MS"/>
              </a:rPr>
              <a:t>towels 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5" dirty="0">
                <a:latin typeface="Comic Sans MS"/>
                <a:cs typeface="Comic Sans MS"/>
              </a:rPr>
              <a:t>change of clothes </a:t>
            </a:r>
            <a:r>
              <a:rPr sz="2200" dirty="0">
                <a:latin typeface="Comic Sans MS"/>
                <a:cs typeface="Comic Sans MS"/>
              </a:rPr>
              <a:t>with them. </a:t>
            </a:r>
            <a:r>
              <a:rPr sz="2200" spc="-5" dirty="0">
                <a:latin typeface="Comic Sans MS"/>
                <a:cs typeface="Comic Sans MS"/>
              </a:rPr>
              <a:t>Stanley was  </a:t>
            </a:r>
            <a:r>
              <a:rPr sz="2200" dirty="0">
                <a:latin typeface="Comic Sans MS"/>
                <a:cs typeface="Comic Sans MS"/>
              </a:rPr>
              <a:t>relieved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5" dirty="0">
                <a:latin typeface="Comic Sans MS"/>
                <a:cs typeface="Comic Sans MS"/>
              </a:rPr>
              <a:t>be </a:t>
            </a:r>
            <a:r>
              <a:rPr sz="2200" spc="-5" dirty="0">
                <a:latin typeface="Comic Sans MS"/>
                <a:cs typeface="Comic Sans MS"/>
              </a:rPr>
              <a:t>left </a:t>
            </a:r>
            <a:r>
              <a:rPr sz="2200" spc="-10" dirty="0">
                <a:latin typeface="Comic Sans MS"/>
                <a:cs typeface="Comic Sans MS"/>
              </a:rPr>
              <a:t>alone, </a:t>
            </a:r>
            <a:r>
              <a:rPr sz="2200" dirty="0">
                <a:latin typeface="Comic Sans MS"/>
                <a:cs typeface="Comic Sans MS"/>
              </a:rPr>
              <a:t>but he was </a:t>
            </a:r>
            <a:r>
              <a:rPr sz="2200" spc="5" dirty="0">
                <a:latin typeface="Comic Sans MS"/>
                <a:cs typeface="Comic Sans MS"/>
              </a:rPr>
              <a:t>so </a:t>
            </a:r>
            <a:r>
              <a:rPr sz="2200" dirty="0">
                <a:latin typeface="Comic Sans MS"/>
                <a:cs typeface="Comic Sans MS"/>
              </a:rPr>
              <a:t>thirsty</a:t>
            </a:r>
            <a:r>
              <a:rPr sz="2200" spc="-17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he  </a:t>
            </a:r>
            <a:r>
              <a:rPr sz="2200" spc="-15" dirty="0">
                <a:latin typeface="Comic Sans MS"/>
                <a:cs typeface="Comic Sans MS"/>
              </a:rPr>
              <a:t>felt</a:t>
            </a:r>
            <a:r>
              <a:rPr sz="2200" spc="6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as</a:t>
            </a:r>
            <a:r>
              <a:rPr sz="2200" spc="114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if</a:t>
            </a:r>
            <a:r>
              <a:rPr sz="2200" spc="114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he</a:t>
            </a:r>
            <a:r>
              <a:rPr sz="2200" spc="12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would</a:t>
            </a:r>
            <a:r>
              <a:rPr sz="2200" spc="11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die</a:t>
            </a:r>
            <a:r>
              <a:rPr sz="2200" spc="100" dirty="0">
                <a:latin typeface="Comic Sans MS"/>
                <a:cs typeface="Comic Sans MS"/>
              </a:rPr>
              <a:t> </a:t>
            </a:r>
            <a:r>
              <a:rPr sz="2200" spc="15" dirty="0">
                <a:latin typeface="Comic Sans MS"/>
                <a:cs typeface="Comic Sans MS"/>
              </a:rPr>
              <a:t>if</a:t>
            </a:r>
            <a:r>
              <a:rPr sz="2200" spc="114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he</a:t>
            </a:r>
            <a:r>
              <a:rPr sz="2200" spc="10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didn't</a:t>
            </a:r>
            <a:r>
              <a:rPr sz="2200" spc="10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get</a:t>
            </a:r>
            <a:r>
              <a:rPr sz="2200" spc="9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something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840"/>
              </a:spcBef>
            </a:pP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5" dirty="0">
                <a:latin typeface="Comic Sans MS"/>
                <a:cs typeface="Comic Sans MS"/>
              </a:rPr>
              <a:t>drink</a:t>
            </a:r>
            <a:r>
              <a:rPr sz="2200" spc="-9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soon.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819"/>
              </a:spcBef>
            </a:pPr>
            <a:r>
              <a:rPr sz="2200" spc="-20" dirty="0">
                <a:latin typeface="Comic Sans MS"/>
                <a:cs typeface="Comic Sans MS"/>
              </a:rPr>
              <a:t>"Hey, </a:t>
            </a:r>
            <a:r>
              <a:rPr sz="2200" spc="-5" dirty="0">
                <a:latin typeface="Comic Sans MS"/>
                <a:cs typeface="Comic Sans MS"/>
              </a:rPr>
              <a:t>uh, </a:t>
            </a:r>
            <a:r>
              <a:rPr sz="2200" spc="-20" dirty="0">
                <a:latin typeface="Comic Sans MS"/>
                <a:cs typeface="Comic Sans MS"/>
              </a:rPr>
              <a:t>Theodore,"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20" dirty="0">
                <a:latin typeface="Comic Sans MS"/>
                <a:cs typeface="Comic Sans MS"/>
              </a:rPr>
              <a:t>said, </a:t>
            </a:r>
            <a:r>
              <a:rPr sz="2200" spc="-15" dirty="0">
                <a:latin typeface="Comic Sans MS"/>
                <a:cs typeface="Comic Sans MS"/>
              </a:rPr>
              <a:t>going </a:t>
            </a:r>
            <a:r>
              <a:rPr sz="2200" spc="-20" dirty="0">
                <a:latin typeface="Comic Sans MS"/>
                <a:cs typeface="Comic Sans MS"/>
              </a:rPr>
              <a:t>after</a:t>
            </a:r>
            <a:r>
              <a:rPr sz="2200" spc="1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him.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30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6616065" cy="6593205"/>
          </a:xfrm>
          <a:prstGeom prst="rect">
            <a:avLst/>
          </a:prstGeom>
        </p:spPr>
        <p:txBody>
          <a:bodyPr vert="horz" wrap="square" lIns="0" tIns="11620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915"/>
              </a:spcBef>
            </a:pPr>
            <a:r>
              <a:rPr sz="2200" spc="-20" dirty="0">
                <a:latin typeface="Comic Sans MS"/>
                <a:cs typeface="Comic Sans MS"/>
              </a:rPr>
              <a:t>"Do </a:t>
            </a:r>
            <a:r>
              <a:rPr sz="2200" spc="-10" dirty="0">
                <a:latin typeface="Comic Sans MS"/>
                <a:cs typeface="Comic Sans MS"/>
              </a:rPr>
              <a:t>you </a:t>
            </a:r>
            <a:r>
              <a:rPr sz="2200" spc="-20" dirty="0">
                <a:latin typeface="Comic Sans MS"/>
                <a:cs typeface="Comic Sans MS"/>
              </a:rPr>
              <a:t>know </a:t>
            </a:r>
            <a:r>
              <a:rPr sz="2200" spc="-10" dirty="0">
                <a:latin typeface="Comic Sans MS"/>
                <a:cs typeface="Comic Sans MS"/>
              </a:rPr>
              <a:t>where </a:t>
            </a:r>
            <a:r>
              <a:rPr sz="2200" dirty="0">
                <a:latin typeface="Comic Sans MS"/>
                <a:cs typeface="Comic Sans MS"/>
              </a:rPr>
              <a:t>I </a:t>
            </a:r>
            <a:r>
              <a:rPr sz="2200" spc="-10" dirty="0">
                <a:latin typeface="Comic Sans MS"/>
                <a:cs typeface="Comic Sans MS"/>
              </a:rPr>
              <a:t>can fill </a:t>
            </a:r>
            <a:r>
              <a:rPr sz="2200" spc="-15" dirty="0">
                <a:latin typeface="Comic Sans MS"/>
                <a:cs typeface="Comic Sans MS"/>
              </a:rPr>
              <a:t>my</a:t>
            </a:r>
            <a:r>
              <a:rPr sz="2200" spc="-24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canteen?"</a:t>
            </a:r>
            <a:endParaRPr sz="2200">
              <a:latin typeface="Comic Sans MS"/>
              <a:cs typeface="Comic Sans MS"/>
            </a:endParaRPr>
          </a:p>
          <a:p>
            <a:pPr marL="12700" marR="71755" indent="228600" algn="just">
              <a:lnSpc>
                <a:spcPct val="130900"/>
              </a:lnSpc>
              <a:spcBef>
                <a:spcPts val="5"/>
              </a:spcBef>
            </a:pPr>
            <a:r>
              <a:rPr sz="2200" dirty="0">
                <a:latin typeface="Comic Sans MS"/>
                <a:cs typeface="Comic Sans MS"/>
              </a:rPr>
              <a:t>Theodore </a:t>
            </a:r>
            <a:r>
              <a:rPr sz="2200" spc="-5" dirty="0">
                <a:latin typeface="Comic Sans MS"/>
                <a:cs typeface="Comic Sans MS"/>
              </a:rPr>
              <a:t>whirled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5" dirty="0">
                <a:latin typeface="Comic Sans MS"/>
                <a:cs typeface="Comic Sans MS"/>
              </a:rPr>
              <a:t>grabbed Stanley </a:t>
            </a:r>
            <a:r>
              <a:rPr sz="2200" spc="5" dirty="0">
                <a:latin typeface="Comic Sans MS"/>
                <a:cs typeface="Comic Sans MS"/>
              </a:rPr>
              <a:t>by </a:t>
            </a:r>
            <a:r>
              <a:rPr sz="2200" spc="-5" dirty="0">
                <a:latin typeface="Comic Sans MS"/>
                <a:cs typeface="Comic Sans MS"/>
              </a:rPr>
              <a:t>his  </a:t>
            </a:r>
            <a:r>
              <a:rPr sz="2200" dirty="0">
                <a:latin typeface="Comic Sans MS"/>
                <a:cs typeface="Comic Sans MS"/>
              </a:rPr>
              <a:t>collar. "My </a:t>
            </a:r>
            <a:r>
              <a:rPr sz="2200" spc="-5" dirty="0">
                <a:latin typeface="Comic Sans MS"/>
                <a:cs typeface="Comic Sans MS"/>
              </a:rPr>
              <a:t>name's not </a:t>
            </a:r>
            <a:r>
              <a:rPr sz="2200" dirty="0">
                <a:latin typeface="Comic Sans MS"/>
                <a:cs typeface="Comic Sans MS"/>
              </a:rPr>
              <a:t>Thee-o-dore," he </a:t>
            </a:r>
            <a:r>
              <a:rPr sz="2200" spc="-5" dirty="0">
                <a:latin typeface="Comic Sans MS"/>
                <a:cs typeface="Comic Sans MS"/>
              </a:rPr>
              <a:t>said.  "It's Armpit."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threw Stanley to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-7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ground.</a:t>
            </a:r>
            <a:endParaRPr sz="2200">
              <a:latin typeface="Comic Sans MS"/>
              <a:cs typeface="Comic Sans MS"/>
            </a:endParaRPr>
          </a:p>
          <a:p>
            <a:pPr marL="241300" marR="1382395">
              <a:lnSpc>
                <a:spcPct val="128499"/>
              </a:lnSpc>
              <a:spcBef>
                <a:spcPts val="65"/>
              </a:spcBef>
              <a:tabLst>
                <a:tab pos="953769" algn="l"/>
                <a:tab pos="2148205" algn="l"/>
                <a:tab pos="3166110" algn="l"/>
                <a:tab pos="4481830" algn="l"/>
                <a:tab pos="4817110" algn="l"/>
                <a:tab pos="5154930" algn="l"/>
              </a:tabLst>
            </a:pPr>
            <a:r>
              <a:rPr sz="2200" spc="-5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stared up at </a:t>
            </a:r>
            <a:r>
              <a:rPr sz="2200" spc="-10" dirty="0">
                <a:latin typeface="Comic Sans MS"/>
                <a:cs typeface="Comic Sans MS"/>
              </a:rPr>
              <a:t>him, </a:t>
            </a:r>
            <a:r>
              <a:rPr sz="2200" dirty="0">
                <a:latin typeface="Comic Sans MS"/>
                <a:cs typeface="Comic Sans MS"/>
              </a:rPr>
              <a:t>terrified.  </a:t>
            </a:r>
            <a:r>
              <a:rPr sz="2200" spc="-5" dirty="0">
                <a:latin typeface="Comic Sans MS"/>
                <a:cs typeface="Comic Sans MS"/>
              </a:rPr>
              <a:t>"There's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5" dirty="0">
                <a:latin typeface="Comic Sans MS"/>
                <a:cs typeface="Comic Sans MS"/>
              </a:rPr>
              <a:t>water spigot on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wall of  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he	sh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w</a:t>
            </a:r>
            <a:r>
              <a:rPr sz="2200" spc="-10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r	sta</a:t>
            </a:r>
            <a:r>
              <a:rPr sz="2200" spc="-15" dirty="0">
                <a:latin typeface="Comic Sans MS"/>
                <a:cs typeface="Comic Sans MS"/>
              </a:rPr>
              <a:t>l</a:t>
            </a:r>
            <a:r>
              <a:rPr sz="2200" dirty="0">
                <a:latin typeface="Comic Sans MS"/>
                <a:cs typeface="Comic Sans MS"/>
              </a:rPr>
              <a:t>l</a:t>
            </a:r>
            <a:r>
              <a:rPr sz="2200" spc="-30" dirty="0">
                <a:latin typeface="Comic Sans MS"/>
                <a:cs typeface="Comic Sans MS"/>
              </a:rPr>
              <a:t>.</a:t>
            </a:r>
            <a:r>
              <a:rPr sz="2200" dirty="0">
                <a:latin typeface="Comic Sans MS"/>
                <a:cs typeface="Comic Sans MS"/>
              </a:rPr>
              <a:t>"	</a:t>
            </a:r>
            <a:r>
              <a:rPr sz="2200" spc="-5" dirty="0">
                <a:latin typeface="Comic Sans MS"/>
                <a:cs typeface="Comic Sans MS"/>
              </a:rPr>
              <a:t>"</a:t>
            </a:r>
            <a:r>
              <a:rPr sz="2200" spc="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</a:t>
            </a:r>
            <a:r>
              <a:rPr sz="2200" spc="-10" dirty="0">
                <a:latin typeface="Comic Sans MS"/>
                <a:cs typeface="Comic Sans MS"/>
              </a:rPr>
              <a:t>a</a:t>
            </a:r>
            <a:r>
              <a:rPr sz="2200" spc="-5" dirty="0">
                <a:latin typeface="Comic Sans MS"/>
                <a:cs typeface="Comic Sans MS"/>
              </a:rPr>
              <a:t>n</a:t>
            </a:r>
            <a:r>
              <a:rPr sz="2200" spc="-25" dirty="0">
                <a:latin typeface="Comic Sans MS"/>
                <a:cs typeface="Comic Sans MS"/>
              </a:rPr>
              <a:t>k</a:t>
            </a:r>
            <a:r>
              <a:rPr sz="2200" dirty="0">
                <a:latin typeface="Comic Sans MS"/>
                <a:cs typeface="Comic Sans MS"/>
              </a:rPr>
              <a:t>s	.	.	.  </a:t>
            </a:r>
            <a:r>
              <a:rPr sz="2200" spc="-5" dirty="0">
                <a:latin typeface="Comic Sans MS"/>
                <a:cs typeface="Comic Sans MS"/>
              </a:rPr>
              <a:t>Armpit," </a:t>
            </a:r>
            <a:r>
              <a:rPr sz="2200" spc="5" dirty="0">
                <a:latin typeface="Comic Sans MS"/>
                <a:cs typeface="Comic Sans MS"/>
              </a:rPr>
              <a:t>said</a:t>
            </a:r>
            <a:r>
              <a:rPr sz="2200" spc="-3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Stanley.</a:t>
            </a:r>
            <a:endParaRPr sz="2200">
              <a:latin typeface="Comic Sans MS"/>
              <a:cs typeface="Comic Sans MS"/>
            </a:endParaRPr>
          </a:p>
          <a:p>
            <a:pPr marL="12700" marR="5080" indent="228600" algn="just">
              <a:lnSpc>
                <a:spcPct val="130900"/>
              </a:lnSpc>
              <a:spcBef>
                <a:spcPts val="25"/>
              </a:spcBef>
            </a:pPr>
            <a:r>
              <a:rPr sz="2200" spc="-5" dirty="0">
                <a:latin typeface="Comic Sans MS"/>
                <a:cs typeface="Comic Sans MS"/>
              </a:rPr>
              <a:t>As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watched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0" dirty="0">
                <a:latin typeface="Comic Sans MS"/>
                <a:cs typeface="Comic Sans MS"/>
              </a:rPr>
              <a:t>boy </a:t>
            </a:r>
            <a:r>
              <a:rPr sz="2200" spc="5" dirty="0">
                <a:latin typeface="Comic Sans MS"/>
                <a:cs typeface="Comic Sans MS"/>
              </a:rPr>
              <a:t>turn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10" dirty="0">
                <a:latin typeface="Comic Sans MS"/>
                <a:cs typeface="Comic Sans MS"/>
              </a:rPr>
              <a:t>walk </a:t>
            </a:r>
            <a:r>
              <a:rPr sz="2200" spc="-5" dirty="0">
                <a:latin typeface="Comic Sans MS"/>
                <a:cs typeface="Comic Sans MS"/>
              </a:rPr>
              <a:t>away, he  </a:t>
            </a:r>
            <a:r>
              <a:rPr sz="2200" dirty="0">
                <a:latin typeface="Comic Sans MS"/>
                <a:cs typeface="Comic Sans MS"/>
              </a:rPr>
              <a:t>couldn't </a:t>
            </a:r>
            <a:r>
              <a:rPr sz="2200" spc="-10" dirty="0">
                <a:latin typeface="Comic Sans MS"/>
                <a:cs typeface="Comic Sans MS"/>
              </a:rPr>
              <a:t>for </a:t>
            </a:r>
            <a:r>
              <a:rPr sz="2200" dirty="0">
                <a:latin typeface="Comic Sans MS"/>
                <a:cs typeface="Comic Sans MS"/>
              </a:rPr>
              <a:t>the life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him </a:t>
            </a:r>
            <a:r>
              <a:rPr sz="2200" spc="-5" dirty="0">
                <a:latin typeface="Comic Sans MS"/>
                <a:cs typeface="Comic Sans MS"/>
              </a:rPr>
              <a:t>figure </a:t>
            </a:r>
            <a:r>
              <a:rPr sz="2200" spc="15" dirty="0">
                <a:latin typeface="Comic Sans MS"/>
                <a:cs typeface="Comic Sans MS"/>
              </a:rPr>
              <a:t>out </a:t>
            </a:r>
            <a:r>
              <a:rPr sz="2200" dirty="0">
                <a:latin typeface="Comic Sans MS"/>
                <a:cs typeface="Comic Sans MS"/>
              </a:rPr>
              <a:t>why </a:t>
            </a:r>
            <a:r>
              <a:rPr sz="2200" spc="-20" dirty="0">
                <a:latin typeface="Comic Sans MS"/>
                <a:cs typeface="Comic Sans MS"/>
              </a:rPr>
              <a:t>anyone  would </a:t>
            </a:r>
            <a:r>
              <a:rPr sz="2200" spc="-10" dirty="0">
                <a:latin typeface="Comic Sans MS"/>
                <a:cs typeface="Comic Sans MS"/>
              </a:rPr>
              <a:t>want </a:t>
            </a:r>
            <a:r>
              <a:rPr sz="2200" spc="5" dirty="0">
                <a:latin typeface="Comic Sans MS"/>
                <a:cs typeface="Comic Sans MS"/>
              </a:rPr>
              <a:t>to be </a:t>
            </a:r>
            <a:r>
              <a:rPr sz="2200" spc="-15" dirty="0">
                <a:latin typeface="Comic Sans MS"/>
                <a:cs typeface="Comic Sans MS"/>
              </a:rPr>
              <a:t>called</a:t>
            </a:r>
            <a:r>
              <a:rPr sz="2200" spc="-16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Armpit.</a:t>
            </a:r>
            <a:endParaRPr sz="2200">
              <a:latin typeface="Comic Sans MS"/>
              <a:cs typeface="Comic Sans MS"/>
            </a:endParaRPr>
          </a:p>
          <a:p>
            <a:pPr marL="12700" indent="228600" algn="just">
              <a:lnSpc>
                <a:spcPct val="100000"/>
              </a:lnSpc>
              <a:spcBef>
                <a:spcPts val="815"/>
              </a:spcBef>
            </a:pPr>
            <a:r>
              <a:rPr sz="2200" dirty="0">
                <a:latin typeface="Comic Sans MS"/>
                <a:cs typeface="Comic Sans MS"/>
              </a:rPr>
              <a:t>In</a:t>
            </a:r>
            <a:r>
              <a:rPr sz="2200" spc="114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13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way,</a:t>
            </a:r>
            <a:r>
              <a:rPr sz="2200" spc="114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it</a:t>
            </a:r>
            <a:r>
              <a:rPr sz="2200" spc="12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made</a:t>
            </a:r>
            <a:r>
              <a:rPr sz="2200" spc="13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him</a:t>
            </a:r>
            <a:r>
              <a:rPr sz="2200" spc="12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feel</a:t>
            </a:r>
            <a:r>
              <a:rPr sz="2200" spc="12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13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little</a:t>
            </a:r>
            <a:r>
              <a:rPr sz="2200" spc="114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better</a:t>
            </a:r>
            <a:r>
              <a:rPr sz="2200" spc="14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about</a:t>
            </a:r>
            <a:endParaRPr sz="2200">
              <a:latin typeface="Comic Sans MS"/>
              <a:cs typeface="Comic Sans MS"/>
            </a:endParaRPr>
          </a:p>
          <a:p>
            <a:pPr marL="12700" marR="90805" algn="just">
              <a:lnSpc>
                <a:spcPct val="131000"/>
              </a:lnSpc>
              <a:spcBef>
                <a:spcPts val="25"/>
              </a:spcBef>
            </a:pPr>
            <a:r>
              <a:rPr sz="2200" dirty="0">
                <a:latin typeface="Comic Sans MS"/>
                <a:cs typeface="Comic Sans MS"/>
              </a:rPr>
              <a:t>having </a:t>
            </a:r>
            <a:r>
              <a:rPr sz="2200" spc="-5" dirty="0">
                <a:latin typeface="Comic Sans MS"/>
                <a:cs typeface="Comic Sans MS"/>
              </a:rPr>
              <a:t>to sleep </a:t>
            </a:r>
            <a:r>
              <a:rPr sz="2200" dirty="0">
                <a:latin typeface="Comic Sans MS"/>
                <a:cs typeface="Comic Sans MS"/>
              </a:rPr>
              <a:t>in a cot </a:t>
            </a:r>
            <a:r>
              <a:rPr sz="2200" spc="-5" dirty="0">
                <a:latin typeface="Comic Sans MS"/>
                <a:cs typeface="Comic Sans MS"/>
              </a:rPr>
              <a:t>that </a:t>
            </a:r>
            <a:r>
              <a:rPr sz="2200" dirty="0">
                <a:latin typeface="Comic Sans MS"/>
                <a:cs typeface="Comic Sans MS"/>
              </a:rPr>
              <a:t>had </a:t>
            </a:r>
            <a:r>
              <a:rPr sz="2200" spc="-5" dirty="0">
                <a:latin typeface="Comic Sans MS"/>
                <a:cs typeface="Comic Sans MS"/>
              </a:rPr>
              <a:t>been </a:t>
            </a:r>
            <a:r>
              <a:rPr sz="2200" dirty="0">
                <a:latin typeface="Comic Sans MS"/>
                <a:cs typeface="Comic Sans MS"/>
              </a:rPr>
              <a:t>used </a:t>
            </a:r>
            <a:r>
              <a:rPr sz="2200" spc="5" dirty="0">
                <a:latin typeface="Comic Sans MS"/>
                <a:cs typeface="Comic Sans MS"/>
              </a:rPr>
              <a:t>by  </a:t>
            </a:r>
            <a:r>
              <a:rPr sz="2200" spc="-5" dirty="0">
                <a:latin typeface="Comic Sans MS"/>
                <a:cs typeface="Comic Sans MS"/>
              </a:rPr>
              <a:t>somebody named </a:t>
            </a:r>
            <a:r>
              <a:rPr sz="2200" dirty="0">
                <a:latin typeface="Comic Sans MS"/>
                <a:cs typeface="Comic Sans MS"/>
              </a:rPr>
              <a:t>Barf Bag. Maybe it was a </a:t>
            </a:r>
            <a:r>
              <a:rPr sz="2200" spc="5" dirty="0">
                <a:latin typeface="Comic Sans MS"/>
                <a:cs typeface="Comic Sans MS"/>
              </a:rPr>
              <a:t>term  </a:t>
            </a:r>
            <a:r>
              <a:rPr sz="2200" spc="-5" dirty="0">
                <a:latin typeface="Comic Sans MS"/>
                <a:cs typeface="Comic Sans MS"/>
              </a:rPr>
              <a:t>of respect.</a:t>
            </a:r>
            <a:endParaRPr sz="2200">
              <a:latin typeface="Comic Sans MS"/>
              <a:cs typeface="Comic Sans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14908" y="8240648"/>
            <a:ext cx="6612255" cy="158496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1300">
              <a:lnSpc>
                <a:spcPct val="100000"/>
              </a:lnSpc>
              <a:spcBef>
                <a:spcPts val="105"/>
              </a:spcBef>
            </a:pPr>
            <a:r>
              <a:rPr sz="2200" dirty="0">
                <a:latin typeface="Comic Sans MS"/>
                <a:cs typeface="Comic Sans MS"/>
              </a:rPr>
              <a:t>6</a:t>
            </a:r>
            <a:endParaRPr sz="2200">
              <a:latin typeface="Comic Sans MS"/>
              <a:cs typeface="Comic Sans MS"/>
            </a:endParaRPr>
          </a:p>
          <a:p>
            <a:pPr marL="12700" marR="5080" indent="228600">
              <a:lnSpc>
                <a:spcPct val="130900"/>
              </a:lnSpc>
              <a:spcBef>
                <a:spcPts val="2715"/>
              </a:spcBef>
            </a:pPr>
            <a:r>
              <a:rPr sz="2200" spc="-5" dirty="0">
                <a:latin typeface="Comic Sans MS"/>
                <a:cs typeface="Comic Sans MS"/>
              </a:rPr>
              <a:t>Stanley took </a:t>
            </a:r>
            <a:r>
              <a:rPr sz="2200" dirty="0">
                <a:latin typeface="Comic Sans MS"/>
                <a:cs typeface="Comic Sans MS"/>
              </a:rPr>
              <a:t>a shower— </a:t>
            </a:r>
            <a:r>
              <a:rPr sz="2200" spc="-10" dirty="0">
                <a:latin typeface="Comic Sans MS"/>
                <a:cs typeface="Comic Sans MS"/>
              </a:rPr>
              <a:t>if </a:t>
            </a:r>
            <a:r>
              <a:rPr sz="2200" dirty="0">
                <a:latin typeface="Comic Sans MS"/>
                <a:cs typeface="Comic Sans MS"/>
              </a:rPr>
              <a:t>you </a:t>
            </a:r>
            <a:r>
              <a:rPr sz="2200" spc="-5" dirty="0">
                <a:latin typeface="Comic Sans MS"/>
                <a:cs typeface="Comic Sans MS"/>
              </a:rPr>
              <a:t>could call </a:t>
            </a:r>
            <a:r>
              <a:rPr sz="2200" spc="5" dirty="0">
                <a:latin typeface="Comic Sans MS"/>
                <a:cs typeface="Comic Sans MS"/>
              </a:rPr>
              <a:t>it </a:t>
            </a:r>
            <a:r>
              <a:rPr sz="2200" spc="-5" dirty="0">
                <a:latin typeface="Comic Sans MS"/>
                <a:cs typeface="Comic Sans MS"/>
              </a:rPr>
              <a:t>that,  ate </a:t>
            </a:r>
            <a:r>
              <a:rPr sz="2200" dirty="0">
                <a:latin typeface="Comic Sans MS"/>
                <a:cs typeface="Comic Sans MS"/>
              </a:rPr>
              <a:t>dinner— </a:t>
            </a:r>
            <a:r>
              <a:rPr sz="2200" spc="-10" dirty="0">
                <a:latin typeface="Comic Sans MS"/>
                <a:cs typeface="Comic Sans MS"/>
              </a:rPr>
              <a:t>if </a:t>
            </a:r>
            <a:r>
              <a:rPr sz="2200" dirty="0">
                <a:latin typeface="Comic Sans MS"/>
                <a:cs typeface="Comic Sans MS"/>
              </a:rPr>
              <a:t>you </a:t>
            </a:r>
            <a:r>
              <a:rPr sz="2200" spc="-10" dirty="0">
                <a:latin typeface="Comic Sans MS"/>
                <a:cs typeface="Comic Sans MS"/>
              </a:rPr>
              <a:t>could </a:t>
            </a:r>
            <a:r>
              <a:rPr sz="2200" spc="-5" dirty="0">
                <a:latin typeface="Comic Sans MS"/>
                <a:cs typeface="Comic Sans MS"/>
              </a:rPr>
              <a:t>call </a:t>
            </a:r>
            <a:r>
              <a:rPr sz="2200" spc="5" dirty="0">
                <a:latin typeface="Comic Sans MS"/>
                <a:cs typeface="Comic Sans MS"/>
              </a:rPr>
              <a:t>it </a:t>
            </a:r>
            <a:r>
              <a:rPr sz="2200" spc="-5" dirty="0">
                <a:latin typeface="Comic Sans MS"/>
                <a:cs typeface="Comic Sans MS"/>
              </a:rPr>
              <a:t>that,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10" dirty="0">
                <a:latin typeface="Comic Sans MS"/>
                <a:cs typeface="Comic Sans MS"/>
              </a:rPr>
              <a:t>went</a:t>
            </a:r>
            <a:r>
              <a:rPr sz="2200" spc="18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to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31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6612890" cy="88188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31000"/>
              </a:lnSpc>
              <a:spcBef>
                <a:spcPts val="95"/>
              </a:spcBef>
            </a:pPr>
            <a:r>
              <a:rPr sz="2200" spc="-15" dirty="0">
                <a:latin typeface="Comic Sans MS"/>
                <a:cs typeface="Comic Sans MS"/>
              </a:rPr>
              <a:t>bed— </a:t>
            </a:r>
            <a:r>
              <a:rPr sz="2200" spc="-10" dirty="0">
                <a:latin typeface="Comic Sans MS"/>
                <a:cs typeface="Comic Sans MS"/>
              </a:rPr>
              <a:t>if </a:t>
            </a:r>
            <a:r>
              <a:rPr sz="2200" dirty="0">
                <a:latin typeface="Comic Sans MS"/>
                <a:cs typeface="Comic Sans MS"/>
              </a:rPr>
              <a:t>you </a:t>
            </a:r>
            <a:r>
              <a:rPr sz="2200" spc="-5" dirty="0">
                <a:latin typeface="Comic Sans MS"/>
                <a:cs typeface="Comic Sans MS"/>
              </a:rPr>
              <a:t>could call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smelly </a:t>
            </a:r>
            <a:r>
              <a:rPr sz="2200" dirty="0">
                <a:latin typeface="Comic Sans MS"/>
                <a:cs typeface="Comic Sans MS"/>
              </a:rPr>
              <a:t>and scratchy </a:t>
            </a:r>
            <a:r>
              <a:rPr sz="2200" spc="-5" dirty="0">
                <a:latin typeface="Comic Sans MS"/>
                <a:cs typeface="Comic Sans MS"/>
              </a:rPr>
              <a:t>cot 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-4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bed.</a:t>
            </a:r>
            <a:endParaRPr sz="2200">
              <a:latin typeface="Comic Sans MS"/>
              <a:cs typeface="Comic Sans MS"/>
            </a:endParaRPr>
          </a:p>
          <a:p>
            <a:pPr marL="12700" marR="250825" indent="228600" algn="just">
              <a:lnSpc>
                <a:spcPct val="130900"/>
              </a:lnSpc>
              <a:spcBef>
                <a:spcPts val="5"/>
              </a:spcBef>
            </a:pPr>
            <a:r>
              <a:rPr sz="2200" dirty="0">
                <a:latin typeface="Comic Sans MS"/>
                <a:cs typeface="Comic Sans MS"/>
              </a:rPr>
              <a:t>Because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the scarcity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water, </a:t>
            </a:r>
            <a:r>
              <a:rPr sz="2200" spc="-5" dirty="0">
                <a:latin typeface="Comic Sans MS"/>
                <a:cs typeface="Comic Sans MS"/>
              </a:rPr>
              <a:t>each </a:t>
            </a:r>
            <a:r>
              <a:rPr sz="2200" dirty="0">
                <a:latin typeface="Comic Sans MS"/>
                <a:cs typeface="Comic Sans MS"/>
              </a:rPr>
              <a:t>camper  was </a:t>
            </a:r>
            <a:r>
              <a:rPr sz="2200" spc="-5" dirty="0">
                <a:latin typeface="Comic Sans MS"/>
                <a:cs typeface="Comic Sans MS"/>
              </a:rPr>
              <a:t>only allowed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20" dirty="0">
                <a:latin typeface="Comic Sans MS"/>
                <a:cs typeface="Comic Sans MS"/>
              </a:rPr>
              <a:t>four-minute </a:t>
            </a:r>
            <a:r>
              <a:rPr sz="2200" spc="-15" dirty="0">
                <a:latin typeface="Comic Sans MS"/>
                <a:cs typeface="Comic Sans MS"/>
              </a:rPr>
              <a:t>shower. </a:t>
            </a:r>
            <a:r>
              <a:rPr sz="2200" dirty="0">
                <a:latin typeface="Comic Sans MS"/>
                <a:cs typeface="Comic Sans MS"/>
              </a:rPr>
              <a:t>It </a:t>
            </a:r>
            <a:r>
              <a:rPr sz="2200" spc="-10" dirty="0">
                <a:latin typeface="Comic Sans MS"/>
                <a:cs typeface="Comic Sans MS"/>
              </a:rPr>
              <a:t>took  </a:t>
            </a:r>
            <a:r>
              <a:rPr sz="2200" spc="-20" dirty="0">
                <a:latin typeface="Comic Sans MS"/>
                <a:cs typeface="Comic Sans MS"/>
              </a:rPr>
              <a:t>Stanley</a:t>
            </a:r>
            <a:r>
              <a:rPr sz="2200" spc="15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nearly</a:t>
            </a:r>
            <a:r>
              <a:rPr sz="2200" spc="15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that</a:t>
            </a:r>
            <a:r>
              <a:rPr sz="2200" spc="14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long</a:t>
            </a:r>
            <a:r>
              <a:rPr sz="2200" spc="15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17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get</a:t>
            </a:r>
            <a:r>
              <a:rPr sz="2200" spc="16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used</a:t>
            </a:r>
            <a:r>
              <a:rPr sz="2200" spc="13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to</a:t>
            </a:r>
            <a:r>
              <a:rPr sz="2200" spc="17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17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cold</a:t>
            </a:r>
            <a:endParaRPr sz="2200">
              <a:latin typeface="Comic Sans MS"/>
              <a:cs typeface="Comic Sans MS"/>
            </a:endParaRPr>
          </a:p>
          <a:p>
            <a:pPr marL="12700" marR="248920" algn="just">
              <a:lnSpc>
                <a:spcPct val="131100"/>
              </a:lnSpc>
              <a:spcBef>
                <a:spcPts val="15"/>
              </a:spcBef>
            </a:pPr>
            <a:r>
              <a:rPr sz="2200" spc="-15" dirty="0">
                <a:latin typeface="Comic Sans MS"/>
                <a:cs typeface="Comic Sans MS"/>
              </a:rPr>
              <a:t>water. </a:t>
            </a:r>
            <a:r>
              <a:rPr sz="2200" spc="5" dirty="0">
                <a:latin typeface="Comic Sans MS"/>
                <a:cs typeface="Comic Sans MS"/>
              </a:rPr>
              <a:t>There </a:t>
            </a:r>
            <a:r>
              <a:rPr sz="2200" dirty="0">
                <a:latin typeface="Comic Sans MS"/>
                <a:cs typeface="Comic Sans MS"/>
              </a:rPr>
              <a:t>was no </a:t>
            </a:r>
            <a:r>
              <a:rPr sz="2200" spc="-25" dirty="0">
                <a:latin typeface="Comic Sans MS"/>
                <a:cs typeface="Comic Sans MS"/>
              </a:rPr>
              <a:t>knob </a:t>
            </a:r>
            <a:r>
              <a:rPr sz="2200" spc="-10" dirty="0">
                <a:latin typeface="Comic Sans MS"/>
                <a:cs typeface="Comic Sans MS"/>
              </a:rPr>
              <a:t>for hot </a:t>
            </a:r>
            <a:r>
              <a:rPr sz="2200" spc="-15" dirty="0">
                <a:latin typeface="Comic Sans MS"/>
                <a:cs typeface="Comic Sans MS"/>
              </a:rPr>
              <a:t>water.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10" dirty="0">
                <a:latin typeface="Comic Sans MS"/>
                <a:cs typeface="Comic Sans MS"/>
              </a:rPr>
              <a:t>kept  </a:t>
            </a:r>
            <a:r>
              <a:rPr sz="2200" spc="-25" dirty="0">
                <a:latin typeface="Comic Sans MS"/>
                <a:cs typeface="Comic Sans MS"/>
              </a:rPr>
              <a:t>stepping </a:t>
            </a:r>
            <a:r>
              <a:rPr sz="2200" spc="-20" dirty="0">
                <a:latin typeface="Comic Sans MS"/>
                <a:cs typeface="Comic Sans MS"/>
              </a:rPr>
              <a:t>into, </a:t>
            </a:r>
            <a:r>
              <a:rPr sz="2200" spc="-15" dirty="0">
                <a:latin typeface="Comic Sans MS"/>
                <a:cs typeface="Comic Sans MS"/>
              </a:rPr>
              <a:t>then jumping </a:t>
            </a:r>
            <a:r>
              <a:rPr sz="2200" spc="-20" dirty="0">
                <a:latin typeface="Comic Sans MS"/>
                <a:cs typeface="Comic Sans MS"/>
              </a:rPr>
              <a:t>back </a:t>
            </a:r>
            <a:r>
              <a:rPr sz="2200" spc="-15" dirty="0">
                <a:latin typeface="Comic Sans MS"/>
                <a:cs typeface="Comic Sans MS"/>
              </a:rPr>
              <a:t>from, </a:t>
            </a:r>
            <a:r>
              <a:rPr sz="2200" spc="-1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spray,  </a:t>
            </a:r>
            <a:r>
              <a:rPr sz="2200" spc="-20" dirty="0">
                <a:latin typeface="Comic Sans MS"/>
                <a:cs typeface="Comic Sans MS"/>
              </a:rPr>
              <a:t>until the </a:t>
            </a:r>
            <a:r>
              <a:rPr sz="2200" spc="-15" dirty="0">
                <a:latin typeface="Comic Sans MS"/>
                <a:cs typeface="Comic Sans MS"/>
              </a:rPr>
              <a:t>water </a:t>
            </a:r>
            <a:r>
              <a:rPr sz="2200" spc="-10" dirty="0">
                <a:latin typeface="Comic Sans MS"/>
                <a:cs typeface="Comic Sans MS"/>
              </a:rPr>
              <a:t>shut </a:t>
            </a:r>
            <a:r>
              <a:rPr sz="2200" spc="-5" dirty="0">
                <a:latin typeface="Comic Sans MS"/>
                <a:cs typeface="Comic Sans MS"/>
              </a:rPr>
              <a:t>off </a:t>
            </a:r>
            <a:r>
              <a:rPr sz="2200" spc="-15" dirty="0">
                <a:latin typeface="Comic Sans MS"/>
                <a:cs typeface="Comic Sans MS"/>
              </a:rPr>
              <a:t>automatically.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20" dirty="0">
                <a:latin typeface="Comic Sans MS"/>
                <a:cs typeface="Comic Sans MS"/>
              </a:rPr>
              <a:t>never  managed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5" dirty="0">
                <a:latin typeface="Comic Sans MS"/>
                <a:cs typeface="Comic Sans MS"/>
              </a:rPr>
              <a:t>use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5" dirty="0">
                <a:latin typeface="Comic Sans MS"/>
                <a:cs typeface="Comic Sans MS"/>
              </a:rPr>
              <a:t>bar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-10" dirty="0">
                <a:latin typeface="Comic Sans MS"/>
                <a:cs typeface="Comic Sans MS"/>
              </a:rPr>
              <a:t>soap, which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10" dirty="0">
                <a:latin typeface="Comic Sans MS"/>
                <a:cs typeface="Comic Sans MS"/>
              </a:rPr>
              <a:t>just  </a:t>
            </a:r>
            <a:r>
              <a:rPr sz="2200" dirty="0">
                <a:latin typeface="Comic Sans MS"/>
                <a:cs typeface="Comic Sans MS"/>
              </a:rPr>
              <a:t>as </a:t>
            </a:r>
            <a:r>
              <a:rPr sz="2200" spc="-5" dirty="0">
                <a:latin typeface="Comic Sans MS"/>
                <a:cs typeface="Comic Sans MS"/>
              </a:rPr>
              <a:t>well, </a:t>
            </a:r>
            <a:r>
              <a:rPr sz="2200" dirty="0">
                <a:latin typeface="Comic Sans MS"/>
                <a:cs typeface="Comic Sans MS"/>
              </a:rPr>
              <a:t>because he </a:t>
            </a:r>
            <a:r>
              <a:rPr sz="2200" spc="-5" dirty="0">
                <a:latin typeface="Comic Sans MS"/>
                <a:cs typeface="Comic Sans MS"/>
              </a:rPr>
              <a:t>wouldn't </a:t>
            </a:r>
            <a:r>
              <a:rPr sz="2200" dirty="0">
                <a:latin typeface="Comic Sans MS"/>
                <a:cs typeface="Comic Sans MS"/>
              </a:rPr>
              <a:t>have had </a:t>
            </a:r>
            <a:r>
              <a:rPr sz="2200" spc="-5" dirty="0">
                <a:latin typeface="Comic Sans MS"/>
                <a:cs typeface="Comic Sans MS"/>
              </a:rPr>
              <a:t>time </a:t>
            </a:r>
            <a:r>
              <a:rPr sz="2200" spc="-15" dirty="0">
                <a:latin typeface="Comic Sans MS"/>
                <a:cs typeface="Comic Sans MS"/>
              </a:rPr>
              <a:t>to  </a:t>
            </a:r>
            <a:r>
              <a:rPr sz="2200" dirty="0">
                <a:latin typeface="Comic Sans MS"/>
                <a:cs typeface="Comic Sans MS"/>
              </a:rPr>
              <a:t>rinse </a:t>
            </a:r>
            <a:r>
              <a:rPr sz="2200" spc="-5" dirty="0">
                <a:latin typeface="Comic Sans MS"/>
                <a:cs typeface="Comic Sans MS"/>
              </a:rPr>
              <a:t>off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-4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suds.</a:t>
            </a:r>
            <a:endParaRPr sz="2200">
              <a:latin typeface="Comic Sans MS"/>
              <a:cs typeface="Comic Sans MS"/>
            </a:endParaRPr>
          </a:p>
          <a:p>
            <a:pPr marL="12700" indent="228600" algn="just">
              <a:lnSpc>
                <a:spcPct val="100000"/>
              </a:lnSpc>
              <a:spcBef>
                <a:spcPts val="819"/>
              </a:spcBef>
            </a:pPr>
            <a:r>
              <a:rPr sz="2200" spc="-5" dirty="0">
                <a:latin typeface="Comic Sans MS"/>
                <a:cs typeface="Comic Sans MS"/>
              </a:rPr>
              <a:t>Dinner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5" dirty="0">
                <a:latin typeface="Comic Sans MS"/>
                <a:cs typeface="Comic Sans MS"/>
              </a:rPr>
              <a:t>some kind of stewed meat</a:t>
            </a:r>
            <a:r>
              <a:rPr sz="2200" spc="29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and</a:t>
            </a:r>
            <a:endParaRPr sz="2200">
              <a:latin typeface="Comic Sans MS"/>
              <a:cs typeface="Comic Sans MS"/>
            </a:endParaRPr>
          </a:p>
          <a:p>
            <a:pPr marL="12700" marR="59690" algn="just">
              <a:lnSpc>
                <a:spcPct val="131100"/>
              </a:lnSpc>
              <a:spcBef>
                <a:spcPts val="20"/>
              </a:spcBef>
            </a:pPr>
            <a:r>
              <a:rPr sz="2200" spc="-5" dirty="0">
                <a:latin typeface="Comic Sans MS"/>
                <a:cs typeface="Comic Sans MS"/>
              </a:rPr>
              <a:t>vegetables.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meat </a:t>
            </a:r>
            <a:r>
              <a:rPr sz="2200" dirty="0">
                <a:latin typeface="Comic Sans MS"/>
                <a:cs typeface="Comic Sans MS"/>
              </a:rPr>
              <a:t>was brown and the  </a:t>
            </a:r>
            <a:r>
              <a:rPr sz="2200" spc="-5" dirty="0">
                <a:latin typeface="Comic Sans MS"/>
                <a:cs typeface="Comic Sans MS"/>
              </a:rPr>
              <a:t>vegetables </a:t>
            </a:r>
            <a:r>
              <a:rPr sz="2200" dirty="0">
                <a:latin typeface="Comic Sans MS"/>
                <a:cs typeface="Comic Sans MS"/>
              </a:rPr>
              <a:t>had </a:t>
            </a:r>
            <a:r>
              <a:rPr sz="2200" spc="-5" dirty="0">
                <a:latin typeface="Comic Sans MS"/>
                <a:cs typeface="Comic Sans MS"/>
              </a:rPr>
              <a:t>once been </a:t>
            </a:r>
            <a:r>
              <a:rPr sz="2200" dirty="0">
                <a:latin typeface="Comic Sans MS"/>
                <a:cs typeface="Comic Sans MS"/>
              </a:rPr>
              <a:t>green. Everything  </a:t>
            </a:r>
            <a:r>
              <a:rPr sz="2200" spc="-5" dirty="0">
                <a:latin typeface="Comic Sans MS"/>
                <a:cs typeface="Comic Sans MS"/>
              </a:rPr>
              <a:t>tasted pretty </a:t>
            </a:r>
            <a:r>
              <a:rPr sz="2200" dirty="0">
                <a:latin typeface="Comic Sans MS"/>
                <a:cs typeface="Comic Sans MS"/>
              </a:rPr>
              <a:t>much the </a:t>
            </a:r>
            <a:r>
              <a:rPr sz="2200" spc="-5" dirty="0">
                <a:latin typeface="Comic Sans MS"/>
                <a:cs typeface="Comic Sans MS"/>
              </a:rPr>
              <a:t>same. </a:t>
            </a:r>
            <a:r>
              <a:rPr sz="2200" spc="5" dirty="0">
                <a:latin typeface="Comic Sans MS"/>
                <a:cs typeface="Comic Sans MS"/>
              </a:rPr>
              <a:t>He ate </a:t>
            </a:r>
            <a:r>
              <a:rPr sz="2200" dirty="0">
                <a:latin typeface="Comic Sans MS"/>
                <a:cs typeface="Comic Sans MS"/>
              </a:rPr>
              <a:t>it all, and  used his slice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white bread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mop up the </a:t>
            </a:r>
            <a:r>
              <a:rPr sz="2200" spc="-5" dirty="0">
                <a:latin typeface="Comic Sans MS"/>
                <a:cs typeface="Comic Sans MS"/>
              </a:rPr>
              <a:t>juice.  Stanley </a:t>
            </a:r>
            <a:r>
              <a:rPr sz="2200" dirty="0">
                <a:latin typeface="Comic Sans MS"/>
                <a:cs typeface="Comic Sans MS"/>
              </a:rPr>
              <a:t>had </a:t>
            </a:r>
            <a:r>
              <a:rPr sz="2200" spc="-5" dirty="0">
                <a:latin typeface="Comic Sans MS"/>
                <a:cs typeface="Comic Sans MS"/>
              </a:rPr>
              <a:t>never been one to </a:t>
            </a:r>
            <a:r>
              <a:rPr sz="2200" dirty="0">
                <a:latin typeface="Comic Sans MS"/>
                <a:cs typeface="Comic Sans MS"/>
              </a:rPr>
              <a:t>leave </a:t>
            </a:r>
            <a:r>
              <a:rPr sz="2200" spc="-5" dirty="0">
                <a:latin typeface="Comic Sans MS"/>
                <a:cs typeface="Comic Sans MS"/>
              </a:rPr>
              <a:t>food on </a:t>
            </a:r>
            <a:r>
              <a:rPr sz="2200" dirty="0">
                <a:latin typeface="Comic Sans MS"/>
                <a:cs typeface="Comic Sans MS"/>
              </a:rPr>
              <a:t>his  </a:t>
            </a:r>
            <a:r>
              <a:rPr sz="2200" spc="-5" dirty="0">
                <a:latin typeface="Comic Sans MS"/>
                <a:cs typeface="Comic Sans MS"/>
              </a:rPr>
              <a:t>plate, </a:t>
            </a:r>
            <a:r>
              <a:rPr sz="2200" dirty="0">
                <a:latin typeface="Comic Sans MS"/>
                <a:cs typeface="Comic Sans MS"/>
              </a:rPr>
              <a:t>no </a:t>
            </a:r>
            <a:r>
              <a:rPr sz="2200" spc="-5" dirty="0">
                <a:latin typeface="Comic Sans MS"/>
                <a:cs typeface="Comic Sans MS"/>
              </a:rPr>
              <a:t>matter how </a:t>
            </a:r>
            <a:r>
              <a:rPr sz="2200" dirty="0">
                <a:latin typeface="Comic Sans MS"/>
                <a:cs typeface="Comic Sans MS"/>
              </a:rPr>
              <a:t>it</a:t>
            </a:r>
            <a:r>
              <a:rPr sz="2200" spc="-2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tasted.</a:t>
            </a:r>
            <a:endParaRPr sz="2200">
              <a:latin typeface="Comic Sans MS"/>
              <a:cs typeface="Comic Sans MS"/>
            </a:endParaRPr>
          </a:p>
          <a:p>
            <a:pPr marL="241300" marR="2273300" algn="just">
              <a:lnSpc>
                <a:spcPct val="130900"/>
              </a:lnSpc>
            </a:pPr>
            <a:r>
              <a:rPr sz="2200" spc="-20" dirty="0">
                <a:latin typeface="Comic Sans MS"/>
                <a:cs typeface="Comic Sans MS"/>
              </a:rPr>
              <a:t>"What'd you </a:t>
            </a:r>
            <a:r>
              <a:rPr sz="2200" spc="-10" dirty="0">
                <a:latin typeface="Comic Sans MS"/>
                <a:cs typeface="Comic Sans MS"/>
              </a:rPr>
              <a:t>do?" </a:t>
            </a:r>
            <a:r>
              <a:rPr sz="2200" spc="-20" dirty="0">
                <a:latin typeface="Comic Sans MS"/>
                <a:cs typeface="Comic Sans MS"/>
              </a:rPr>
              <a:t>one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-10" dirty="0">
                <a:latin typeface="Comic Sans MS"/>
                <a:cs typeface="Comic Sans MS"/>
              </a:rPr>
              <a:t>the  </a:t>
            </a:r>
            <a:r>
              <a:rPr sz="2200" spc="-20" dirty="0">
                <a:latin typeface="Comic Sans MS"/>
                <a:cs typeface="Comic Sans MS"/>
              </a:rPr>
              <a:t>campers asked </a:t>
            </a:r>
            <a:r>
              <a:rPr sz="2200" spc="-25" dirty="0">
                <a:latin typeface="Comic Sans MS"/>
                <a:cs typeface="Comic Sans MS"/>
              </a:rPr>
              <a:t>him. </a:t>
            </a:r>
            <a:r>
              <a:rPr sz="2200" dirty="0">
                <a:latin typeface="Comic Sans MS"/>
                <a:cs typeface="Comic Sans MS"/>
              </a:rPr>
              <a:t>At</a:t>
            </a:r>
            <a:r>
              <a:rPr sz="2200" spc="3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first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32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6611620" cy="39039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marR="2277110" algn="just">
              <a:lnSpc>
                <a:spcPct val="131000"/>
              </a:lnSpc>
              <a:spcBef>
                <a:spcPts val="95"/>
              </a:spcBef>
            </a:pPr>
            <a:r>
              <a:rPr sz="2200" spc="-25" dirty="0">
                <a:latin typeface="Comic Sans MS"/>
                <a:cs typeface="Comic Sans MS"/>
              </a:rPr>
              <a:t>Stanley </a:t>
            </a:r>
            <a:r>
              <a:rPr sz="2200" spc="-20" dirty="0">
                <a:latin typeface="Comic Sans MS"/>
                <a:cs typeface="Comic Sans MS"/>
              </a:rPr>
              <a:t>didn't know what </a:t>
            </a:r>
            <a:r>
              <a:rPr sz="2200" dirty="0">
                <a:latin typeface="Comic Sans MS"/>
                <a:cs typeface="Comic Sans MS"/>
              </a:rPr>
              <a:t>he  </a:t>
            </a:r>
            <a:r>
              <a:rPr sz="2200" spc="-20" dirty="0">
                <a:latin typeface="Comic Sans MS"/>
                <a:cs typeface="Comic Sans MS"/>
              </a:rPr>
              <a:t>meant. </a:t>
            </a:r>
            <a:r>
              <a:rPr sz="2200" spc="-15" dirty="0">
                <a:latin typeface="Comic Sans MS"/>
                <a:cs typeface="Comic Sans MS"/>
              </a:rPr>
              <a:t>"They </a:t>
            </a:r>
            <a:r>
              <a:rPr sz="2200" spc="-5" dirty="0">
                <a:latin typeface="Comic Sans MS"/>
                <a:cs typeface="Comic Sans MS"/>
              </a:rPr>
              <a:t>sent </a:t>
            </a:r>
            <a:r>
              <a:rPr sz="2200" dirty="0">
                <a:latin typeface="Comic Sans MS"/>
                <a:cs typeface="Comic Sans MS"/>
              </a:rPr>
              <a:t>you </a:t>
            </a:r>
            <a:r>
              <a:rPr sz="2200" spc="-15" dirty="0">
                <a:latin typeface="Comic Sans MS"/>
                <a:cs typeface="Comic Sans MS"/>
              </a:rPr>
              <a:t>here </a:t>
            </a:r>
            <a:r>
              <a:rPr sz="2200" spc="-5" dirty="0">
                <a:latin typeface="Comic Sans MS"/>
                <a:cs typeface="Comic Sans MS"/>
              </a:rPr>
              <a:t>for 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-20" dirty="0">
                <a:latin typeface="Comic Sans MS"/>
                <a:cs typeface="Comic Sans MS"/>
              </a:rPr>
              <a:t> reason."</a:t>
            </a:r>
            <a:endParaRPr sz="2200">
              <a:latin typeface="Comic Sans MS"/>
              <a:cs typeface="Comic Sans MS"/>
            </a:endParaRPr>
          </a:p>
          <a:p>
            <a:pPr marL="12700" marR="306705" indent="228600" algn="r">
              <a:lnSpc>
                <a:spcPct val="123700"/>
              </a:lnSpc>
              <a:spcBef>
                <a:spcPts val="195"/>
              </a:spcBef>
              <a:tabLst>
                <a:tab pos="753110" algn="l"/>
                <a:tab pos="1710055" algn="l"/>
                <a:tab pos="2536825" algn="l"/>
                <a:tab pos="3781425" algn="l"/>
                <a:tab pos="4580255" algn="l"/>
                <a:tab pos="5284470" algn="l"/>
              </a:tabLst>
            </a:pPr>
            <a:r>
              <a:rPr sz="2200" spc="-5" dirty="0">
                <a:latin typeface="Comic Sans MS"/>
                <a:cs typeface="Comic Sans MS"/>
              </a:rPr>
              <a:t>"Oh," </a:t>
            </a:r>
            <a:r>
              <a:rPr sz="2200" dirty="0">
                <a:latin typeface="Comic Sans MS"/>
                <a:cs typeface="Comic Sans MS"/>
              </a:rPr>
              <a:t>he realized. "I stole a </a:t>
            </a:r>
            <a:r>
              <a:rPr sz="2200" spc="-5" dirty="0">
                <a:latin typeface="Comic Sans MS"/>
                <a:cs typeface="Comic Sans MS"/>
              </a:rPr>
              <a:t>pair</a:t>
            </a:r>
            <a:r>
              <a:rPr sz="2200" spc="-12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of</a:t>
            </a:r>
            <a:r>
              <a:rPr sz="2200" spc="-19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sneakers."  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spc="-30" dirty="0">
                <a:latin typeface="Comic Sans MS"/>
                <a:cs typeface="Comic Sans MS"/>
              </a:rPr>
              <a:t>h</a:t>
            </a:r>
            <a:r>
              <a:rPr sz="2200" dirty="0">
                <a:latin typeface="Comic Sans MS"/>
                <a:cs typeface="Comic Sans MS"/>
              </a:rPr>
              <a:t>e	</a:t>
            </a:r>
            <a:r>
              <a:rPr sz="2200" spc="-35" dirty="0">
                <a:latin typeface="Comic Sans MS"/>
                <a:cs typeface="Comic Sans MS"/>
              </a:rPr>
              <a:t>ot</a:t>
            </a:r>
            <a:r>
              <a:rPr sz="2200" spc="-30" dirty="0">
                <a:latin typeface="Comic Sans MS"/>
                <a:cs typeface="Comic Sans MS"/>
              </a:rPr>
              <a:t>h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r	</a:t>
            </a:r>
            <a:r>
              <a:rPr sz="2200" spc="-15" dirty="0">
                <a:latin typeface="Comic Sans MS"/>
                <a:cs typeface="Comic Sans MS"/>
              </a:rPr>
              <a:t>b</a:t>
            </a:r>
            <a:r>
              <a:rPr sz="2200" spc="-35" dirty="0">
                <a:latin typeface="Comic Sans MS"/>
                <a:cs typeface="Comic Sans MS"/>
              </a:rPr>
              <a:t>o</a:t>
            </a:r>
            <a:r>
              <a:rPr sz="2200" spc="-50" dirty="0">
                <a:latin typeface="Comic Sans MS"/>
                <a:cs typeface="Comic Sans MS"/>
              </a:rPr>
              <a:t>y</a:t>
            </a:r>
            <a:r>
              <a:rPr sz="2200" dirty="0">
                <a:latin typeface="Comic Sans MS"/>
                <a:cs typeface="Comic Sans MS"/>
              </a:rPr>
              <a:t>s	</a:t>
            </a:r>
            <a:r>
              <a:rPr sz="2200" spc="-35" dirty="0">
                <a:latin typeface="Comic Sans MS"/>
                <a:cs typeface="Comic Sans MS"/>
              </a:rPr>
              <a:t>t</a:t>
            </a:r>
            <a:r>
              <a:rPr sz="2200" spc="-30" dirty="0">
                <a:latin typeface="Comic Sans MS"/>
                <a:cs typeface="Comic Sans MS"/>
              </a:rPr>
              <a:t>h</a:t>
            </a:r>
            <a:r>
              <a:rPr sz="2200" spc="-60" dirty="0">
                <a:latin typeface="Comic Sans MS"/>
                <a:cs typeface="Comic Sans MS"/>
              </a:rPr>
              <a:t>o</a:t>
            </a:r>
            <a:r>
              <a:rPr sz="2200" spc="-45" dirty="0">
                <a:latin typeface="Comic Sans MS"/>
                <a:cs typeface="Comic Sans MS"/>
              </a:rPr>
              <a:t>u</a:t>
            </a:r>
            <a:r>
              <a:rPr sz="2200" spc="-20" dirty="0">
                <a:latin typeface="Comic Sans MS"/>
                <a:cs typeface="Comic Sans MS"/>
              </a:rPr>
              <a:t>g</a:t>
            </a:r>
            <a:r>
              <a:rPr sz="2200" spc="-30" dirty="0">
                <a:latin typeface="Comic Sans MS"/>
                <a:cs typeface="Comic Sans MS"/>
              </a:rPr>
              <a:t>h</a:t>
            </a:r>
            <a:r>
              <a:rPr sz="2200" dirty="0">
                <a:latin typeface="Comic Sans MS"/>
                <a:cs typeface="Comic Sans MS"/>
              </a:rPr>
              <a:t>t	</a:t>
            </a:r>
            <a:r>
              <a:rPr sz="2200" spc="-35" dirty="0">
                <a:latin typeface="Comic Sans MS"/>
                <a:cs typeface="Comic Sans MS"/>
              </a:rPr>
              <a:t>t</a:t>
            </a:r>
            <a:r>
              <a:rPr sz="2200" spc="-30" dirty="0">
                <a:latin typeface="Comic Sans MS"/>
                <a:cs typeface="Comic Sans MS"/>
              </a:rPr>
              <a:t>ha</a:t>
            </a:r>
            <a:r>
              <a:rPr sz="2200" dirty="0">
                <a:latin typeface="Comic Sans MS"/>
                <a:cs typeface="Comic Sans MS"/>
              </a:rPr>
              <a:t>t	</a:t>
            </a:r>
            <a:r>
              <a:rPr sz="2200" spc="-20" dirty="0">
                <a:latin typeface="Comic Sans MS"/>
                <a:cs typeface="Comic Sans MS"/>
              </a:rPr>
              <a:t>w</a:t>
            </a:r>
            <a:r>
              <a:rPr sz="2200" spc="-30" dirty="0">
                <a:latin typeface="Comic Sans MS"/>
                <a:cs typeface="Comic Sans MS"/>
              </a:rPr>
              <a:t>a</a:t>
            </a:r>
            <a:r>
              <a:rPr sz="2200" dirty="0">
                <a:latin typeface="Comic Sans MS"/>
                <a:cs typeface="Comic Sans MS"/>
              </a:rPr>
              <a:t>s	</a:t>
            </a:r>
            <a:r>
              <a:rPr sz="2200" spc="-20" dirty="0">
                <a:latin typeface="Comic Sans MS"/>
                <a:cs typeface="Comic Sans MS"/>
              </a:rPr>
              <a:t>fu</a:t>
            </a:r>
            <a:r>
              <a:rPr sz="2200" spc="-30" dirty="0">
                <a:latin typeface="Comic Sans MS"/>
                <a:cs typeface="Comic Sans MS"/>
              </a:rPr>
              <a:t>nn</a:t>
            </a:r>
            <a:r>
              <a:rPr sz="2200" spc="-25" dirty="0">
                <a:latin typeface="Comic Sans MS"/>
                <a:cs typeface="Comic Sans MS"/>
              </a:rPr>
              <a:t>y</a:t>
            </a:r>
            <a:r>
              <a:rPr sz="2200" dirty="0">
                <a:latin typeface="Comic Sans MS"/>
                <a:cs typeface="Comic Sans MS"/>
              </a:rPr>
              <a:t>.</a:t>
            </a:r>
            <a:endParaRPr sz="2200">
              <a:latin typeface="Comic Sans MS"/>
              <a:cs typeface="Comic Sans MS"/>
            </a:endParaRPr>
          </a:p>
          <a:p>
            <a:pPr marL="12700" marR="316230">
              <a:lnSpc>
                <a:spcPts val="3460"/>
              </a:lnSpc>
              <a:spcBef>
                <a:spcPts val="245"/>
              </a:spcBef>
              <a:tabLst>
                <a:tab pos="1118870" algn="l"/>
                <a:tab pos="2096770" algn="l"/>
                <a:tab pos="2790825" algn="l"/>
                <a:tab pos="3485515" algn="l"/>
                <a:tab pos="5626100" algn="l"/>
              </a:tabLst>
            </a:pPr>
            <a:r>
              <a:rPr sz="2200" spc="-15" dirty="0">
                <a:latin typeface="Comic Sans MS"/>
                <a:cs typeface="Comic Sans MS"/>
              </a:rPr>
              <a:t>S</a:t>
            </a:r>
            <a:r>
              <a:rPr sz="2200" spc="-35" dirty="0">
                <a:latin typeface="Comic Sans MS"/>
                <a:cs typeface="Comic Sans MS"/>
              </a:rPr>
              <a:t>t</a:t>
            </a:r>
            <a:r>
              <a:rPr sz="2200" spc="-30" dirty="0">
                <a:latin typeface="Comic Sans MS"/>
                <a:cs typeface="Comic Sans MS"/>
              </a:rPr>
              <a:t>a</a:t>
            </a:r>
            <a:r>
              <a:rPr sz="2200" spc="-5" dirty="0">
                <a:latin typeface="Comic Sans MS"/>
                <a:cs typeface="Comic Sans MS"/>
              </a:rPr>
              <a:t>n</a:t>
            </a:r>
            <a:r>
              <a:rPr sz="2200" spc="-35" dirty="0">
                <a:latin typeface="Comic Sans MS"/>
                <a:cs typeface="Comic Sans MS"/>
              </a:rPr>
              <a:t>le</a:t>
            </a:r>
            <a:r>
              <a:rPr sz="2200" dirty="0">
                <a:latin typeface="Comic Sans MS"/>
                <a:cs typeface="Comic Sans MS"/>
              </a:rPr>
              <a:t>y	w</a:t>
            </a:r>
            <a:r>
              <a:rPr sz="2200" spc="-25" dirty="0">
                <a:latin typeface="Comic Sans MS"/>
                <a:cs typeface="Comic Sans MS"/>
              </a:rPr>
              <a:t>a</a:t>
            </a:r>
            <a:r>
              <a:rPr sz="2200" spc="-20" dirty="0">
                <a:latin typeface="Comic Sans MS"/>
                <a:cs typeface="Comic Sans MS"/>
              </a:rPr>
              <a:t>s</a:t>
            </a:r>
            <a:r>
              <a:rPr sz="2200" spc="-30" dirty="0">
                <a:latin typeface="Comic Sans MS"/>
                <a:cs typeface="Comic Sans MS"/>
              </a:rPr>
              <a:t>n</a:t>
            </a:r>
            <a:r>
              <a:rPr sz="2200" spc="-20" dirty="0">
                <a:latin typeface="Comic Sans MS"/>
                <a:cs typeface="Comic Sans MS"/>
              </a:rPr>
              <a:t>'</a:t>
            </a:r>
            <a:r>
              <a:rPr sz="2200" dirty="0">
                <a:latin typeface="Comic Sans MS"/>
                <a:cs typeface="Comic Sans MS"/>
              </a:rPr>
              <a:t>t	</a:t>
            </a:r>
            <a:r>
              <a:rPr sz="2200" spc="-20" dirty="0">
                <a:latin typeface="Comic Sans MS"/>
                <a:cs typeface="Comic Sans MS"/>
              </a:rPr>
              <a:t>su</a:t>
            </a:r>
            <a:r>
              <a:rPr sz="2200" spc="-5" dirty="0">
                <a:latin typeface="Comic Sans MS"/>
                <a:cs typeface="Comic Sans MS"/>
              </a:rPr>
              <a:t>r</a:t>
            </a:r>
            <a:r>
              <a:rPr sz="2200" dirty="0">
                <a:latin typeface="Comic Sans MS"/>
                <a:cs typeface="Comic Sans MS"/>
              </a:rPr>
              <a:t>e	w</a:t>
            </a:r>
            <a:r>
              <a:rPr sz="2200" spc="-30" dirty="0">
                <a:latin typeface="Comic Sans MS"/>
                <a:cs typeface="Comic Sans MS"/>
              </a:rPr>
              <a:t>h</a:t>
            </a:r>
            <a:r>
              <a:rPr sz="2200" dirty="0">
                <a:latin typeface="Comic Sans MS"/>
                <a:cs typeface="Comic Sans MS"/>
              </a:rPr>
              <a:t>y.	</a:t>
            </a:r>
            <a:r>
              <a:rPr sz="2200" spc="-25" dirty="0">
                <a:latin typeface="Comic Sans MS"/>
                <a:cs typeface="Comic Sans MS"/>
              </a:rPr>
              <a:t>May</a:t>
            </a:r>
            <a:r>
              <a:rPr sz="2200" spc="5" dirty="0">
                <a:latin typeface="Comic Sans MS"/>
                <a:cs typeface="Comic Sans MS"/>
              </a:rPr>
              <a:t>b</a:t>
            </a:r>
            <a:r>
              <a:rPr sz="2200" dirty="0">
                <a:latin typeface="Comic Sans MS"/>
                <a:cs typeface="Comic Sans MS"/>
              </a:rPr>
              <a:t>e </a:t>
            </a:r>
            <a:r>
              <a:rPr sz="2200" spc="-32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b</a:t>
            </a:r>
            <a:r>
              <a:rPr sz="2200" spc="-35" dirty="0">
                <a:latin typeface="Comic Sans MS"/>
                <a:cs typeface="Comic Sans MS"/>
              </a:rPr>
              <a:t>ec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-25" dirty="0">
                <a:latin typeface="Comic Sans MS"/>
                <a:cs typeface="Comic Sans MS"/>
              </a:rPr>
              <a:t>u</a:t>
            </a:r>
            <a:r>
              <a:rPr sz="2200" spc="-20" dirty="0">
                <a:latin typeface="Comic Sans MS"/>
                <a:cs typeface="Comic Sans MS"/>
              </a:rPr>
              <a:t>s</a:t>
            </a:r>
            <a:r>
              <a:rPr sz="2200" dirty="0">
                <a:latin typeface="Comic Sans MS"/>
                <a:cs typeface="Comic Sans MS"/>
              </a:rPr>
              <a:t>e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</a:t>
            </a:r>
            <a:r>
              <a:rPr sz="2200" spc="5" dirty="0">
                <a:latin typeface="Comic Sans MS"/>
                <a:cs typeface="Comic Sans MS"/>
              </a:rPr>
              <a:t>e</a:t>
            </a:r>
            <a:r>
              <a:rPr sz="2200" spc="-5" dirty="0">
                <a:latin typeface="Comic Sans MS"/>
                <a:cs typeface="Comic Sans MS"/>
              </a:rPr>
              <a:t>ir  </a:t>
            </a:r>
            <a:r>
              <a:rPr sz="2200" dirty="0">
                <a:latin typeface="Comic Sans MS"/>
                <a:cs typeface="Comic Sans MS"/>
              </a:rPr>
              <a:t>crimes </a:t>
            </a:r>
            <a:r>
              <a:rPr sz="2200" spc="-5" dirty="0">
                <a:latin typeface="Comic Sans MS"/>
                <a:cs typeface="Comic Sans MS"/>
              </a:rPr>
              <a:t>were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5" dirty="0">
                <a:latin typeface="Comic Sans MS"/>
                <a:cs typeface="Comic Sans MS"/>
              </a:rPr>
              <a:t>lot </a:t>
            </a:r>
            <a:r>
              <a:rPr sz="2200" dirty="0">
                <a:latin typeface="Comic Sans MS"/>
                <a:cs typeface="Comic Sans MS"/>
              </a:rPr>
              <a:t>worse </a:t>
            </a:r>
            <a:r>
              <a:rPr sz="2200" spc="-5" dirty="0">
                <a:latin typeface="Comic Sans MS"/>
                <a:cs typeface="Comic Sans MS"/>
              </a:rPr>
              <a:t>than stealing</a:t>
            </a:r>
            <a:r>
              <a:rPr sz="2200" spc="-12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shoes.</a:t>
            </a:r>
            <a:endParaRPr sz="2200">
              <a:latin typeface="Comic Sans MS"/>
              <a:cs typeface="Comic Sans MS"/>
            </a:endParaRPr>
          </a:p>
          <a:p>
            <a:pPr marL="241300" marR="5080">
              <a:lnSpc>
                <a:spcPct val="116399"/>
              </a:lnSpc>
              <a:spcBef>
                <a:spcPts val="130"/>
              </a:spcBef>
              <a:tabLst>
                <a:tab pos="1261745" algn="l"/>
                <a:tab pos="1633220" algn="l"/>
                <a:tab pos="2644775" algn="l"/>
                <a:tab pos="3907790" algn="l"/>
                <a:tab pos="4730750" algn="l"/>
                <a:tab pos="5254625" algn="l"/>
              </a:tabLst>
            </a:pPr>
            <a:r>
              <a:rPr sz="2200" spc="-5" dirty="0">
                <a:latin typeface="Comic Sans MS"/>
                <a:cs typeface="Comic Sans MS"/>
              </a:rPr>
              <a:t>"F</a:t>
            </a:r>
            <a:r>
              <a:rPr sz="2200" spc="20" dirty="0">
                <a:latin typeface="Comic Sans MS"/>
                <a:cs typeface="Comic Sans MS"/>
              </a:rPr>
              <a:t>r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spc="5" dirty="0">
                <a:latin typeface="Comic Sans MS"/>
                <a:cs typeface="Comic Sans MS"/>
              </a:rPr>
              <a:t>m</a:t>
            </a:r>
            <a:r>
              <a:rPr sz="2200" dirty="0">
                <a:latin typeface="Comic Sans MS"/>
                <a:cs typeface="Comic Sans MS"/>
              </a:rPr>
              <a:t>	a	st</a:t>
            </a:r>
            <a:r>
              <a:rPr sz="2200" spc="-15" dirty="0">
                <a:latin typeface="Comic Sans MS"/>
                <a:cs typeface="Comic Sans MS"/>
              </a:rPr>
              <a:t>o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,	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spc="10" dirty="0">
                <a:latin typeface="Comic Sans MS"/>
                <a:cs typeface="Comic Sans MS"/>
              </a:rPr>
              <a:t>r</a:t>
            </a:r>
            <a:r>
              <a:rPr sz="2200" spc="15" dirty="0">
                <a:latin typeface="Comic Sans MS"/>
                <a:cs typeface="Comic Sans MS"/>
              </a:rPr>
              <a:t>-</a:t>
            </a:r>
            <a:r>
              <a:rPr sz="2200" spc="-20" dirty="0">
                <a:latin typeface="Comic Sans MS"/>
                <a:cs typeface="Comic Sans MS"/>
              </a:rPr>
              <a:t>w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dirty="0">
                <a:latin typeface="Comic Sans MS"/>
                <a:cs typeface="Comic Sans MS"/>
              </a:rPr>
              <a:t>e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y	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n	so</a:t>
            </a:r>
            <a:r>
              <a:rPr sz="2200" spc="-15" dirty="0">
                <a:latin typeface="Comic Sans MS"/>
                <a:cs typeface="Comic Sans MS"/>
              </a:rPr>
              <a:t>me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spc="-5" dirty="0">
                <a:latin typeface="Comic Sans MS"/>
                <a:cs typeface="Comic Sans MS"/>
              </a:rPr>
              <a:t>n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's  feet?" asked</a:t>
            </a:r>
            <a:r>
              <a:rPr sz="2200" spc="-5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Squid.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33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743508" y="935481"/>
            <a:ext cx="5885180" cy="3619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856615" algn="l"/>
                <a:tab pos="2282190" algn="l"/>
                <a:tab pos="3550285" algn="l"/>
                <a:tab pos="5113020" algn="l"/>
              </a:tabLst>
            </a:pPr>
            <a:r>
              <a:rPr sz="2200" spc="-25" dirty="0">
                <a:latin typeface="Comic Sans MS"/>
                <a:cs typeface="Comic Sans MS"/>
              </a:rPr>
              <a:t>"</a:t>
            </a:r>
            <a:r>
              <a:rPr sz="2200" spc="-15" dirty="0">
                <a:latin typeface="Comic Sans MS"/>
                <a:cs typeface="Comic Sans MS"/>
              </a:rPr>
              <a:t>U</a:t>
            </a:r>
            <a:r>
              <a:rPr sz="2200" spc="-30" dirty="0">
                <a:latin typeface="Comic Sans MS"/>
                <a:cs typeface="Comic Sans MS"/>
              </a:rPr>
              <a:t>h</a:t>
            </a:r>
            <a:r>
              <a:rPr sz="2200" dirty="0">
                <a:latin typeface="Comic Sans MS"/>
                <a:cs typeface="Comic Sans MS"/>
              </a:rPr>
              <a:t>,	</a:t>
            </a:r>
            <a:r>
              <a:rPr sz="2200" spc="-5" dirty="0">
                <a:latin typeface="Comic Sans MS"/>
                <a:cs typeface="Comic Sans MS"/>
              </a:rPr>
              <a:t>n</a:t>
            </a:r>
            <a:r>
              <a:rPr sz="2200" spc="-40" dirty="0">
                <a:latin typeface="Comic Sans MS"/>
                <a:cs typeface="Comic Sans MS"/>
              </a:rPr>
              <a:t>e</a:t>
            </a:r>
            <a:r>
              <a:rPr sz="2200" spc="-20" dirty="0">
                <a:latin typeface="Comic Sans MS"/>
                <a:cs typeface="Comic Sans MS"/>
              </a:rPr>
              <a:t>i</a:t>
            </a:r>
            <a:r>
              <a:rPr sz="2200" spc="-35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</a:t>
            </a:r>
            <a:r>
              <a:rPr sz="2200" spc="-40" dirty="0">
                <a:latin typeface="Comic Sans MS"/>
                <a:cs typeface="Comic Sans MS"/>
              </a:rPr>
              <a:t>e</a:t>
            </a:r>
            <a:r>
              <a:rPr sz="2200" spc="-5" dirty="0">
                <a:latin typeface="Comic Sans MS"/>
                <a:cs typeface="Comic Sans MS"/>
              </a:rPr>
              <a:t>r</a:t>
            </a:r>
            <a:r>
              <a:rPr sz="2200" spc="-45" dirty="0">
                <a:latin typeface="Comic Sans MS"/>
                <a:cs typeface="Comic Sans MS"/>
              </a:rPr>
              <a:t>,</a:t>
            </a:r>
            <a:r>
              <a:rPr sz="2200" dirty="0">
                <a:latin typeface="Comic Sans MS"/>
                <a:cs typeface="Comic Sans MS"/>
              </a:rPr>
              <a:t>"	</a:t>
            </a:r>
            <a:r>
              <a:rPr sz="2200" spc="-15" dirty="0">
                <a:latin typeface="Comic Sans MS"/>
                <a:cs typeface="Comic Sans MS"/>
              </a:rPr>
              <a:t>S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spc="-30" dirty="0">
                <a:latin typeface="Comic Sans MS"/>
                <a:cs typeface="Comic Sans MS"/>
              </a:rPr>
              <a:t>an</a:t>
            </a:r>
            <a:r>
              <a:rPr sz="2200" dirty="0">
                <a:latin typeface="Comic Sans MS"/>
                <a:cs typeface="Comic Sans MS"/>
              </a:rPr>
              <a:t>l</a:t>
            </a:r>
            <a:r>
              <a:rPr sz="2200" spc="-20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y	</a:t>
            </a:r>
            <a:r>
              <a:rPr sz="2200" spc="-30" dirty="0">
                <a:latin typeface="Comic Sans MS"/>
                <a:cs typeface="Comic Sans MS"/>
              </a:rPr>
              <a:t>an</a:t>
            </a:r>
            <a:r>
              <a:rPr sz="2200" spc="-20" dirty="0">
                <a:latin typeface="Comic Sans MS"/>
                <a:cs typeface="Comic Sans MS"/>
              </a:rPr>
              <a:t>s</a:t>
            </a:r>
            <a:r>
              <a:rPr sz="2200" dirty="0">
                <a:latin typeface="Comic Sans MS"/>
                <a:cs typeface="Comic Sans MS"/>
              </a:rPr>
              <a:t>w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spc="-5" dirty="0">
                <a:latin typeface="Comic Sans MS"/>
                <a:cs typeface="Comic Sans MS"/>
              </a:rPr>
              <a:t>r</a:t>
            </a:r>
            <a:r>
              <a:rPr sz="2200" spc="-40" dirty="0">
                <a:latin typeface="Comic Sans MS"/>
                <a:cs typeface="Comic Sans MS"/>
              </a:rPr>
              <a:t>e</a:t>
            </a:r>
            <a:r>
              <a:rPr sz="2200" spc="-5" dirty="0">
                <a:latin typeface="Comic Sans MS"/>
                <a:cs typeface="Comic Sans MS"/>
              </a:rPr>
              <a:t>d</a:t>
            </a:r>
            <a:r>
              <a:rPr sz="2200" dirty="0">
                <a:latin typeface="Comic Sans MS"/>
                <a:cs typeface="Comic Sans MS"/>
              </a:rPr>
              <a:t>.	</a:t>
            </a:r>
            <a:r>
              <a:rPr sz="2200" spc="-25" dirty="0">
                <a:latin typeface="Comic Sans MS"/>
                <a:cs typeface="Comic Sans MS"/>
              </a:rPr>
              <a:t>"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spc="-30" dirty="0">
                <a:latin typeface="Comic Sans MS"/>
                <a:cs typeface="Comic Sans MS"/>
              </a:rPr>
              <a:t>h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y</a:t>
            </a:r>
            <a:endParaRPr sz="2200">
              <a:latin typeface="Comic Sans MS"/>
              <a:cs typeface="Comic Sans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43508" y="1272361"/>
            <a:ext cx="4583430" cy="22237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30900"/>
              </a:lnSpc>
              <a:spcBef>
                <a:spcPts val="95"/>
              </a:spcBef>
              <a:tabLst>
                <a:tab pos="1473200" algn="l"/>
                <a:tab pos="2079625" algn="l"/>
                <a:tab pos="3103880" algn="l"/>
              </a:tabLst>
            </a:pPr>
            <a:r>
              <a:rPr sz="2200" spc="-15" dirty="0">
                <a:latin typeface="Comic Sans MS"/>
                <a:cs typeface="Comic Sans MS"/>
              </a:rPr>
              <a:t>b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spc="-30" dirty="0">
                <a:latin typeface="Comic Sans MS"/>
                <a:cs typeface="Comic Sans MS"/>
              </a:rPr>
              <a:t>l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spc="-30" dirty="0">
                <a:latin typeface="Comic Sans MS"/>
                <a:cs typeface="Comic Sans MS"/>
              </a:rPr>
              <a:t>n</a:t>
            </a:r>
            <a:r>
              <a:rPr sz="2200" spc="-20" dirty="0">
                <a:latin typeface="Comic Sans MS"/>
                <a:cs typeface="Comic Sans MS"/>
              </a:rPr>
              <a:t>g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d	</a:t>
            </a:r>
            <a:r>
              <a:rPr sz="2200" spc="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o	</a:t>
            </a:r>
            <a:r>
              <a:rPr sz="2200" spc="-10" dirty="0">
                <a:latin typeface="Comic Sans MS"/>
                <a:cs typeface="Comic Sans MS"/>
              </a:rPr>
              <a:t>C</a:t>
            </a:r>
            <a:r>
              <a:rPr sz="2200" spc="-30" dirty="0">
                <a:latin typeface="Comic Sans MS"/>
                <a:cs typeface="Comic Sans MS"/>
              </a:rPr>
              <a:t>l</a:t>
            </a:r>
            <a:r>
              <a:rPr sz="2200" spc="-25" dirty="0">
                <a:latin typeface="Comic Sans MS"/>
                <a:cs typeface="Comic Sans MS"/>
              </a:rPr>
              <a:t>y</a:t>
            </a:r>
            <a:r>
              <a:rPr sz="2200" spc="-30" dirty="0">
                <a:latin typeface="Comic Sans MS"/>
                <a:cs typeface="Comic Sans MS"/>
              </a:rPr>
              <a:t>d</a:t>
            </a:r>
            <a:r>
              <a:rPr sz="2200" dirty="0">
                <a:latin typeface="Comic Sans MS"/>
                <a:cs typeface="Comic Sans MS"/>
              </a:rPr>
              <a:t>e	</a:t>
            </a:r>
            <a:r>
              <a:rPr sz="2200" spc="-20" dirty="0">
                <a:latin typeface="Comic Sans MS"/>
                <a:cs typeface="Comic Sans MS"/>
              </a:rPr>
              <a:t>Livi</a:t>
            </a:r>
            <a:r>
              <a:rPr sz="2200" spc="-30" dirty="0">
                <a:latin typeface="Comic Sans MS"/>
                <a:cs typeface="Comic Sans MS"/>
              </a:rPr>
              <a:t>n</a:t>
            </a:r>
            <a:r>
              <a:rPr sz="2200" spc="-20" dirty="0">
                <a:latin typeface="Comic Sans MS"/>
                <a:cs typeface="Comic Sans MS"/>
              </a:rPr>
              <a:t>gs</a:t>
            </a:r>
            <a:r>
              <a:rPr sz="2200" spc="-35" dirty="0">
                <a:latin typeface="Comic Sans MS"/>
                <a:cs typeface="Comic Sans MS"/>
              </a:rPr>
              <a:t>t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spc="-5" dirty="0">
                <a:latin typeface="Comic Sans MS"/>
                <a:cs typeface="Comic Sans MS"/>
              </a:rPr>
              <a:t>n</a:t>
            </a:r>
            <a:r>
              <a:rPr sz="2200" spc="-50" dirty="0">
                <a:latin typeface="Comic Sans MS"/>
                <a:cs typeface="Comic Sans MS"/>
              </a:rPr>
              <a:t>.</a:t>
            </a:r>
            <a:r>
              <a:rPr sz="2200" dirty="0">
                <a:latin typeface="Comic Sans MS"/>
                <a:cs typeface="Comic Sans MS"/>
              </a:rPr>
              <a:t>"  </a:t>
            </a:r>
            <a:r>
              <a:rPr sz="2200" spc="-20" dirty="0">
                <a:latin typeface="Comic Sans MS"/>
                <a:cs typeface="Comic Sans MS"/>
              </a:rPr>
              <a:t>believed</a:t>
            </a:r>
            <a:r>
              <a:rPr sz="2200" spc="-4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him.</a:t>
            </a:r>
            <a:endParaRPr sz="22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820"/>
              </a:spcBef>
              <a:tabLst>
                <a:tab pos="1117600" algn="l"/>
                <a:tab pos="2156460" algn="l"/>
                <a:tab pos="2842260" algn="l"/>
              </a:tabLst>
            </a:pPr>
            <a:r>
              <a:rPr sz="2200" spc="-5" dirty="0">
                <a:latin typeface="Comic Sans MS"/>
                <a:cs typeface="Comic Sans MS"/>
              </a:rPr>
              <a:t>"Sweet	</a:t>
            </a:r>
            <a:r>
              <a:rPr sz="2200" dirty="0">
                <a:latin typeface="Comic Sans MS"/>
                <a:cs typeface="Comic Sans MS"/>
              </a:rPr>
              <a:t>Feet?"	</a:t>
            </a:r>
            <a:r>
              <a:rPr sz="2200" spc="-5" dirty="0">
                <a:latin typeface="Comic Sans MS"/>
                <a:cs typeface="Comic Sans MS"/>
              </a:rPr>
              <a:t>said	</a:t>
            </a:r>
            <a:r>
              <a:rPr sz="2200" dirty="0">
                <a:latin typeface="Comic Sans MS"/>
                <a:cs typeface="Comic Sans MS"/>
              </a:rPr>
              <a:t>X-Ray.</a:t>
            </a:r>
            <a:endParaRPr sz="2200">
              <a:latin typeface="Comic Sans MS"/>
              <a:cs typeface="Comic Sans MS"/>
            </a:endParaRPr>
          </a:p>
          <a:p>
            <a:pPr marL="12700" marR="878205">
              <a:lnSpc>
                <a:spcPct val="130900"/>
              </a:lnSpc>
              <a:spcBef>
                <a:spcPts val="25"/>
              </a:spcBef>
            </a:pPr>
            <a:r>
              <a:rPr sz="2200" spc="-20" dirty="0">
                <a:latin typeface="Comic Sans MS"/>
                <a:cs typeface="Comic Sans MS"/>
              </a:rPr>
              <a:t>"Yeah, right!" </a:t>
            </a:r>
            <a:r>
              <a:rPr sz="2200" spc="-5" dirty="0">
                <a:latin typeface="Comic Sans MS"/>
                <a:cs typeface="Comic Sans MS"/>
              </a:rPr>
              <a:t>"No way," </a:t>
            </a:r>
            <a:r>
              <a:rPr sz="2200" spc="5" dirty="0">
                <a:latin typeface="Comic Sans MS"/>
                <a:cs typeface="Comic Sans MS"/>
              </a:rPr>
              <a:t>said  </a:t>
            </a:r>
            <a:r>
              <a:rPr sz="2200" spc="-5" dirty="0">
                <a:latin typeface="Comic Sans MS"/>
                <a:cs typeface="Comic Sans MS"/>
              </a:rPr>
              <a:t>Squid.</a:t>
            </a:r>
            <a:endParaRPr sz="2200">
              <a:latin typeface="Comic Sans MS"/>
              <a:cs typeface="Comic Sans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623666" y="1374774"/>
            <a:ext cx="1006475" cy="3619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200" spc="-5" dirty="0">
                <a:latin typeface="Comic Sans MS"/>
                <a:cs typeface="Comic Sans MS"/>
              </a:rPr>
              <a:t>N</a:t>
            </a:r>
            <a:r>
              <a:rPr sz="2200" spc="-35" dirty="0">
                <a:latin typeface="Comic Sans MS"/>
                <a:cs typeface="Comic Sans MS"/>
              </a:rPr>
              <a:t>o</a:t>
            </a:r>
            <a:r>
              <a:rPr sz="2200" spc="-15" dirty="0">
                <a:latin typeface="Comic Sans MS"/>
                <a:cs typeface="Comic Sans MS"/>
              </a:rPr>
              <a:t>b</a:t>
            </a:r>
            <a:r>
              <a:rPr sz="2200" spc="-35" dirty="0">
                <a:latin typeface="Comic Sans MS"/>
                <a:cs typeface="Comic Sans MS"/>
              </a:rPr>
              <a:t>o</a:t>
            </a:r>
            <a:r>
              <a:rPr sz="2200" spc="-30" dirty="0">
                <a:latin typeface="Comic Sans MS"/>
                <a:cs typeface="Comic Sans MS"/>
              </a:rPr>
              <a:t>d</a:t>
            </a:r>
            <a:r>
              <a:rPr sz="2200" dirty="0">
                <a:latin typeface="Comic Sans MS"/>
                <a:cs typeface="Comic Sans MS"/>
              </a:rPr>
              <a:t>y</a:t>
            </a:r>
            <a:endParaRPr sz="2200">
              <a:latin typeface="Comic Sans MS"/>
              <a:cs typeface="Comic Sans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4908" y="3857700"/>
            <a:ext cx="6531609" cy="574548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 marR="231775" indent="228600" algn="just">
              <a:lnSpc>
                <a:spcPct val="131200"/>
              </a:lnSpc>
              <a:spcBef>
                <a:spcPts val="115"/>
              </a:spcBef>
            </a:pPr>
            <a:r>
              <a:rPr sz="2200" spc="-15" dirty="0">
                <a:latin typeface="Comic Sans MS"/>
                <a:cs typeface="Comic Sans MS"/>
              </a:rPr>
              <a:t>Now, </a:t>
            </a:r>
            <a:r>
              <a:rPr sz="2200" dirty="0">
                <a:latin typeface="Comic Sans MS"/>
                <a:cs typeface="Comic Sans MS"/>
              </a:rPr>
              <a:t>as </a:t>
            </a:r>
            <a:r>
              <a:rPr sz="2200" spc="-20" dirty="0">
                <a:latin typeface="Comic Sans MS"/>
                <a:cs typeface="Comic Sans MS"/>
              </a:rPr>
              <a:t>Stanley lay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spc="-15" dirty="0">
                <a:latin typeface="Comic Sans MS"/>
                <a:cs typeface="Comic Sans MS"/>
              </a:rPr>
              <a:t>his </a:t>
            </a:r>
            <a:r>
              <a:rPr sz="2200" spc="-20" dirty="0">
                <a:latin typeface="Comic Sans MS"/>
                <a:cs typeface="Comic Sans MS"/>
              </a:rPr>
              <a:t>cot,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25" dirty="0">
                <a:latin typeface="Comic Sans MS"/>
                <a:cs typeface="Comic Sans MS"/>
              </a:rPr>
              <a:t>thought </a:t>
            </a:r>
            <a:r>
              <a:rPr sz="2200" spc="-5" dirty="0">
                <a:latin typeface="Comic Sans MS"/>
                <a:cs typeface="Comic Sans MS"/>
              </a:rPr>
              <a:t>it  </a:t>
            </a:r>
            <a:r>
              <a:rPr sz="2200" spc="-15" dirty="0">
                <a:latin typeface="Comic Sans MS"/>
                <a:cs typeface="Comic Sans MS"/>
              </a:rPr>
              <a:t>was kind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-20" dirty="0">
                <a:latin typeface="Comic Sans MS"/>
                <a:cs typeface="Comic Sans MS"/>
              </a:rPr>
              <a:t>funny </a:t>
            </a:r>
            <a:r>
              <a:rPr sz="2200" dirty="0">
                <a:latin typeface="Comic Sans MS"/>
                <a:cs typeface="Comic Sans MS"/>
              </a:rPr>
              <a:t>in a </a:t>
            </a:r>
            <a:r>
              <a:rPr sz="2200" spc="-10" dirty="0">
                <a:latin typeface="Comic Sans MS"/>
                <a:cs typeface="Comic Sans MS"/>
              </a:rPr>
              <a:t>way. </a:t>
            </a:r>
            <a:r>
              <a:rPr sz="2200" spc="-25" dirty="0">
                <a:latin typeface="Comic Sans MS"/>
                <a:cs typeface="Comic Sans MS"/>
              </a:rPr>
              <a:t>Nobody </a:t>
            </a:r>
            <a:r>
              <a:rPr sz="2200" dirty="0">
                <a:latin typeface="Comic Sans MS"/>
                <a:cs typeface="Comic Sans MS"/>
              </a:rPr>
              <a:t>had </a:t>
            </a:r>
            <a:r>
              <a:rPr sz="2200" spc="-15" dirty="0">
                <a:latin typeface="Comic Sans MS"/>
                <a:cs typeface="Comic Sans MS"/>
              </a:rPr>
              <a:t>believed  </a:t>
            </a:r>
            <a:r>
              <a:rPr sz="2200" dirty="0">
                <a:latin typeface="Comic Sans MS"/>
                <a:cs typeface="Comic Sans MS"/>
              </a:rPr>
              <a:t>him </a:t>
            </a:r>
            <a:r>
              <a:rPr sz="2200" spc="-15" dirty="0">
                <a:latin typeface="Comic Sans MS"/>
                <a:cs typeface="Comic Sans MS"/>
              </a:rPr>
              <a:t>when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10" dirty="0">
                <a:latin typeface="Comic Sans MS"/>
                <a:cs typeface="Comic Sans MS"/>
              </a:rPr>
              <a:t>said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5" dirty="0">
                <a:latin typeface="Comic Sans MS"/>
                <a:cs typeface="Comic Sans MS"/>
              </a:rPr>
              <a:t>was </a:t>
            </a:r>
            <a:r>
              <a:rPr sz="2200" spc="-20" dirty="0">
                <a:latin typeface="Comic Sans MS"/>
                <a:cs typeface="Comic Sans MS"/>
              </a:rPr>
              <a:t>innocent. </a:t>
            </a:r>
            <a:r>
              <a:rPr sz="2200" spc="-15" dirty="0">
                <a:latin typeface="Comic Sans MS"/>
                <a:cs typeface="Comic Sans MS"/>
              </a:rPr>
              <a:t>Now, </a:t>
            </a:r>
            <a:r>
              <a:rPr sz="2200" spc="-10" dirty="0">
                <a:latin typeface="Comic Sans MS"/>
                <a:cs typeface="Comic Sans MS"/>
              </a:rPr>
              <a:t>when </a:t>
            </a:r>
            <a:r>
              <a:rPr sz="2200" spc="10" dirty="0">
                <a:latin typeface="Comic Sans MS"/>
                <a:cs typeface="Comic Sans MS"/>
              </a:rPr>
              <a:t>he  </a:t>
            </a:r>
            <a:r>
              <a:rPr sz="2200" spc="-15" dirty="0">
                <a:latin typeface="Comic Sans MS"/>
                <a:cs typeface="Comic Sans MS"/>
              </a:rPr>
              <a:t>said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10" dirty="0">
                <a:latin typeface="Comic Sans MS"/>
                <a:cs typeface="Comic Sans MS"/>
              </a:rPr>
              <a:t>stole them, </a:t>
            </a:r>
            <a:r>
              <a:rPr sz="2200" dirty="0">
                <a:latin typeface="Comic Sans MS"/>
                <a:cs typeface="Comic Sans MS"/>
              </a:rPr>
              <a:t>nobody </a:t>
            </a:r>
            <a:r>
              <a:rPr sz="2200" spc="-5" dirty="0">
                <a:latin typeface="Comic Sans MS"/>
                <a:cs typeface="Comic Sans MS"/>
              </a:rPr>
              <a:t>believed </a:t>
            </a:r>
            <a:r>
              <a:rPr sz="2200" dirty="0">
                <a:latin typeface="Comic Sans MS"/>
                <a:cs typeface="Comic Sans MS"/>
              </a:rPr>
              <a:t>him</a:t>
            </a:r>
            <a:r>
              <a:rPr sz="2200" spc="-17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either.</a:t>
            </a:r>
            <a:endParaRPr sz="2200">
              <a:latin typeface="Comic Sans MS"/>
              <a:cs typeface="Comic Sans MS"/>
            </a:endParaRPr>
          </a:p>
          <a:p>
            <a:pPr marL="12700" marR="39370" indent="228600" algn="just">
              <a:lnSpc>
                <a:spcPct val="130900"/>
              </a:lnSpc>
            </a:pPr>
            <a:r>
              <a:rPr sz="2200" dirty="0">
                <a:latin typeface="Comic Sans MS"/>
                <a:cs typeface="Comic Sans MS"/>
              </a:rPr>
              <a:t>Clyde </a:t>
            </a:r>
            <a:r>
              <a:rPr sz="2200" spc="-5" dirty="0">
                <a:latin typeface="Comic Sans MS"/>
                <a:cs typeface="Comic Sans MS"/>
              </a:rPr>
              <a:t>"Sweet </a:t>
            </a:r>
            <a:r>
              <a:rPr sz="2200" spc="-15" dirty="0">
                <a:latin typeface="Comic Sans MS"/>
                <a:cs typeface="Comic Sans MS"/>
              </a:rPr>
              <a:t>Feet" </a:t>
            </a:r>
            <a:r>
              <a:rPr sz="2200" spc="-5" dirty="0">
                <a:latin typeface="Comic Sans MS"/>
                <a:cs typeface="Comic Sans MS"/>
              </a:rPr>
              <a:t>Livingston </a:t>
            </a:r>
            <a:r>
              <a:rPr sz="2200" dirty="0">
                <a:latin typeface="Comic Sans MS"/>
                <a:cs typeface="Comic Sans MS"/>
              </a:rPr>
              <a:t>was a </a:t>
            </a:r>
            <a:r>
              <a:rPr sz="2200" spc="-5" dirty="0">
                <a:latin typeface="Comic Sans MS"/>
                <a:cs typeface="Comic Sans MS"/>
              </a:rPr>
              <a:t>famous  baseball</a:t>
            </a:r>
            <a:r>
              <a:rPr sz="2200" spc="14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player.</a:t>
            </a:r>
            <a:r>
              <a:rPr sz="2200" spc="13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He'd</a:t>
            </a:r>
            <a:r>
              <a:rPr sz="2200" spc="15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led</a:t>
            </a:r>
            <a:r>
              <a:rPr sz="2200" spc="17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14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American</a:t>
            </a:r>
            <a:r>
              <a:rPr sz="2200" spc="13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League</a:t>
            </a:r>
            <a:r>
              <a:rPr sz="2200" spc="11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in</a:t>
            </a:r>
            <a:endParaRPr sz="2200">
              <a:latin typeface="Comic Sans MS"/>
              <a:cs typeface="Comic Sans MS"/>
            </a:endParaRPr>
          </a:p>
          <a:p>
            <a:pPr marL="12700" marR="36830" algn="just">
              <a:lnSpc>
                <a:spcPct val="131000"/>
              </a:lnSpc>
              <a:spcBef>
                <a:spcPts val="20"/>
              </a:spcBef>
            </a:pPr>
            <a:r>
              <a:rPr sz="2200" spc="-5" dirty="0">
                <a:latin typeface="Comic Sans MS"/>
                <a:cs typeface="Comic Sans MS"/>
              </a:rPr>
              <a:t>stolen </a:t>
            </a:r>
            <a:r>
              <a:rPr sz="2200" dirty="0">
                <a:latin typeface="Comic Sans MS"/>
                <a:cs typeface="Comic Sans MS"/>
              </a:rPr>
              <a:t>bases </a:t>
            </a:r>
            <a:r>
              <a:rPr sz="2200" spc="-5" dirty="0">
                <a:latin typeface="Comic Sans MS"/>
                <a:cs typeface="Comic Sans MS"/>
              </a:rPr>
              <a:t>over </a:t>
            </a:r>
            <a:r>
              <a:rPr sz="2200" dirty="0">
                <a:latin typeface="Comic Sans MS"/>
                <a:cs typeface="Comic Sans MS"/>
              </a:rPr>
              <a:t>the last three years.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10" dirty="0">
                <a:latin typeface="Comic Sans MS"/>
                <a:cs typeface="Comic Sans MS"/>
              </a:rPr>
              <a:t>was  </a:t>
            </a:r>
            <a:r>
              <a:rPr sz="2200" dirty="0">
                <a:latin typeface="Comic Sans MS"/>
                <a:cs typeface="Comic Sans MS"/>
              </a:rPr>
              <a:t>also the </a:t>
            </a:r>
            <a:r>
              <a:rPr sz="2200" spc="-5" dirty="0">
                <a:latin typeface="Comic Sans MS"/>
                <a:cs typeface="Comic Sans MS"/>
              </a:rPr>
              <a:t>only player </a:t>
            </a:r>
            <a:r>
              <a:rPr sz="2200" dirty="0">
                <a:latin typeface="Comic Sans MS"/>
                <a:cs typeface="Comic Sans MS"/>
              </a:rPr>
              <a:t>in </a:t>
            </a:r>
            <a:r>
              <a:rPr sz="2200" spc="-15" dirty="0">
                <a:latin typeface="Comic Sans MS"/>
                <a:cs typeface="Comic Sans MS"/>
              </a:rPr>
              <a:t>history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20" dirty="0">
                <a:latin typeface="Comic Sans MS"/>
                <a:cs typeface="Comic Sans MS"/>
              </a:rPr>
              <a:t>ever </a:t>
            </a:r>
            <a:r>
              <a:rPr sz="2200" dirty="0">
                <a:latin typeface="Comic Sans MS"/>
                <a:cs typeface="Comic Sans MS"/>
              </a:rPr>
              <a:t>hit </a:t>
            </a:r>
            <a:r>
              <a:rPr sz="2200" spc="-10" dirty="0">
                <a:latin typeface="Comic Sans MS"/>
                <a:cs typeface="Comic Sans MS"/>
              </a:rPr>
              <a:t>four  </a:t>
            </a:r>
            <a:r>
              <a:rPr sz="2200" spc="-20" dirty="0">
                <a:latin typeface="Comic Sans MS"/>
                <a:cs typeface="Comic Sans MS"/>
              </a:rPr>
              <a:t>triples </a:t>
            </a:r>
            <a:r>
              <a:rPr sz="2200" dirty="0">
                <a:latin typeface="Comic Sans MS"/>
                <a:cs typeface="Comic Sans MS"/>
              </a:rPr>
              <a:t>in </a:t>
            </a:r>
            <a:r>
              <a:rPr sz="2200" spc="5" dirty="0">
                <a:latin typeface="Comic Sans MS"/>
                <a:cs typeface="Comic Sans MS"/>
              </a:rPr>
              <a:t>one</a:t>
            </a:r>
            <a:r>
              <a:rPr sz="2200" spc="-114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game.</a:t>
            </a:r>
            <a:endParaRPr sz="2200">
              <a:latin typeface="Comic Sans MS"/>
              <a:cs typeface="Comic Sans MS"/>
            </a:endParaRPr>
          </a:p>
          <a:p>
            <a:pPr marL="12700" indent="228600" algn="just">
              <a:lnSpc>
                <a:spcPct val="100000"/>
              </a:lnSpc>
              <a:spcBef>
                <a:spcPts val="819"/>
              </a:spcBef>
            </a:pPr>
            <a:r>
              <a:rPr sz="2200" spc="-5" dirty="0">
                <a:latin typeface="Comic Sans MS"/>
                <a:cs typeface="Comic Sans MS"/>
              </a:rPr>
              <a:t>Stanley</a:t>
            </a:r>
            <a:r>
              <a:rPr sz="2200" spc="114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had</a:t>
            </a:r>
            <a:r>
              <a:rPr sz="2200" spc="11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11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poster</a:t>
            </a:r>
            <a:r>
              <a:rPr sz="2200" spc="13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of</a:t>
            </a:r>
            <a:r>
              <a:rPr sz="2200" spc="114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him</a:t>
            </a:r>
            <a:r>
              <a:rPr sz="2200" spc="10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hanging</a:t>
            </a:r>
            <a:r>
              <a:rPr sz="2200" spc="12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on</a:t>
            </a:r>
            <a:r>
              <a:rPr sz="2200" spc="10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10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wall</a:t>
            </a:r>
            <a:endParaRPr sz="2200">
              <a:latin typeface="Comic Sans MS"/>
              <a:cs typeface="Comic Sans MS"/>
            </a:endParaRPr>
          </a:p>
          <a:p>
            <a:pPr marL="12700" marR="5080" algn="just">
              <a:lnSpc>
                <a:spcPct val="131000"/>
              </a:lnSpc>
              <a:spcBef>
                <a:spcPts val="20"/>
              </a:spcBef>
            </a:pP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bedroom.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used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have the </a:t>
            </a:r>
            <a:r>
              <a:rPr sz="2200" spc="-20" dirty="0">
                <a:latin typeface="Comic Sans MS"/>
                <a:cs typeface="Comic Sans MS"/>
              </a:rPr>
              <a:t>poster  anyway.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15" dirty="0">
                <a:latin typeface="Comic Sans MS"/>
                <a:cs typeface="Comic Sans MS"/>
              </a:rPr>
              <a:t>didn't know </a:t>
            </a:r>
            <a:r>
              <a:rPr sz="2200" spc="-10" dirty="0">
                <a:latin typeface="Comic Sans MS"/>
                <a:cs typeface="Comic Sans MS"/>
              </a:rPr>
              <a:t>where </a:t>
            </a:r>
            <a:r>
              <a:rPr sz="2200" dirty="0">
                <a:latin typeface="Comic Sans MS"/>
                <a:cs typeface="Comic Sans MS"/>
              </a:rPr>
              <a:t>it was </a:t>
            </a:r>
            <a:r>
              <a:rPr sz="2200" spc="-10" dirty="0">
                <a:latin typeface="Comic Sans MS"/>
                <a:cs typeface="Comic Sans MS"/>
              </a:rPr>
              <a:t>now. </a:t>
            </a:r>
            <a:r>
              <a:rPr sz="2200" dirty="0">
                <a:latin typeface="Comic Sans MS"/>
                <a:cs typeface="Comic Sans MS"/>
              </a:rPr>
              <a:t>It </a:t>
            </a:r>
            <a:r>
              <a:rPr sz="2200" spc="5" dirty="0">
                <a:latin typeface="Comic Sans MS"/>
                <a:cs typeface="Comic Sans MS"/>
              </a:rPr>
              <a:t>had  </a:t>
            </a:r>
            <a:r>
              <a:rPr sz="2200" spc="-20" dirty="0">
                <a:latin typeface="Comic Sans MS"/>
                <a:cs typeface="Comic Sans MS"/>
              </a:rPr>
              <a:t>been taken </a:t>
            </a:r>
            <a:r>
              <a:rPr sz="2200" spc="5" dirty="0">
                <a:latin typeface="Comic Sans MS"/>
                <a:cs typeface="Comic Sans MS"/>
              </a:rPr>
              <a:t>by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police </a:t>
            </a:r>
            <a:r>
              <a:rPr sz="2200" spc="-10" dirty="0">
                <a:latin typeface="Comic Sans MS"/>
                <a:cs typeface="Comic Sans MS"/>
              </a:rPr>
              <a:t>and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10" dirty="0">
                <a:latin typeface="Comic Sans MS"/>
                <a:cs typeface="Comic Sans MS"/>
              </a:rPr>
              <a:t>used </a:t>
            </a:r>
            <a:r>
              <a:rPr sz="2200" dirty="0">
                <a:latin typeface="Comic Sans MS"/>
                <a:cs typeface="Comic Sans MS"/>
              </a:rPr>
              <a:t>as</a:t>
            </a:r>
            <a:r>
              <a:rPr sz="2200" spc="16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evidence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34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6614795" cy="8769985"/>
          </a:xfrm>
          <a:prstGeom prst="rect">
            <a:avLst/>
          </a:prstGeom>
        </p:spPr>
        <p:txBody>
          <a:bodyPr vert="horz" wrap="square" lIns="0" tIns="11620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915"/>
              </a:spcBef>
            </a:pPr>
            <a:r>
              <a:rPr sz="2200" spc="-5" dirty="0">
                <a:latin typeface="Comic Sans MS"/>
                <a:cs typeface="Comic Sans MS"/>
              </a:rPr>
              <a:t>of his </a:t>
            </a:r>
            <a:r>
              <a:rPr sz="2200" spc="-15" dirty="0">
                <a:latin typeface="Comic Sans MS"/>
                <a:cs typeface="Comic Sans MS"/>
              </a:rPr>
              <a:t>guilt </a:t>
            </a:r>
            <a:r>
              <a:rPr sz="2200" dirty="0">
                <a:latin typeface="Comic Sans MS"/>
                <a:cs typeface="Comic Sans MS"/>
              </a:rPr>
              <a:t>in the</a:t>
            </a:r>
            <a:r>
              <a:rPr sz="2200" spc="-13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courtroom.</a:t>
            </a:r>
            <a:endParaRPr sz="2200">
              <a:latin typeface="Comic Sans MS"/>
              <a:cs typeface="Comic Sans MS"/>
            </a:endParaRPr>
          </a:p>
          <a:p>
            <a:pPr marL="12700" marR="5080" indent="228600" algn="just">
              <a:lnSpc>
                <a:spcPct val="130900"/>
              </a:lnSpc>
              <a:spcBef>
                <a:spcPts val="5"/>
              </a:spcBef>
            </a:pPr>
            <a:r>
              <a:rPr sz="2200" dirty="0">
                <a:latin typeface="Comic Sans MS"/>
                <a:cs typeface="Comic Sans MS"/>
              </a:rPr>
              <a:t>Clyde </a:t>
            </a:r>
            <a:r>
              <a:rPr sz="2200" spc="-5" dirty="0">
                <a:latin typeface="Comic Sans MS"/>
                <a:cs typeface="Comic Sans MS"/>
              </a:rPr>
              <a:t>Livingston </a:t>
            </a:r>
            <a:r>
              <a:rPr sz="2200" dirty="0">
                <a:latin typeface="Comic Sans MS"/>
                <a:cs typeface="Comic Sans MS"/>
              </a:rPr>
              <a:t>also </a:t>
            </a:r>
            <a:r>
              <a:rPr sz="2200" spc="-10" dirty="0">
                <a:latin typeface="Comic Sans MS"/>
                <a:cs typeface="Comic Sans MS"/>
              </a:rPr>
              <a:t>came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court. </a:t>
            </a:r>
            <a:r>
              <a:rPr sz="2200" spc="-5" dirty="0">
                <a:latin typeface="Comic Sans MS"/>
                <a:cs typeface="Comic Sans MS"/>
              </a:rPr>
              <a:t>In </a:t>
            </a:r>
            <a:r>
              <a:rPr sz="2200" dirty="0">
                <a:latin typeface="Comic Sans MS"/>
                <a:cs typeface="Comic Sans MS"/>
              </a:rPr>
              <a:t>spite </a:t>
            </a:r>
            <a:r>
              <a:rPr sz="2200" spc="-10" dirty="0">
                <a:latin typeface="Comic Sans MS"/>
                <a:cs typeface="Comic Sans MS"/>
              </a:rPr>
              <a:t>of  </a:t>
            </a:r>
            <a:r>
              <a:rPr sz="2200" spc="-5" dirty="0">
                <a:latin typeface="Comic Sans MS"/>
                <a:cs typeface="Comic Sans MS"/>
              </a:rPr>
              <a:t>everything, when </a:t>
            </a:r>
            <a:r>
              <a:rPr sz="2200" spc="-10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found </a:t>
            </a:r>
            <a:r>
              <a:rPr sz="2200" spc="-5" dirty="0">
                <a:latin typeface="Comic Sans MS"/>
                <a:cs typeface="Comic Sans MS"/>
              </a:rPr>
              <a:t>out </a:t>
            </a:r>
            <a:r>
              <a:rPr sz="2200" spc="-20" dirty="0">
                <a:latin typeface="Comic Sans MS"/>
                <a:cs typeface="Comic Sans MS"/>
              </a:rPr>
              <a:t>that </a:t>
            </a:r>
            <a:r>
              <a:rPr sz="2200" spc="-15" dirty="0">
                <a:latin typeface="Comic Sans MS"/>
                <a:cs typeface="Comic Sans MS"/>
              </a:rPr>
              <a:t>Sweet  Feet </a:t>
            </a:r>
            <a:r>
              <a:rPr sz="2200" dirty="0">
                <a:latin typeface="Comic Sans MS"/>
                <a:cs typeface="Comic Sans MS"/>
              </a:rPr>
              <a:t>was going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5" dirty="0">
                <a:latin typeface="Comic Sans MS"/>
                <a:cs typeface="Comic Sans MS"/>
              </a:rPr>
              <a:t>be </a:t>
            </a:r>
            <a:r>
              <a:rPr sz="2200" spc="-5" dirty="0">
                <a:latin typeface="Comic Sans MS"/>
                <a:cs typeface="Comic Sans MS"/>
              </a:rPr>
              <a:t>there, </a:t>
            </a:r>
            <a:r>
              <a:rPr sz="2200" dirty="0">
                <a:latin typeface="Comic Sans MS"/>
                <a:cs typeface="Comic Sans MS"/>
              </a:rPr>
              <a:t>he was actually  </a:t>
            </a:r>
            <a:r>
              <a:rPr sz="2200" spc="-5" dirty="0">
                <a:latin typeface="Comic Sans MS"/>
                <a:cs typeface="Comic Sans MS"/>
              </a:rPr>
              <a:t>excited </a:t>
            </a:r>
            <a:r>
              <a:rPr sz="2200" dirty="0">
                <a:latin typeface="Comic Sans MS"/>
                <a:cs typeface="Comic Sans MS"/>
              </a:rPr>
              <a:t>about the prospect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-20" dirty="0">
                <a:latin typeface="Comic Sans MS"/>
                <a:cs typeface="Comic Sans MS"/>
              </a:rPr>
              <a:t>meeting </a:t>
            </a:r>
            <a:r>
              <a:rPr sz="2200" spc="-15" dirty="0">
                <a:latin typeface="Comic Sans MS"/>
                <a:cs typeface="Comic Sans MS"/>
              </a:rPr>
              <a:t>his</a:t>
            </a:r>
            <a:r>
              <a:rPr sz="2200" spc="-14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hero.</a:t>
            </a:r>
            <a:endParaRPr sz="2200">
              <a:latin typeface="Comic Sans MS"/>
              <a:cs typeface="Comic Sans MS"/>
            </a:endParaRPr>
          </a:p>
          <a:p>
            <a:pPr marL="12700" marR="63500" indent="228600" algn="just">
              <a:lnSpc>
                <a:spcPct val="131200"/>
              </a:lnSpc>
              <a:spcBef>
                <a:spcPts val="15"/>
              </a:spcBef>
            </a:pPr>
            <a:r>
              <a:rPr sz="2200" dirty="0">
                <a:latin typeface="Comic Sans MS"/>
                <a:cs typeface="Comic Sans MS"/>
              </a:rPr>
              <a:t>Clyde </a:t>
            </a:r>
            <a:r>
              <a:rPr sz="2200" spc="-5" dirty="0">
                <a:latin typeface="Comic Sans MS"/>
                <a:cs typeface="Comic Sans MS"/>
              </a:rPr>
              <a:t>Livingston testified that they </a:t>
            </a:r>
            <a:r>
              <a:rPr sz="2200" dirty="0">
                <a:latin typeface="Comic Sans MS"/>
                <a:cs typeface="Comic Sans MS"/>
              </a:rPr>
              <a:t>were his  sneakers and </a:t>
            </a:r>
            <a:r>
              <a:rPr sz="2200" spc="-5" dirty="0">
                <a:latin typeface="Comic Sans MS"/>
                <a:cs typeface="Comic Sans MS"/>
              </a:rPr>
              <a:t>that </a:t>
            </a:r>
            <a:r>
              <a:rPr sz="2200" dirty="0">
                <a:latin typeface="Comic Sans MS"/>
                <a:cs typeface="Comic Sans MS"/>
              </a:rPr>
              <a:t>he had </a:t>
            </a:r>
            <a:r>
              <a:rPr sz="2200" spc="-5" dirty="0">
                <a:latin typeface="Comic Sans MS"/>
                <a:cs typeface="Comic Sans MS"/>
              </a:rPr>
              <a:t>donated </a:t>
            </a:r>
            <a:r>
              <a:rPr sz="2200" dirty="0">
                <a:latin typeface="Comic Sans MS"/>
                <a:cs typeface="Comic Sans MS"/>
              </a:rPr>
              <a:t>them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help  raise </a:t>
            </a:r>
            <a:r>
              <a:rPr sz="2200" spc="-5" dirty="0">
                <a:latin typeface="Comic Sans MS"/>
                <a:cs typeface="Comic Sans MS"/>
              </a:rPr>
              <a:t>money </a:t>
            </a:r>
            <a:r>
              <a:rPr sz="2200" dirty="0">
                <a:latin typeface="Comic Sans MS"/>
                <a:cs typeface="Comic Sans MS"/>
              </a:rPr>
              <a:t>for the </a:t>
            </a:r>
            <a:r>
              <a:rPr sz="2200" spc="-10" dirty="0">
                <a:latin typeface="Comic Sans MS"/>
                <a:cs typeface="Comic Sans MS"/>
              </a:rPr>
              <a:t>homeless </a:t>
            </a:r>
            <a:r>
              <a:rPr sz="2200" dirty="0">
                <a:latin typeface="Comic Sans MS"/>
                <a:cs typeface="Comic Sans MS"/>
              </a:rPr>
              <a:t>shelter.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10" dirty="0">
                <a:latin typeface="Comic Sans MS"/>
                <a:cs typeface="Comic Sans MS"/>
              </a:rPr>
              <a:t>said </a:t>
            </a:r>
            <a:r>
              <a:rPr sz="2200" dirty="0">
                <a:latin typeface="Comic Sans MS"/>
                <a:cs typeface="Comic Sans MS"/>
              </a:rPr>
              <a:t>he  </a:t>
            </a:r>
            <a:r>
              <a:rPr sz="2200" spc="-5" dirty="0">
                <a:latin typeface="Comic Sans MS"/>
                <a:cs typeface="Comic Sans MS"/>
              </a:rPr>
              <a:t>couldn't </a:t>
            </a:r>
            <a:r>
              <a:rPr sz="2200" dirty="0">
                <a:latin typeface="Comic Sans MS"/>
                <a:cs typeface="Comic Sans MS"/>
              </a:rPr>
              <a:t>imagine what kind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horrible person  </a:t>
            </a:r>
            <a:r>
              <a:rPr sz="2200" spc="-5" dirty="0">
                <a:latin typeface="Comic Sans MS"/>
                <a:cs typeface="Comic Sans MS"/>
              </a:rPr>
              <a:t>would </a:t>
            </a:r>
            <a:r>
              <a:rPr sz="2200" dirty="0">
                <a:latin typeface="Comic Sans MS"/>
                <a:cs typeface="Comic Sans MS"/>
              </a:rPr>
              <a:t>steal </a:t>
            </a:r>
            <a:r>
              <a:rPr sz="2200" spc="5" dirty="0">
                <a:latin typeface="Comic Sans MS"/>
                <a:cs typeface="Comic Sans MS"/>
              </a:rPr>
              <a:t>from </a:t>
            </a:r>
            <a:r>
              <a:rPr sz="2200" spc="-5" dirty="0">
                <a:latin typeface="Comic Sans MS"/>
                <a:cs typeface="Comic Sans MS"/>
              </a:rPr>
              <a:t>homeless</a:t>
            </a:r>
            <a:r>
              <a:rPr sz="2200" spc="-7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children.</a:t>
            </a:r>
            <a:endParaRPr sz="2200">
              <a:latin typeface="Comic Sans MS"/>
              <a:cs typeface="Comic Sans MS"/>
            </a:endParaRPr>
          </a:p>
          <a:p>
            <a:pPr marL="12700" marR="73025" indent="228600" algn="just">
              <a:lnSpc>
                <a:spcPts val="3460"/>
              </a:lnSpc>
              <a:spcBef>
                <a:spcPts val="250"/>
              </a:spcBef>
            </a:pPr>
            <a:r>
              <a:rPr sz="2200" dirty="0">
                <a:latin typeface="Comic Sans MS"/>
                <a:cs typeface="Comic Sans MS"/>
              </a:rPr>
              <a:t>That </a:t>
            </a:r>
            <a:r>
              <a:rPr sz="2200" spc="-10" dirty="0">
                <a:latin typeface="Comic Sans MS"/>
                <a:cs typeface="Comic Sans MS"/>
              </a:rPr>
              <a:t>was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worst part </a:t>
            </a:r>
            <a:r>
              <a:rPr sz="2200" spc="-10" dirty="0">
                <a:latin typeface="Comic Sans MS"/>
                <a:cs typeface="Comic Sans MS"/>
              </a:rPr>
              <a:t>for </a:t>
            </a:r>
            <a:r>
              <a:rPr sz="2200" spc="-5" dirty="0">
                <a:latin typeface="Comic Sans MS"/>
                <a:cs typeface="Comic Sans MS"/>
              </a:rPr>
              <a:t>Stanley.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10" dirty="0">
                <a:latin typeface="Comic Sans MS"/>
                <a:cs typeface="Comic Sans MS"/>
              </a:rPr>
              <a:t>hero  </a:t>
            </a:r>
            <a:r>
              <a:rPr sz="2200" dirty="0">
                <a:latin typeface="Comic Sans MS"/>
                <a:cs typeface="Comic Sans MS"/>
              </a:rPr>
              <a:t>thought he was a no-good-dirty-rotten</a:t>
            </a:r>
            <a:r>
              <a:rPr sz="2200" spc="-11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thief.</a:t>
            </a:r>
            <a:endParaRPr sz="22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000">
              <a:latin typeface="Comic Sans MS"/>
              <a:cs typeface="Comic Sans MS"/>
            </a:endParaRPr>
          </a:p>
          <a:p>
            <a:pPr marL="12700" marR="114300" indent="228600" algn="just">
              <a:lnSpc>
                <a:spcPct val="131100"/>
              </a:lnSpc>
              <a:spcBef>
                <a:spcPts val="5"/>
              </a:spcBef>
            </a:pPr>
            <a:r>
              <a:rPr sz="2200" spc="-5" dirty="0">
                <a:latin typeface="Comic Sans MS"/>
                <a:cs typeface="Comic Sans MS"/>
              </a:rPr>
              <a:t>As Stanley </a:t>
            </a:r>
            <a:r>
              <a:rPr sz="2200" dirty="0">
                <a:latin typeface="Comic Sans MS"/>
                <a:cs typeface="Comic Sans MS"/>
              </a:rPr>
              <a:t>tried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turn </a:t>
            </a:r>
            <a:r>
              <a:rPr sz="2200" spc="-5" dirty="0">
                <a:latin typeface="Comic Sans MS"/>
                <a:cs typeface="Comic Sans MS"/>
              </a:rPr>
              <a:t>over on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cot,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was  </a:t>
            </a:r>
            <a:r>
              <a:rPr sz="2200" dirty="0">
                <a:latin typeface="Comic Sans MS"/>
                <a:cs typeface="Comic Sans MS"/>
              </a:rPr>
              <a:t>afraid </a:t>
            </a:r>
            <a:r>
              <a:rPr sz="2200" spc="5" dirty="0">
                <a:latin typeface="Comic Sans MS"/>
                <a:cs typeface="Comic Sans MS"/>
              </a:rPr>
              <a:t>it </a:t>
            </a:r>
            <a:r>
              <a:rPr sz="2200" spc="-10" dirty="0">
                <a:latin typeface="Comic Sans MS"/>
                <a:cs typeface="Comic Sans MS"/>
              </a:rPr>
              <a:t>was </a:t>
            </a:r>
            <a:r>
              <a:rPr sz="2200" spc="-5" dirty="0">
                <a:latin typeface="Comic Sans MS"/>
                <a:cs typeface="Comic Sans MS"/>
              </a:rPr>
              <a:t>going </a:t>
            </a:r>
            <a:r>
              <a:rPr sz="2200" spc="-15" dirty="0">
                <a:latin typeface="Comic Sans MS"/>
                <a:cs typeface="Comic Sans MS"/>
              </a:rPr>
              <a:t>to </a:t>
            </a:r>
            <a:r>
              <a:rPr sz="2200" spc="-5" dirty="0">
                <a:latin typeface="Comic Sans MS"/>
                <a:cs typeface="Comic Sans MS"/>
              </a:rPr>
              <a:t>collapse </a:t>
            </a:r>
            <a:r>
              <a:rPr sz="2200" dirty="0">
                <a:latin typeface="Comic Sans MS"/>
                <a:cs typeface="Comic Sans MS"/>
              </a:rPr>
              <a:t>under </a:t>
            </a:r>
            <a:r>
              <a:rPr sz="2200" spc="-5" dirty="0">
                <a:latin typeface="Comic Sans MS"/>
                <a:cs typeface="Comic Sans MS"/>
              </a:rPr>
              <a:t>all </a:t>
            </a:r>
            <a:r>
              <a:rPr sz="2200" dirty="0">
                <a:latin typeface="Comic Sans MS"/>
                <a:cs typeface="Comic Sans MS"/>
              </a:rPr>
              <a:t>his  </a:t>
            </a:r>
            <a:r>
              <a:rPr sz="2200" spc="-5" dirty="0">
                <a:latin typeface="Comic Sans MS"/>
                <a:cs typeface="Comic Sans MS"/>
              </a:rPr>
              <a:t>weight.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barely </a:t>
            </a:r>
            <a:r>
              <a:rPr sz="2200" spc="5" dirty="0">
                <a:latin typeface="Comic Sans MS"/>
                <a:cs typeface="Comic Sans MS"/>
              </a:rPr>
              <a:t>fit in it. </a:t>
            </a:r>
            <a:r>
              <a:rPr sz="2200" dirty="0">
                <a:latin typeface="Comic Sans MS"/>
                <a:cs typeface="Comic Sans MS"/>
              </a:rPr>
              <a:t>When he </a:t>
            </a:r>
            <a:r>
              <a:rPr sz="2200" spc="-5" dirty="0">
                <a:latin typeface="Comic Sans MS"/>
                <a:cs typeface="Comic Sans MS"/>
              </a:rPr>
              <a:t>finally  </a:t>
            </a:r>
            <a:r>
              <a:rPr sz="2200" dirty="0">
                <a:latin typeface="Comic Sans MS"/>
                <a:cs typeface="Comic Sans MS"/>
              </a:rPr>
              <a:t>managed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roll </a:t>
            </a:r>
            <a:r>
              <a:rPr sz="2200" spc="-5" dirty="0">
                <a:latin typeface="Comic Sans MS"/>
                <a:cs typeface="Comic Sans MS"/>
              </a:rPr>
              <a:t>over </a:t>
            </a:r>
            <a:r>
              <a:rPr sz="2200" spc="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his stomach, the smell  was </a:t>
            </a:r>
            <a:r>
              <a:rPr sz="2200" spc="5" dirty="0">
                <a:latin typeface="Comic Sans MS"/>
                <a:cs typeface="Comic Sans MS"/>
              </a:rPr>
              <a:t>so bad </a:t>
            </a:r>
            <a:r>
              <a:rPr sz="2200" spc="-5" dirty="0">
                <a:latin typeface="Comic Sans MS"/>
                <a:cs typeface="Comic Sans MS"/>
              </a:rPr>
              <a:t>that </a:t>
            </a:r>
            <a:r>
              <a:rPr sz="2200" dirty="0">
                <a:latin typeface="Comic Sans MS"/>
                <a:cs typeface="Comic Sans MS"/>
              </a:rPr>
              <a:t>he had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5" dirty="0">
                <a:latin typeface="Comic Sans MS"/>
                <a:cs typeface="Comic Sans MS"/>
              </a:rPr>
              <a:t>turn </a:t>
            </a:r>
            <a:r>
              <a:rPr sz="2200" spc="-5" dirty="0">
                <a:latin typeface="Comic Sans MS"/>
                <a:cs typeface="Comic Sans MS"/>
              </a:rPr>
              <a:t>over </a:t>
            </a:r>
            <a:r>
              <a:rPr sz="2200" dirty="0">
                <a:latin typeface="Comic Sans MS"/>
                <a:cs typeface="Comic Sans MS"/>
              </a:rPr>
              <a:t>again and try  sleeping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his back.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cot smelled </a:t>
            </a:r>
            <a:r>
              <a:rPr sz="2200" dirty="0">
                <a:latin typeface="Comic Sans MS"/>
                <a:cs typeface="Comic Sans MS"/>
              </a:rPr>
              <a:t>like sour  </a:t>
            </a:r>
            <a:r>
              <a:rPr sz="2200" spc="-5" dirty="0">
                <a:latin typeface="Comic Sans MS"/>
                <a:cs typeface="Comic Sans MS"/>
              </a:rPr>
              <a:t>milk.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35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835735"/>
            <a:ext cx="6609080" cy="90658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marR="5080" algn="just">
              <a:lnSpc>
                <a:spcPct val="116500"/>
              </a:lnSpc>
              <a:spcBef>
                <a:spcPts val="95"/>
              </a:spcBef>
            </a:pPr>
            <a:r>
              <a:rPr sz="2200" dirty="0">
                <a:latin typeface="Comic Sans MS"/>
                <a:cs typeface="Comic Sans MS"/>
              </a:rPr>
              <a:t>Though it </a:t>
            </a:r>
            <a:r>
              <a:rPr sz="2200" spc="-10" dirty="0">
                <a:latin typeface="Comic Sans MS"/>
                <a:cs typeface="Comic Sans MS"/>
              </a:rPr>
              <a:t>was </a:t>
            </a:r>
            <a:r>
              <a:rPr sz="2200" spc="-5" dirty="0">
                <a:latin typeface="Comic Sans MS"/>
                <a:cs typeface="Comic Sans MS"/>
              </a:rPr>
              <a:t>night, </a:t>
            </a:r>
            <a:r>
              <a:rPr sz="2200" dirty="0">
                <a:latin typeface="Comic Sans MS"/>
                <a:cs typeface="Comic Sans MS"/>
              </a:rPr>
              <a:t>the air was </a:t>
            </a:r>
            <a:r>
              <a:rPr sz="2200" spc="-10" dirty="0">
                <a:latin typeface="Comic Sans MS"/>
                <a:cs typeface="Comic Sans MS"/>
              </a:rPr>
              <a:t>still </a:t>
            </a:r>
            <a:r>
              <a:rPr sz="2200" spc="-5" dirty="0">
                <a:latin typeface="Comic Sans MS"/>
                <a:cs typeface="Comic Sans MS"/>
              </a:rPr>
              <a:t>very </a:t>
            </a:r>
            <a:r>
              <a:rPr sz="2200" spc="-10" dirty="0">
                <a:latin typeface="Comic Sans MS"/>
                <a:cs typeface="Comic Sans MS"/>
              </a:rPr>
              <a:t>warm.  </a:t>
            </a:r>
            <a:r>
              <a:rPr sz="2200" dirty="0">
                <a:latin typeface="Comic Sans MS"/>
                <a:cs typeface="Comic Sans MS"/>
              </a:rPr>
              <a:t>Armpit was </a:t>
            </a:r>
            <a:r>
              <a:rPr sz="2200" spc="-5" dirty="0">
                <a:latin typeface="Comic Sans MS"/>
                <a:cs typeface="Comic Sans MS"/>
              </a:rPr>
              <a:t>snoring two cots</a:t>
            </a:r>
            <a:r>
              <a:rPr sz="2200" spc="-6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away.</a:t>
            </a:r>
            <a:endParaRPr sz="2200">
              <a:latin typeface="Comic Sans MS"/>
              <a:cs typeface="Comic Sans MS"/>
            </a:endParaRPr>
          </a:p>
          <a:p>
            <a:pPr marL="12700" marR="132080" indent="228600" algn="just">
              <a:lnSpc>
                <a:spcPct val="131300"/>
              </a:lnSpc>
              <a:spcBef>
                <a:spcPts val="2680"/>
              </a:spcBef>
            </a:pPr>
            <a:r>
              <a:rPr sz="2200" spc="-5" dirty="0">
                <a:latin typeface="Comic Sans MS"/>
                <a:cs typeface="Comic Sans MS"/>
              </a:rPr>
              <a:t>Back </a:t>
            </a:r>
            <a:r>
              <a:rPr sz="2200" dirty="0">
                <a:latin typeface="Comic Sans MS"/>
                <a:cs typeface="Comic Sans MS"/>
              </a:rPr>
              <a:t>at school, a bully </a:t>
            </a:r>
            <a:r>
              <a:rPr sz="2200" spc="-5" dirty="0">
                <a:latin typeface="Comic Sans MS"/>
                <a:cs typeface="Comic Sans MS"/>
              </a:rPr>
              <a:t>named Derrick </a:t>
            </a:r>
            <a:r>
              <a:rPr sz="2200" dirty="0">
                <a:latin typeface="Comic Sans MS"/>
                <a:cs typeface="Comic Sans MS"/>
              </a:rPr>
              <a:t>Dunne  used </a:t>
            </a:r>
            <a:r>
              <a:rPr sz="2200" spc="-5" dirty="0">
                <a:latin typeface="Comic Sans MS"/>
                <a:cs typeface="Comic Sans MS"/>
              </a:rPr>
              <a:t>to torment Stanley.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teachers never  took Stanley's </a:t>
            </a:r>
            <a:r>
              <a:rPr sz="2200" dirty="0">
                <a:latin typeface="Comic Sans MS"/>
                <a:cs typeface="Comic Sans MS"/>
              </a:rPr>
              <a:t>complaints </a:t>
            </a:r>
            <a:r>
              <a:rPr sz="2200" spc="-5" dirty="0">
                <a:latin typeface="Comic Sans MS"/>
                <a:cs typeface="Comic Sans MS"/>
              </a:rPr>
              <a:t>seriously, because  Derrick </a:t>
            </a:r>
            <a:r>
              <a:rPr sz="2200" spc="-10" dirty="0">
                <a:latin typeface="Comic Sans MS"/>
                <a:cs typeface="Comic Sans MS"/>
              </a:rPr>
              <a:t>was </a:t>
            </a:r>
            <a:r>
              <a:rPr sz="2200" dirty="0">
                <a:latin typeface="Comic Sans MS"/>
                <a:cs typeface="Comic Sans MS"/>
              </a:rPr>
              <a:t>so much </a:t>
            </a:r>
            <a:r>
              <a:rPr sz="2200" spc="-10" dirty="0">
                <a:latin typeface="Comic Sans MS"/>
                <a:cs typeface="Comic Sans MS"/>
              </a:rPr>
              <a:t>smaller </a:t>
            </a:r>
            <a:r>
              <a:rPr sz="2200" spc="-5" dirty="0">
                <a:latin typeface="Comic Sans MS"/>
                <a:cs typeface="Comic Sans MS"/>
              </a:rPr>
              <a:t>than </a:t>
            </a:r>
            <a:r>
              <a:rPr sz="2200" spc="-20" dirty="0">
                <a:latin typeface="Comic Sans MS"/>
                <a:cs typeface="Comic Sans MS"/>
              </a:rPr>
              <a:t>Stanley. </a:t>
            </a:r>
            <a:r>
              <a:rPr sz="2200" spc="-10" dirty="0">
                <a:latin typeface="Comic Sans MS"/>
                <a:cs typeface="Comic Sans MS"/>
              </a:rPr>
              <a:t>Some  </a:t>
            </a:r>
            <a:r>
              <a:rPr sz="2200" spc="-15" dirty="0">
                <a:latin typeface="Comic Sans MS"/>
                <a:cs typeface="Comic Sans MS"/>
              </a:rPr>
              <a:t>teachers even </a:t>
            </a:r>
            <a:r>
              <a:rPr sz="2200" spc="-20" dirty="0">
                <a:latin typeface="Comic Sans MS"/>
                <a:cs typeface="Comic Sans MS"/>
              </a:rPr>
              <a:t>seemed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5" dirty="0">
                <a:latin typeface="Comic Sans MS"/>
                <a:cs typeface="Comic Sans MS"/>
              </a:rPr>
              <a:t>find </a:t>
            </a:r>
            <a:r>
              <a:rPr sz="2200" dirty="0">
                <a:latin typeface="Comic Sans MS"/>
                <a:cs typeface="Comic Sans MS"/>
              </a:rPr>
              <a:t>it </a:t>
            </a:r>
            <a:r>
              <a:rPr sz="2200" spc="-15" dirty="0">
                <a:latin typeface="Comic Sans MS"/>
                <a:cs typeface="Comic Sans MS"/>
              </a:rPr>
              <a:t>amusing that </a:t>
            </a:r>
            <a:r>
              <a:rPr sz="2200" dirty="0">
                <a:latin typeface="Comic Sans MS"/>
                <a:cs typeface="Comic Sans MS"/>
              </a:rPr>
              <a:t>a  </a:t>
            </a:r>
            <a:r>
              <a:rPr sz="2200" spc="-15" dirty="0">
                <a:latin typeface="Comic Sans MS"/>
                <a:cs typeface="Comic Sans MS"/>
              </a:rPr>
              <a:t>little </a:t>
            </a:r>
            <a:r>
              <a:rPr sz="2200" dirty="0">
                <a:latin typeface="Comic Sans MS"/>
                <a:cs typeface="Comic Sans MS"/>
              </a:rPr>
              <a:t>kid </a:t>
            </a:r>
            <a:r>
              <a:rPr sz="2200" spc="-15" dirty="0">
                <a:latin typeface="Comic Sans MS"/>
                <a:cs typeface="Comic Sans MS"/>
              </a:rPr>
              <a:t>like </a:t>
            </a:r>
            <a:r>
              <a:rPr sz="2200" dirty="0">
                <a:latin typeface="Comic Sans MS"/>
                <a:cs typeface="Comic Sans MS"/>
              </a:rPr>
              <a:t>Derrick </a:t>
            </a:r>
            <a:r>
              <a:rPr sz="2200" spc="-25" dirty="0">
                <a:latin typeface="Comic Sans MS"/>
                <a:cs typeface="Comic Sans MS"/>
              </a:rPr>
              <a:t>could </a:t>
            </a:r>
            <a:r>
              <a:rPr sz="2200" spc="-15" dirty="0">
                <a:latin typeface="Comic Sans MS"/>
                <a:cs typeface="Comic Sans MS"/>
              </a:rPr>
              <a:t>pick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spc="-15" dirty="0">
                <a:latin typeface="Comic Sans MS"/>
                <a:cs typeface="Comic Sans MS"/>
              </a:rPr>
              <a:t>someone </a:t>
            </a:r>
            <a:r>
              <a:rPr sz="2200" dirty="0">
                <a:latin typeface="Comic Sans MS"/>
                <a:cs typeface="Comic Sans MS"/>
              </a:rPr>
              <a:t>as big  as</a:t>
            </a:r>
            <a:r>
              <a:rPr sz="2200" spc="-8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Stanley.</a:t>
            </a:r>
            <a:endParaRPr sz="2200">
              <a:latin typeface="Comic Sans MS"/>
              <a:cs typeface="Comic Sans MS"/>
            </a:endParaRPr>
          </a:p>
          <a:p>
            <a:pPr marL="12700" marR="223520" indent="228600" algn="just">
              <a:lnSpc>
                <a:spcPts val="3460"/>
              </a:lnSpc>
              <a:spcBef>
                <a:spcPts val="245"/>
              </a:spcBef>
            </a:pP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the day </a:t>
            </a:r>
            <a:r>
              <a:rPr sz="2200" spc="-15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20" dirty="0">
                <a:latin typeface="Comic Sans MS"/>
                <a:cs typeface="Comic Sans MS"/>
              </a:rPr>
              <a:t>arrested, Derrick </a:t>
            </a:r>
            <a:r>
              <a:rPr sz="2200" dirty="0">
                <a:latin typeface="Comic Sans MS"/>
                <a:cs typeface="Comic Sans MS"/>
              </a:rPr>
              <a:t>had  </a:t>
            </a:r>
            <a:r>
              <a:rPr sz="2200" spc="-20" dirty="0">
                <a:latin typeface="Comic Sans MS"/>
                <a:cs typeface="Comic Sans MS"/>
              </a:rPr>
              <a:t>taken</a:t>
            </a:r>
            <a:r>
              <a:rPr sz="2200" spc="14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Stanley's</a:t>
            </a:r>
            <a:r>
              <a:rPr sz="2200" spc="15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notebook</a:t>
            </a:r>
            <a:r>
              <a:rPr sz="2200" spc="15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and,</a:t>
            </a:r>
            <a:r>
              <a:rPr sz="2200" spc="14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after</a:t>
            </a:r>
            <a:r>
              <a:rPr sz="2200" spc="19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17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long</a:t>
            </a:r>
            <a:r>
              <a:rPr sz="2200" spc="10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game</a:t>
            </a:r>
            <a:endParaRPr sz="2200">
              <a:latin typeface="Comic Sans MS"/>
              <a:cs typeface="Comic Sans MS"/>
            </a:endParaRPr>
          </a:p>
          <a:p>
            <a:pPr marL="12700" marR="228600" algn="just">
              <a:lnSpc>
                <a:spcPts val="3460"/>
              </a:lnSpc>
              <a:spcBef>
                <a:spcPts val="20"/>
              </a:spcBef>
            </a:pPr>
            <a:r>
              <a:rPr sz="2200" spc="-1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come-and-get-it, </a:t>
            </a:r>
            <a:r>
              <a:rPr sz="2200" spc="-5" dirty="0">
                <a:latin typeface="Comic Sans MS"/>
                <a:cs typeface="Comic Sans MS"/>
              </a:rPr>
              <a:t>finally </a:t>
            </a:r>
            <a:r>
              <a:rPr sz="2200" dirty="0">
                <a:latin typeface="Comic Sans MS"/>
                <a:cs typeface="Comic Sans MS"/>
              </a:rPr>
              <a:t>dropped </a:t>
            </a:r>
            <a:r>
              <a:rPr sz="2200" spc="5" dirty="0">
                <a:latin typeface="Comic Sans MS"/>
                <a:cs typeface="Comic Sans MS"/>
              </a:rPr>
              <a:t>it in </a:t>
            </a:r>
            <a:r>
              <a:rPr sz="2200" dirty="0">
                <a:latin typeface="Comic Sans MS"/>
                <a:cs typeface="Comic Sans MS"/>
              </a:rPr>
              <a:t>the  </a:t>
            </a:r>
            <a:r>
              <a:rPr sz="2200" spc="-5" dirty="0">
                <a:latin typeface="Comic Sans MS"/>
                <a:cs typeface="Comic Sans MS"/>
              </a:rPr>
              <a:t>toilet </a:t>
            </a:r>
            <a:r>
              <a:rPr sz="2200" spc="5" dirty="0">
                <a:latin typeface="Comic Sans MS"/>
                <a:cs typeface="Comic Sans MS"/>
              </a:rPr>
              <a:t>in </a:t>
            </a:r>
            <a:r>
              <a:rPr sz="2200" dirty="0">
                <a:latin typeface="Comic Sans MS"/>
                <a:cs typeface="Comic Sans MS"/>
              </a:rPr>
              <a:t>the boys' </a:t>
            </a:r>
            <a:r>
              <a:rPr sz="2200" spc="-5" dirty="0">
                <a:latin typeface="Comic Sans MS"/>
                <a:cs typeface="Comic Sans MS"/>
              </a:rPr>
              <a:t>restroom. </a:t>
            </a:r>
            <a:r>
              <a:rPr sz="2200" dirty="0">
                <a:latin typeface="Comic Sans MS"/>
                <a:cs typeface="Comic Sans MS"/>
              </a:rPr>
              <a:t>By the </a:t>
            </a:r>
            <a:r>
              <a:rPr sz="2200" spc="-10" dirty="0">
                <a:latin typeface="Comic Sans MS"/>
                <a:cs typeface="Comic Sans MS"/>
              </a:rPr>
              <a:t>time</a:t>
            </a:r>
            <a:r>
              <a:rPr sz="2200" spc="-4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Stanley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565"/>
              </a:spcBef>
            </a:pPr>
            <a:r>
              <a:rPr sz="2200" spc="-20" dirty="0">
                <a:latin typeface="Comic Sans MS"/>
                <a:cs typeface="Comic Sans MS"/>
              </a:rPr>
              <a:t>retrieved  </a:t>
            </a:r>
            <a:r>
              <a:rPr sz="2200" spc="-5" dirty="0">
                <a:latin typeface="Comic Sans MS"/>
                <a:cs typeface="Comic Sans MS"/>
              </a:rPr>
              <a:t>it, </a:t>
            </a:r>
            <a:r>
              <a:rPr sz="2200" dirty="0">
                <a:latin typeface="Comic Sans MS"/>
                <a:cs typeface="Comic Sans MS"/>
              </a:rPr>
              <a:t>he had  </a:t>
            </a:r>
            <a:r>
              <a:rPr sz="2200" spc="-15" dirty="0">
                <a:latin typeface="Comic Sans MS"/>
                <a:cs typeface="Comic Sans MS"/>
              </a:rPr>
              <a:t>missed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5" dirty="0">
                <a:latin typeface="Comic Sans MS"/>
                <a:cs typeface="Comic Sans MS"/>
              </a:rPr>
              <a:t>bus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59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had  </a:t>
            </a:r>
            <a:r>
              <a:rPr sz="2200" spc="5" dirty="0">
                <a:latin typeface="Comic Sans MS"/>
                <a:cs typeface="Comic Sans MS"/>
              </a:rPr>
              <a:t>to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815"/>
              </a:spcBef>
            </a:pPr>
            <a:r>
              <a:rPr sz="2200" spc="-20" dirty="0">
                <a:latin typeface="Comic Sans MS"/>
                <a:cs typeface="Comic Sans MS"/>
              </a:rPr>
              <a:t>walk</a:t>
            </a:r>
            <a:r>
              <a:rPr sz="2200" spc="-24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home.</a:t>
            </a:r>
            <a:endParaRPr sz="2200">
              <a:latin typeface="Comic Sans MS"/>
              <a:cs typeface="Comic Sans MS"/>
            </a:endParaRPr>
          </a:p>
          <a:p>
            <a:pPr marL="12700" marR="5715" indent="228600" algn="just">
              <a:lnSpc>
                <a:spcPct val="130900"/>
              </a:lnSpc>
              <a:spcBef>
                <a:spcPts val="25"/>
              </a:spcBef>
            </a:pPr>
            <a:r>
              <a:rPr sz="2200" dirty="0">
                <a:latin typeface="Comic Sans MS"/>
                <a:cs typeface="Comic Sans MS"/>
              </a:rPr>
              <a:t>It was </a:t>
            </a:r>
            <a:r>
              <a:rPr sz="2200" spc="-5" dirty="0">
                <a:latin typeface="Comic Sans MS"/>
                <a:cs typeface="Comic Sans MS"/>
              </a:rPr>
              <a:t>while </a:t>
            </a:r>
            <a:r>
              <a:rPr sz="2200" spc="10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was walking </a:t>
            </a:r>
            <a:r>
              <a:rPr sz="2200" spc="-5" dirty="0">
                <a:latin typeface="Comic Sans MS"/>
                <a:cs typeface="Comic Sans MS"/>
              </a:rPr>
              <a:t>home, </a:t>
            </a:r>
            <a:r>
              <a:rPr sz="2200" dirty="0">
                <a:latin typeface="Comic Sans MS"/>
                <a:cs typeface="Comic Sans MS"/>
              </a:rPr>
              <a:t>carrying his  </a:t>
            </a:r>
            <a:r>
              <a:rPr sz="2200" spc="-5" dirty="0">
                <a:latin typeface="Comic Sans MS"/>
                <a:cs typeface="Comic Sans MS"/>
              </a:rPr>
              <a:t>wet notebook, </a:t>
            </a:r>
            <a:r>
              <a:rPr sz="2200" dirty="0">
                <a:latin typeface="Comic Sans MS"/>
                <a:cs typeface="Comic Sans MS"/>
              </a:rPr>
              <a:t>with the prospect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having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5" dirty="0">
                <a:latin typeface="Comic Sans MS"/>
                <a:cs typeface="Comic Sans MS"/>
              </a:rPr>
              <a:t>copy  </a:t>
            </a:r>
            <a:r>
              <a:rPr sz="2200" dirty="0">
                <a:latin typeface="Comic Sans MS"/>
                <a:cs typeface="Comic Sans MS"/>
              </a:rPr>
              <a:t>the ruined pages, </a:t>
            </a:r>
            <a:r>
              <a:rPr sz="2200" spc="-5" dirty="0">
                <a:latin typeface="Comic Sans MS"/>
                <a:cs typeface="Comic Sans MS"/>
              </a:rPr>
              <a:t>that </a:t>
            </a:r>
            <a:r>
              <a:rPr sz="2200" dirty="0">
                <a:latin typeface="Comic Sans MS"/>
                <a:cs typeface="Comic Sans MS"/>
              </a:rPr>
              <a:t>the sneakers </a:t>
            </a:r>
            <a:r>
              <a:rPr sz="2200" spc="-5" dirty="0">
                <a:latin typeface="Comic Sans MS"/>
                <a:cs typeface="Comic Sans MS"/>
              </a:rPr>
              <a:t>fell </a:t>
            </a:r>
            <a:r>
              <a:rPr sz="2200" spc="5" dirty="0">
                <a:latin typeface="Comic Sans MS"/>
                <a:cs typeface="Comic Sans MS"/>
              </a:rPr>
              <a:t>from </a:t>
            </a:r>
            <a:r>
              <a:rPr sz="2200" dirty="0">
                <a:latin typeface="Comic Sans MS"/>
                <a:cs typeface="Comic Sans MS"/>
              </a:rPr>
              <a:t>the  </a:t>
            </a:r>
            <a:r>
              <a:rPr sz="2200" spc="5" dirty="0">
                <a:latin typeface="Comic Sans MS"/>
                <a:cs typeface="Comic Sans MS"/>
              </a:rPr>
              <a:t>sky.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840"/>
              </a:spcBef>
            </a:pPr>
            <a:r>
              <a:rPr sz="2200" dirty="0">
                <a:latin typeface="Comic Sans MS"/>
                <a:cs typeface="Comic Sans MS"/>
              </a:rPr>
              <a:t>"I </a:t>
            </a:r>
            <a:r>
              <a:rPr sz="2200" spc="-15" dirty="0">
                <a:latin typeface="Comic Sans MS"/>
                <a:cs typeface="Comic Sans MS"/>
              </a:rPr>
              <a:t>was </a:t>
            </a:r>
            <a:r>
              <a:rPr sz="2200" spc="-20" dirty="0">
                <a:latin typeface="Comic Sans MS"/>
                <a:cs typeface="Comic Sans MS"/>
              </a:rPr>
              <a:t>walking </a:t>
            </a:r>
            <a:r>
              <a:rPr sz="2200" spc="-10" dirty="0">
                <a:latin typeface="Comic Sans MS"/>
                <a:cs typeface="Comic Sans MS"/>
              </a:rPr>
              <a:t>home </a:t>
            </a:r>
            <a:r>
              <a:rPr sz="2200" spc="-20" dirty="0">
                <a:latin typeface="Comic Sans MS"/>
                <a:cs typeface="Comic Sans MS"/>
              </a:rPr>
              <a:t>and </a:t>
            </a:r>
            <a:r>
              <a:rPr sz="2200" spc="-15" dirty="0">
                <a:latin typeface="Comic Sans MS"/>
                <a:cs typeface="Comic Sans MS"/>
              </a:rPr>
              <a:t>the sneakers</a:t>
            </a:r>
            <a:r>
              <a:rPr sz="2200" spc="8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fell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36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6303645" cy="2635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31000"/>
              </a:lnSpc>
              <a:spcBef>
                <a:spcPts val="95"/>
              </a:spcBef>
            </a:pPr>
            <a:r>
              <a:rPr sz="2200" spc="-15" dirty="0">
                <a:latin typeface="Comic Sans MS"/>
                <a:cs typeface="Comic Sans MS"/>
              </a:rPr>
              <a:t>from </a:t>
            </a:r>
            <a:r>
              <a:rPr sz="2200" spc="-10" dirty="0">
                <a:latin typeface="Comic Sans MS"/>
                <a:cs typeface="Comic Sans MS"/>
              </a:rPr>
              <a:t>the </a:t>
            </a:r>
            <a:r>
              <a:rPr sz="2200" spc="-20" dirty="0">
                <a:latin typeface="Comic Sans MS"/>
                <a:cs typeface="Comic Sans MS"/>
              </a:rPr>
              <a:t>sky,"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20" dirty="0">
                <a:latin typeface="Comic Sans MS"/>
                <a:cs typeface="Comic Sans MS"/>
              </a:rPr>
              <a:t>had </a:t>
            </a:r>
            <a:r>
              <a:rPr sz="2200" spc="-15" dirty="0">
                <a:latin typeface="Comic Sans MS"/>
                <a:cs typeface="Comic Sans MS"/>
              </a:rPr>
              <a:t>told </a:t>
            </a:r>
            <a:r>
              <a:rPr sz="2200" spc="-10" dirty="0">
                <a:latin typeface="Comic Sans MS"/>
                <a:cs typeface="Comic Sans MS"/>
              </a:rPr>
              <a:t>the </a:t>
            </a:r>
            <a:r>
              <a:rPr sz="2200" spc="-20" dirty="0">
                <a:latin typeface="Comic Sans MS"/>
                <a:cs typeface="Comic Sans MS"/>
              </a:rPr>
              <a:t>judge. </a:t>
            </a:r>
            <a:r>
              <a:rPr sz="2200" spc="-15" dirty="0">
                <a:latin typeface="Comic Sans MS"/>
                <a:cs typeface="Comic Sans MS"/>
              </a:rPr>
              <a:t>"One hit </a:t>
            </a:r>
            <a:r>
              <a:rPr sz="2200" spc="62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me on </a:t>
            </a:r>
            <a:r>
              <a:rPr sz="2200" spc="-20" dirty="0">
                <a:latin typeface="Comic Sans MS"/>
                <a:cs typeface="Comic Sans MS"/>
              </a:rPr>
              <a:t>the</a:t>
            </a:r>
            <a:r>
              <a:rPr sz="2200" spc="-80" dirty="0">
                <a:latin typeface="Comic Sans MS"/>
                <a:cs typeface="Comic Sans MS"/>
              </a:rPr>
              <a:t> </a:t>
            </a:r>
            <a:r>
              <a:rPr sz="2200" spc="-25" dirty="0">
                <a:latin typeface="Comic Sans MS"/>
                <a:cs typeface="Comic Sans MS"/>
              </a:rPr>
              <a:t>head."</a:t>
            </a:r>
            <a:endParaRPr sz="2200">
              <a:latin typeface="Comic Sans MS"/>
              <a:cs typeface="Comic Sans MS"/>
            </a:endParaRPr>
          </a:p>
          <a:p>
            <a:pPr marL="241300">
              <a:lnSpc>
                <a:spcPct val="100000"/>
              </a:lnSpc>
              <a:spcBef>
                <a:spcPts val="820"/>
              </a:spcBef>
            </a:pPr>
            <a:r>
              <a:rPr sz="2200" dirty="0">
                <a:latin typeface="Comic Sans MS"/>
                <a:cs typeface="Comic Sans MS"/>
              </a:rPr>
              <a:t>It had hurt,</a:t>
            </a:r>
            <a:r>
              <a:rPr sz="2200" spc="-7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too.</a:t>
            </a:r>
            <a:endParaRPr sz="2200">
              <a:latin typeface="Comic Sans MS"/>
              <a:cs typeface="Comic Sans MS"/>
            </a:endParaRPr>
          </a:p>
          <a:p>
            <a:pPr marL="12700" marR="5080" indent="228600">
              <a:lnSpc>
                <a:spcPts val="3429"/>
              </a:lnSpc>
              <a:spcBef>
                <a:spcPts val="80"/>
              </a:spcBef>
              <a:tabLst>
                <a:tab pos="679450" algn="l"/>
                <a:tab pos="1018540" algn="l"/>
                <a:tab pos="1405890" algn="l"/>
                <a:tab pos="1996439" algn="l"/>
                <a:tab pos="2479040" algn="l"/>
                <a:tab pos="3075305" algn="l"/>
                <a:tab pos="3107055" algn="l"/>
                <a:tab pos="3933825" algn="l"/>
                <a:tab pos="4707255" algn="l"/>
                <a:tab pos="4885055" algn="l"/>
                <a:tab pos="5235575" algn="l"/>
                <a:tab pos="5283200" algn="l"/>
                <a:tab pos="5918835" algn="l"/>
              </a:tabLst>
            </a:pP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spc="-30" dirty="0">
                <a:latin typeface="Comic Sans MS"/>
                <a:cs typeface="Comic Sans MS"/>
              </a:rPr>
              <a:t>h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y	</a:t>
            </a:r>
            <a:r>
              <a:rPr sz="2200" spc="-30" dirty="0">
                <a:latin typeface="Comic Sans MS"/>
                <a:cs typeface="Comic Sans MS"/>
              </a:rPr>
              <a:t>hadn</a:t>
            </a:r>
            <a:r>
              <a:rPr sz="2200" spc="-20" dirty="0">
                <a:latin typeface="Comic Sans MS"/>
                <a:cs typeface="Comic Sans MS"/>
              </a:rPr>
              <a:t>'</a:t>
            </a:r>
            <a:r>
              <a:rPr sz="2200" dirty="0">
                <a:latin typeface="Comic Sans MS"/>
                <a:cs typeface="Comic Sans MS"/>
              </a:rPr>
              <a:t>t	</a:t>
            </a:r>
            <a:r>
              <a:rPr sz="2200" spc="-35" dirty="0">
                <a:latin typeface="Comic Sans MS"/>
                <a:cs typeface="Comic Sans MS"/>
              </a:rPr>
              <a:t>ex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-35" dirty="0">
                <a:latin typeface="Comic Sans MS"/>
                <a:cs typeface="Comic Sans MS"/>
              </a:rPr>
              <a:t>ct</a:t>
            </a:r>
            <a:r>
              <a:rPr sz="2200" spc="-30" dirty="0">
                <a:latin typeface="Comic Sans MS"/>
                <a:cs typeface="Comic Sans MS"/>
              </a:rPr>
              <a:t>l</a:t>
            </a:r>
            <a:r>
              <a:rPr sz="2200" dirty="0">
                <a:latin typeface="Comic Sans MS"/>
                <a:cs typeface="Comic Sans MS"/>
              </a:rPr>
              <a:t>y	</a:t>
            </a:r>
            <a:r>
              <a:rPr sz="2200" spc="-20" dirty="0">
                <a:latin typeface="Comic Sans MS"/>
                <a:cs typeface="Comic Sans MS"/>
              </a:rPr>
              <a:t>f</a:t>
            </a:r>
            <a:r>
              <a:rPr sz="2200" spc="-30" dirty="0">
                <a:latin typeface="Comic Sans MS"/>
                <a:cs typeface="Comic Sans MS"/>
              </a:rPr>
              <a:t>all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n	</a:t>
            </a:r>
            <a:r>
              <a:rPr sz="2200" spc="-20" dirty="0">
                <a:latin typeface="Comic Sans MS"/>
                <a:cs typeface="Comic Sans MS"/>
              </a:rPr>
              <a:t>f</a:t>
            </a:r>
            <a:r>
              <a:rPr sz="2200" spc="-5" dirty="0">
                <a:latin typeface="Comic Sans MS"/>
                <a:cs typeface="Comic Sans MS"/>
              </a:rPr>
              <a:t>r</a:t>
            </a:r>
            <a:r>
              <a:rPr sz="2200" spc="-15" dirty="0">
                <a:latin typeface="Comic Sans MS"/>
                <a:cs typeface="Comic Sans MS"/>
              </a:rPr>
              <a:t>o</a:t>
            </a:r>
            <a:r>
              <a:rPr sz="2200" spc="5" dirty="0">
                <a:latin typeface="Comic Sans MS"/>
                <a:cs typeface="Comic Sans MS"/>
              </a:rPr>
              <a:t>m</a:t>
            </a:r>
            <a:r>
              <a:rPr sz="2200" dirty="0">
                <a:latin typeface="Comic Sans MS"/>
                <a:cs typeface="Comic Sans MS"/>
              </a:rPr>
              <a:t>	</a:t>
            </a:r>
            <a:r>
              <a:rPr sz="2200" spc="-35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he		</a:t>
            </a:r>
            <a:r>
              <a:rPr sz="2200" spc="-20" dirty="0">
                <a:latin typeface="Comic Sans MS"/>
                <a:cs typeface="Comic Sans MS"/>
              </a:rPr>
              <a:t>sk</a:t>
            </a:r>
            <a:r>
              <a:rPr sz="2200" dirty="0">
                <a:latin typeface="Comic Sans MS"/>
                <a:cs typeface="Comic Sans MS"/>
              </a:rPr>
              <a:t>y.	</a:t>
            </a:r>
            <a:r>
              <a:rPr sz="2200" spc="10" dirty="0">
                <a:latin typeface="Comic Sans MS"/>
                <a:cs typeface="Comic Sans MS"/>
              </a:rPr>
              <a:t>H</a:t>
            </a:r>
            <a:r>
              <a:rPr sz="2200" dirty="0">
                <a:latin typeface="Comic Sans MS"/>
                <a:cs typeface="Comic Sans MS"/>
              </a:rPr>
              <a:t>e  </a:t>
            </a:r>
            <a:r>
              <a:rPr sz="2200" spc="-30" dirty="0">
                <a:latin typeface="Comic Sans MS"/>
                <a:cs typeface="Comic Sans MS"/>
              </a:rPr>
              <a:t>ha</a:t>
            </a:r>
            <a:r>
              <a:rPr sz="2200" dirty="0">
                <a:latin typeface="Comic Sans MS"/>
                <a:cs typeface="Comic Sans MS"/>
              </a:rPr>
              <a:t>d	</a:t>
            </a:r>
            <a:r>
              <a:rPr sz="2200" spc="-5" dirty="0">
                <a:latin typeface="Comic Sans MS"/>
                <a:cs typeface="Comic Sans MS"/>
              </a:rPr>
              <a:t>j</a:t>
            </a:r>
            <a:r>
              <a:rPr sz="2200" spc="-25" dirty="0">
                <a:latin typeface="Comic Sans MS"/>
                <a:cs typeface="Comic Sans MS"/>
              </a:rPr>
              <a:t>u</a:t>
            </a:r>
            <a:r>
              <a:rPr sz="2200" spc="-20" dirty="0">
                <a:latin typeface="Comic Sans MS"/>
                <a:cs typeface="Comic Sans MS"/>
              </a:rPr>
              <a:t>s</a:t>
            </a:r>
            <a:r>
              <a:rPr sz="2200" dirty="0">
                <a:latin typeface="Comic Sans MS"/>
                <a:cs typeface="Comic Sans MS"/>
              </a:rPr>
              <a:t>t	</a:t>
            </a:r>
            <a:r>
              <a:rPr sz="2200" spc="-20" dirty="0">
                <a:latin typeface="Comic Sans MS"/>
                <a:cs typeface="Comic Sans MS"/>
              </a:rPr>
              <a:t>w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-35" dirty="0">
                <a:latin typeface="Comic Sans MS"/>
                <a:cs typeface="Comic Sans MS"/>
              </a:rPr>
              <a:t>l</a:t>
            </a:r>
            <a:r>
              <a:rPr sz="2200" spc="-20" dirty="0">
                <a:latin typeface="Comic Sans MS"/>
                <a:cs typeface="Comic Sans MS"/>
              </a:rPr>
              <a:t>k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d	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spc="-20" dirty="0">
                <a:latin typeface="Comic Sans MS"/>
                <a:cs typeface="Comic Sans MS"/>
              </a:rPr>
              <a:t>u</a:t>
            </a:r>
            <a:r>
              <a:rPr sz="2200" dirty="0">
                <a:latin typeface="Comic Sans MS"/>
                <a:cs typeface="Comic Sans MS"/>
              </a:rPr>
              <a:t>t		</a:t>
            </a:r>
            <a:r>
              <a:rPr sz="2200" spc="-20" dirty="0">
                <a:latin typeface="Comic Sans MS"/>
                <a:cs typeface="Comic Sans MS"/>
              </a:rPr>
              <a:t>f</a:t>
            </a:r>
            <a:r>
              <a:rPr sz="2200" spc="-5" dirty="0">
                <a:latin typeface="Comic Sans MS"/>
                <a:cs typeface="Comic Sans MS"/>
              </a:rPr>
              <a:t>r</a:t>
            </a:r>
            <a:r>
              <a:rPr sz="2200" spc="-40" dirty="0">
                <a:latin typeface="Comic Sans MS"/>
                <a:cs typeface="Comic Sans MS"/>
              </a:rPr>
              <a:t>o</a:t>
            </a:r>
            <a:r>
              <a:rPr sz="2200" spc="5" dirty="0">
                <a:latin typeface="Comic Sans MS"/>
                <a:cs typeface="Comic Sans MS"/>
              </a:rPr>
              <a:t>m</a:t>
            </a:r>
            <a:r>
              <a:rPr sz="2200" dirty="0">
                <a:latin typeface="Comic Sans MS"/>
                <a:cs typeface="Comic Sans MS"/>
              </a:rPr>
              <a:t>	</a:t>
            </a:r>
            <a:r>
              <a:rPr sz="2200" spc="-57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u</a:t>
            </a:r>
            <a:r>
              <a:rPr sz="2200" spc="-30" dirty="0">
                <a:latin typeface="Comic Sans MS"/>
                <a:cs typeface="Comic Sans MS"/>
              </a:rPr>
              <a:t>nd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r		a	</a:t>
            </a:r>
            <a:r>
              <a:rPr sz="2200" spc="-20" dirty="0">
                <a:latin typeface="Comic Sans MS"/>
                <a:cs typeface="Comic Sans MS"/>
              </a:rPr>
              <a:t>f</a:t>
            </a:r>
            <a:r>
              <a:rPr sz="2200" spc="-5" dirty="0">
                <a:latin typeface="Comic Sans MS"/>
                <a:cs typeface="Comic Sans MS"/>
              </a:rPr>
              <a:t>r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spc="-20" dirty="0">
                <a:latin typeface="Comic Sans MS"/>
                <a:cs typeface="Comic Sans MS"/>
              </a:rPr>
              <a:t>w</a:t>
            </a:r>
            <a:r>
              <a:rPr sz="2200" dirty="0">
                <a:latin typeface="Comic Sans MS"/>
                <a:cs typeface="Comic Sans MS"/>
              </a:rPr>
              <a:t>ay</a:t>
            </a:r>
            <a:endParaRPr sz="22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595"/>
              </a:spcBef>
            </a:pPr>
            <a:r>
              <a:rPr sz="2200" spc="-20" dirty="0">
                <a:latin typeface="Comic Sans MS"/>
                <a:cs typeface="Comic Sans MS"/>
              </a:rPr>
              <a:t>overpass </a:t>
            </a:r>
            <a:r>
              <a:rPr sz="2200" spc="-15" dirty="0">
                <a:latin typeface="Comic Sans MS"/>
                <a:cs typeface="Comic Sans MS"/>
              </a:rPr>
              <a:t>when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shoe </a:t>
            </a:r>
            <a:r>
              <a:rPr sz="2200" dirty="0">
                <a:latin typeface="Comic Sans MS"/>
                <a:cs typeface="Comic Sans MS"/>
              </a:rPr>
              <a:t>hit him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-9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head.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37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832688"/>
            <a:ext cx="6526530" cy="901700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6985" indent="15240" algn="just">
              <a:lnSpc>
                <a:spcPct val="131200"/>
              </a:lnSpc>
              <a:spcBef>
                <a:spcPts val="90"/>
              </a:spcBef>
            </a:pPr>
            <a:r>
              <a:rPr sz="2200" spc="-25" dirty="0">
                <a:latin typeface="Comic Sans MS"/>
                <a:cs typeface="Comic Sans MS"/>
              </a:rPr>
              <a:t>Stanley </a:t>
            </a:r>
            <a:r>
              <a:rPr sz="2200" spc="-20" dirty="0">
                <a:latin typeface="Comic Sans MS"/>
                <a:cs typeface="Comic Sans MS"/>
              </a:rPr>
              <a:t>took </a:t>
            </a:r>
            <a:r>
              <a:rPr sz="2200" spc="5" dirty="0">
                <a:latin typeface="Comic Sans MS"/>
                <a:cs typeface="Comic Sans MS"/>
              </a:rPr>
              <a:t>it </a:t>
            </a:r>
            <a:r>
              <a:rPr sz="2200" dirty="0">
                <a:latin typeface="Comic Sans MS"/>
                <a:cs typeface="Comic Sans MS"/>
              </a:rPr>
              <a:t>as </a:t>
            </a:r>
            <a:r>
              <a:rPr sz="2200" spc="-10" dirty="0">
                <a:latin typeface="Comic Sans MS"/>
                <a:cs typeface="Comic Sans MS"/>
              </a:rPr>
              <a:t>some kind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-10" dirty="0">
                <a:latin typeface="Comic Sans MS"/>
                <a:cs typeface="Comic Sans MS"/>
              </a:rPr>
              <a:t>sign. His </a:t>
            </a:r>
            <a:r>
              <a:rPr sz="2200" spc="-20" dirty="0">
                <a:latin typeface="Comic Sans MS"/>
                <a:cs typeface="Comic Sans MS"/>
              </a:rPr>
              <a:t>father  had </a:t>
            </a:r>
            <a:r>
              <a:rPr sz="2200" spc="-10" dirty="0">
                <a:latin typeface="Comic Sans MS"/>
                <a:cs typeface="Comic Sans MS"/>
              </a:rPr>
              <a:t>been </a:t>
            </a:r>
            <a:r>
              <a:rPr sz="2200" spc="-20" dirty="0">
                <a:latin typeface="Comic Sans MS"/>
                <a:cs typeface="Comic Sans MS"/>
              </a:rPr>
              <a:t>trying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figure </a:t>
            </a:r>
            <a:r>
              <a:rPr sz="2200" spc="-15" dirty="0">
                <a:latin typeface="Comic Sans MS"/>
                <a:cs typeface="Comic Sans MS"/>
              </a:rPr>
              <a:t>out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15" dirty="0">
                <a:latin typeface="Comic Sans MS"/>
                <a:cs typeface="Comic Sans MS"/>
              </a:rPr>
              <a:t>way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recycle old  sneakers, and </a:t>
            </a:r>
            <a:r>
              <a:rPr sz="2200" spc="-5" dirty="0">
                <a:latin typeface="Comic Sans MS"/>
                <a:cs typeface="Comic Sans MS"/>
              </a:rPr>
              <a:t>suddenly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5" dirty="0">
                <a:latin typeface="Comic Sans MS"/>
                <a:cs typeface="Comic Sans MS"/>
              </a:rPr>
              <a:t>pair of </a:t>
            </a:r>
            <a:r>
              <a:rPr sz="2200" dirty="0">
                <a:latin typeface="Comic Sans MS"/>
                <a:cs typeface="Comic Sans MS"/>
              </a:rPr>
              <a:t>sneakers </a:t>
            </a:r>
            <a:r>
              <a:rPr sz="2200" spc="-5" dirty="0">
                <a:latin typeface="Comic Sans MS"/>
                <a:cs typeface="Comic Sans MS"/>
              </a:rPr>
              <a:t>fell </a:t>
            </a:r>
            <a:r>
              <a:rPr sz="2200" spc="-10" dirty="0">
                <a:latin typeface="Comic Sans MS"/>
                <a:cs typeface="Comic Sans MS"/>
              </a:rPr>
              <a:t>on  </a:t>
            </a:r>
            <a:r>
              <a:rPr sz="2200" spc="-5" dirty="0">
                <a:latin typeface="Comic Sans MS"/>
                <a:cs typeface="Comic Sans MS"/>
              </a:rPr>
              <a:t>top of </a:t>
            </a:r>
            <a:r>
              <a:rPr sz="2200" dirty="0">
                <a:latin typeface="Comic Sans MS"/>
                <a:cs typeface="Comic Sans MS"/>
              </a:rPr>
              <a:t>him, seemingly </a:t>
            </a:r>
            <a:r>
              <a:rPr sz="2200" spc="-5" dirty="0">
                <a:latin typeface="Comic Sans MS"/>
                <a:cs typeface="Comic Sans MS"/>
              </a:rPr>
              <a:t>out of </a:t>
            </a:r>
            <a:r>
              <a:rPr sz="2200" spc="-20" dirty="0">
                <a:latin typeface="Comic Sans MS"/>
                <a:cs typeface="Comic Sans MS"/>
              </a:rPr>
              <a:t>nowhere, </a:t>
            </a:r>
            <a:r>
              <a:rPr sz="2200" spc="-15" dirty="0">
                <a:latin typeface="Comic Sans MS"/>
                <a:cs typeface="Comic Sans MS"/>
              </a:rPr>
              <a:t>like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10" dirty="0">
                <a:latin typeface="Comic Sans MS"/>
                <a:cs typeface="Comic Sans MS"/>
              </a:rPr>
              <a:t>gift  </a:t>
            </a:r>
            <a:r>
              <a:rPr sz="2200" spc="-15" dirty="0">
                <a:latin typeface="Comic Sans MS"/>
                <a:cs typeface="Comic Sans MS"/>
              </a:rPr>
              <a:t>from</a:t>
            </a:r>
            <a:r>
              <a:rPr sz="2200" spc="-12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God.</a:t>
            </a:r>
            <a:endParaRPr sz="2200">
              <a:latin typeface="Comic Sans MS"/>
              <a:cs typeface="Comic Sans MS"/>
            </a:endParaRPr>
          </a:p>
          <a:p>
            <a:pPr marL="241300" marR="5080" indent="12065" algn="just">
              <a:lnSpc>
                <a:spcPct val="116100"/>
              </a:lnSpc>
              <a:spcBef>
                <a:spcPts val="395"/>
              </a:spcBef>
            </a:pPr>
            <a:r>
              <a:rPr sz="2200" dirty="0">
                <a:latin typeface="Comic Sans MS"/>
                <a:cs typeface="Comic Sans MS"/>
              </a:rPr>
              <a:t>Naturally, he had no way </a:t>
            </a:r>
            <a:r>
              <a:rPr sz="2200" spc="-5" dirty="0">
                <a:latin typeface="Comic Sans MS"/>
                <a:cs typeface="Comic Sans MS"/>
              </a:rPr>
              <a:t>of knowing they  belonged to </a:t>
            </a:r>
            <a:r>
              <a:rPr sz="2200" dirty="0">
                <a:latin typeface="Comic Sans MS"/>
                <a:cs typeface="Comic Sans MS"/>
              </a:rPr>
              <a:t>Clyde </a:t>
            </a:r>
            <a:r>
              <a:rPr sz="2200" spc="-5" dirty="0">
                <a:latin typeface="Comic Sans MS"/>
                <a:cs typeface="Comic Sans MS"/>
              </a:rPr>
              <a:t>Livingston. </a:t>
            </a:r>
            <a:r>
              <a:rPr sz="2200" dirty="0">
                <a:latin typeface="Comic Sans MS"/>
                <a:cs typeface="Comic Sans MS"/>
              </a:rPr>
              <a:t>In </a:t>
            </a:r>
            <a:r>
              <a:rPr sz="2200" spc="-5" dirty="0">
                <a:latin typeface="Comic Sans MS"/>
                <a:cs typeface="Comic Sans MS"/>
              </a:rPr>
              <a:t>fact,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shoes  </a:t>
            </a:r>
            <a:r>
              <a:rPr sz="2200" dirty="0">
                <a:latin typeface="Comic Sans MS"/>
                <a:cs typeface="Comic Sans MS"/>
              </a:rPr>
              <a:t>were anything </a:t>
            </a:r>
            <a:r>
              <a:rPr sz="2200" spc="5" dirty="0">
                <a:latin typeface="Comic Sans MS"/>
                <a:cs typeface="Comic Sans MS"/>
              </a:rPr>
              <a:t>but </a:t>
            </a:r>
            <a:r>
              <a:rPr sz="2200" spc="-10" dirty="0">
                <a:latin typeface="Comic Sans MS"/>
                <a:cs typeface="Comic Sans MS"/>
              </a:rPr>
              <a:t>sweet. </a:t>
            </a:r>
            <a:r>
              <a:rPr sz="2200" spc="-5" dirty="0">
                <a:latin typeface="Comic Sans MS"/>
                <a:cs typeface="Comic Sans MS"/>
              </a:rPr>
              <a:t>Whoever </a:t>
            </a:r>
            <a:r>
              <a:rPr sz="2200" dirty="0">
                <a:latin typeface="Comic Sans MS"/>
                <a:cs typeface="Comic Sans MS"/>
              </a:rPr>
              <a:t>had worn  </a:t>
            </a:r>
            <a:r>
              <a:rPr sz="2200" spc="-5" dirty="0">
                <a:latin typeface="Comic Sans MS"/>
                <a:cs typeface="Comic Sans MS"/>
              </a:rPr>
              <a:t>them </a:t>
            </a:r>
            <a:r>
              <a:rPr sz="2200" dirty="0">
                <a:latin typeface="Comic Sans MS"/>
                <a:cs typeface="Comic Sans MS"/>
              </a:rPr>
              <a:t>had had a </a:t>
            </a:r>
            <a:r>
              <a:rPr sz="2200" spc="5" dirty="0">
                <a:latin typeface="Comic Sans MS"/>
                <a:cs typeface="Comic Sans MS"/>
              </a:rPr>
              <a:t>bad </a:t>
            </a:r>
            <a:r>
              <a:rPr sz="2200" dirty="0">
                <a:latin typeface="Comic Sans MS"/>
                <a:cs typeface="Comic Sans MS"/>
              </a:rPr>
              <a:t>case </a:t>
            </a:r>
            <a:r>
              <a:rPr sz="2200" spc="-5" dirty="0">
                <a:latin typeface="Comic Sans MS"/>
                <a:cs typeface="Comic Sans MS"/>
              </a:rPr>
              <a:t>of foot</a:t>
            </a:r>
            <a:r>
              <a:rPr sz="2200" spc="-24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odor.</a:t>
            </a:r>
            <a:endParaRPr sz="2200">
              <a:latin typeface="Comic Sans MS"/>
              <a:cs typeface="Comic Sans MS"/>
            </a:endParaRPr>
          </a:p>
          <a:p>
            <a:pPr marL="241300" marR="5080" indent="12065" algn="just">
              <a:lnSpc>
                <a:spcPct val="116100"/>
              </a:lnSpc>
              <a:spcBef>
                <a:spcPts val="5"/>
              </a:spcBef>
            </a:pPr>
            <a:r>
              <a:rPr sz="2200" spc="-5" dirty="0">
                <a:latin typeface="Comic Sans MS"/>
                <a:cs typeface="Comic Sans MS"/>
              </a:rPr>
              <a:t>Stanley couldn't </a:t>
            </a:r>
            <a:r>
              <a:rPr sz="2200" dirty="0">
                <a:latin typeface="Comic Sans MS"/>
                <a:cs typeface="Comic Sans MS"/>
              </a:rPr>
              <a:t>help but think </a:t>
            </a:r>
            <a:r>
              <a:rPr sz="2200" spc="-5" dirty="0">
                <a:latin typeface="Comic Sans MS"/>
                <a:cs typeface="Comic Sans MS"/>
              </a:rPr>
              <a:t>that </a:t>
            </a:r>
            <a:r>
              <a:rPr sz="2200" dirty="0">
                <a:latin typeface="Comic Sans MS"/>
                <a:cs typeface="Comic Sans MS"/>
              </a:rPr>
              <a:t>there </a:t>
            </a:r>
            <a:r>
              <a:rPr sz="2200" spc="-5" dirty="0">
                <a:latin typeface="Comic Sans MS"/>
                <a:cs typeface="Comic Sans MS"/>
              </a:rPr>
              <a:t>was  something special about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shoes, that </a:t>
            </a:r>
            <a:r>
              <a:rPr sz="2200" dirty="0">
                <a:latin typeface="Comic Sans MS"/>
                <a:cs typeface="Comic Sans MS"/>
              </a:rPr>
              <a:t>they  would </a:t>
            </a:r>
            <a:r>
              <a:rPr sz="2200" spc="-5" dirty="0">
                <a:latin typeface="Comic Sans MS"/>
                <a:cs typeface="Comic Sans MS"/>
              </a:rPr>
              <a:t>somehow provide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key to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father's  invention. It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5" dirty="0">
                <a:latin typeface="Comic Sans MS"/>
                <a:cs typeface="Comic Sans MS"/>
              </a:rPr>
              <a:t>too </a:t>
            </a:r>
            <a:r>
              <a:rPr sz="2200" spc="5" dirty="0">
                <a:latin typeface="Comic Sans MS"/>
                <a:cs typeface="Comic Sans MS"/>
              </a:rPr>
              <a:t>much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5" dirty="0">
                <a:latin typeface="Comic Sans MS"/>
                <a:cs typeface="Comic Sans MS"/>
              </a:rPr>
              <a:t>coincidence </a:t>
            </a:r>
            <a:r>
              <a:rPr sz="2200" spc="15" dirty="0">
                <a:latin typeface="Comic Sans MS"/>
                <a:cs typeface="Comic Sans MS"/>
              </a:rPr>
              <a:t>to  </a:t>
            </a:r>
            <a:r>
              <a:rPr sz="2200" spc="5" dirty="0">
                <a:latin typeface="Comic Sans MS"/>
                <a:cs typeface="Comic Sans MS"/>
              </a:rPr>
              <a:t>be </a:t>
            </a:r>
            <a:r>
              <a:rPr sz="2200" dirty="0">
                <a:latin typeface="Comic Sans MS"/>
                <a:cs typeface="Comic Sans MS"/>
              </a:rPr>
              <a:t>a mere </a:t>
            </a:r>
            <a:r>
              <a:rPr sz="2200" spc="-15" dirty="0">
                <a:latin typeface="Comic Sans MS"/>
                <a:cs typeface="Comic Sans MS"/>
              </a:rPr>
              <a:t>accident. </a:t>
            </a:r>
            <a:r>
              <a:rPr sz="2200" spc="-5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had </a:t>
            </a:r>
            <a:r>
              <a:rPr sz="2200" spc="-5" dirty="0">
                <a:latin typeface="Comic Sans MS"/>
                <a:cs typeface="Comic Sans MS"/>
              </a:rPr>
              <a:t>felt </a:t>
            </a:r>
            <a:r>
              <a:rPr sz="2200" dirty="0">
                <a:latin typeface="Comic Sans MS"/>
                <a:cs typeface="Comic Sans MS"/>
              </a:rPr>
              <a:t>like he </a:t>
            </a:r>
            <a:r>
              <a:rPr sz="2200" spc="5" dirty="0">
                <a:latin typeface="Comic Sans MS"/>
                <a:cs typeface="Comic Sans MS"/>
              </a:rPr>
              <a:t>was  </a:t>
            </a:r>
            <a:r>
              <a:rPr sz="2200" dirty="0">
                <a:latin typeface="Comic Sans MS"/>
                <a:cs typeface="Comic Sans MS"/>
              </a:rPr>
              <a:t>holding </a:t>
            </a:r>
            <a:r>
              <a:rPr sz="2200" spc="-5" dirty="0">
                <a:latin typeface="Comic Sans MS"/>
                <a:cs typeface="Comic Sans MS"/>
              </a:rPr>
              <a:t>destiny's shoes. </a:t>
            </a:r>
            <a:r>
              <a:rPr sz="2200" spc="5" dirty="0">
                <a:latin typeface="Comic Sans MS"/>
                <a:cs typeface="Comic Sans MS"/>
              </a:rPr>
              <a:t>He ran. Thinking </a:t>
            </a:r>
            <a:r>
              <a:rPr sz="2200" spc="-5" dirty="0">
                <a:latin typeface="Comic Sans MS"/>
                <a:cs typeface="Comic Sans MS"/>
              </a:rPr>
              <a:t>back  now, </a:t>
            </a:r>
            <a:r>
              <a:rPr sz="2200" dirty="0">
                <a:latin typeface="Comic Sans MS"/>
                <a:cs typeface="Comic Sans MS"/>
              </a:rPr>
              <a:t>he wasn't sure </a:t>
            </a:r>
            <a:r>
              <a:rPr sz="2200" spc="-10" dirty="0">
                <a:latin typeface="Comic Sans MS"/>
                <a:cs typeface="Comic Sans MS"/>
              </a:rPr>
              <a:t>why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5" dirty="0">
                <a:latin typeface="Comic Sans MS"/>
                <a:cs typeface="Comic Sans MS"/>
              </a:rPr>
              <a:t>ran. </a:t>
            </a:r>
            <a:r>
              <a:rPr sz="2200" dirty="0">
                <a:latin typeface="Comic Sans MS"/>
                <a:cs typeface="Comic Sans MS"/>
              </a:rPr>
              <a:t>Maybe he </a:t>
            </a:r>
            <a:r>
              <a:rPr sz="2200" spc="-5" dirty="0">
                <a:latin typeface="Comic Sans MS"/>
                <a:cs typeface="Comic Sans MS"/>
              </a:rPr>
              <a:t>was  </a:t>
            </a:r>
            <a:r>
              <a:rPr sz="2200" spc="5" dirty="0">
                <a:latin typeface="Comic Sans MS"/>
                <a:cs typeface="Comic Sans MS"/>
              </a:rPr>
              <a:t>in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5" dirty="0">
                <a:latin typeface="Comic Sans MS"/>
                <a:cs typeface="Comic Sans MS"/>
              </a:rPr>
              <a:t>hurry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bring the </a:t>
            </a:r>
            <a:r>
              <a:rPr sz="2200" spc="-5" dirty="0">
                <a:latin typeface="Comic Sans MS"/>
                <a:cs typeface="Comic Sans MS"/>
              </a:rPr>
              <a:t>shoes to </a:t>
            </a:r>
            <a:r>
              <a:rPr sz="2200" dirty="0">
                <a:latin typeface="Comic Sans MS"/>
                <a:cs typeface="Comic Sans MS"/>
              </a:rPr>
              <a:t>his father, </a:t>
            </a:r>
            <a:r>
              <a:rPr sz="2200" spc="10" dirty="0">
                <a:latin typeface="Comic Sans MS"/>
                <a:cs typeface="Comic Sans MS"/>
              </a:rPr>
              <a:t>or </a:t>
            </a:r>
            <a:r>
              <a:rPr sz="2200" spc="67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maybe he was trying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5" dirty="0">
                <a:latin typeface="Comic Sans MS"/>
                <a:cs typeface="Comic Sans MS"/>
              </a:rPr>
              <a:t>run </a:t>
            </a:r>
            <a:r>
              <a:rPr sz="2200" dirty="0">
                <a:latin typeface="Comic Sans MS"/>
                <a:cs typeface="Comic Sans MS"/>
              </a:rPr>
              <a:t>away </a:t>
            </a:r>
            <a:r>
              <a:rPr sz="2200" spc="5" dirty="0">
                <a:latin typeface="Comic Sans MS"/>
                <a:cs typeface="Comic Sans MS"/>
              </a:rPr>
              <a:t>from </a:t>
            </a:r>
            <a:r>
              <a:rPr sz="2200" dirty="0">
                <a:latin typeface="Comic Sans MS"/>
                <a:cs typeface="Comic Sans MS"/>
              </a:rPr>
              <a:t>his  </a:t>
            </a:r>
            <a:r>
              <a:rPr sz="2200" spc="-5" dirty="0">
                <a:latin typeface="Comic Sans MS"/>
                <a:cs typeface="Comic Sans MS"/>
              </a:rPr>
              <a:t>miserable </a:t>
            </a:r>
            <a:r>
              <a:rPr sz="2200" spc="-10" dirty="0">
                <a:latin typeface="Comic Sans MS"/>
                <a:cs typeface="Comic Sans MS"/>
              </a:rPr>
              <a:t>and </a:t>
            </a:r>
            <a:r>
              <a:rPr sz="2200" spc="-5" dirty="0">
                <a:latin typeface="Comic Sans MS"/>
                <a:cs typeface="Comic Sans MS"/>
              </a:rPr>
              <a:t>humiliating </a:t>
            </a:r>
            <a:r>
              <a:rPr sz="2200" dirty="0">
                <a:latin typeface="Comic Sans MS"/>
                <a:cs typeface="Comic Sans MS"/>
              </a:rPr>
              <a:t>day at</a:t>
            </a:r>
            <a:r>
              <a:rPr sz="2200" spc="-12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school.</a:t>
            </a:r>
            <a:endParaRPr sz="2200">
              <a:latin typeface="Comic Sans MS"/>
              <a:cs typeface="Comic Sans MS"/>
            </a:endParaRPr>
          </a:p>
          <a:p>
            <a:pPr marL="12700" indent="12065" algn="just">
              <a:lnSpc>
                <a:spcPct val="100000"/>
              </a:lnSpc>
              <a:spcBef>
                <a:spcPts val="625"/>
              </a:spcBef>
            </a:pPr>
            <a:r>
              <a:rPr sz="2200" spc="5" dirty="0">
                <a:latin typeface="Comic Sans MS"/>
                <a:cs typeface="Comic Sans MS"/>
              </a:rPr>
              <a:t>A  </a:t>
            </a:r>
            <a:r>
              <a:rPr sz="2200" spc="-15" dirty="0">
                <a:latin typeface="Comic Sans MS"/>
                <a:cs typeface="Comic Sans MS"/>
              </a:rPr>
              <a:t>patrol  </a:t>
            </a:r>
            <a:r>
              <a:rPr sz="2200" dirty="0">
                <a:latin typeface="Comic Sans MS"/>
                <a:cs typeface="Comic Sans MS"/>
              </a:rPr>
              <a:t>car  </a:t>
            </a:r>
            <a:r>
              <a:rPr sz="2200" spc="-20" dirty="0">
                <a:latin typeface="Comic Sans MS"/>
                <a:cs typeface="Comic Sans MS"/>
              </a:rPr>
              <a:t>pulled  </a:t>
            </a:r>
            <a:r>
              <a:rPr sz="2200" spc="-15" dirty="0">
                <a:latin typeface="Comic Sans MS"/>
                <a:cs typeface="Comic Sans MS"/>
              </a:rPr>
              <a:t>alongside  </a:t>
            </a:r>
            <a:r>
              <a:rPr sz="2200" spc="-10" dirty="0">
                <a:latin typeface="Comic Sans MS"/>
                <a:cs typeface="Comic Sans MS"/>
              </a:rPr>
              <a:t>him.  </a:t>
            </a:r>
            <a:r>
              <a:rPr sz="2200" spc="5" dirty="0">
                <a:latin typeface="Comic Sans MS"/>
                <a:cs typeface="Comic Sans MS"/>
              </a:rPr>
              <a:t>A </a:t>
            </a:r>
            <a:r>
              <a:rPr sz="2200" spc="204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policeman</a:t>
            </a:r>
            <a:endParaRPr sz="2200">
              <a:latin typeface="Comic Sans MS"/>
              <a:cs typeface="Comic Sans MS"/>
            </a:endParaRPr>
          </a:p>
          <a:p>
            <a:pPr marL="12700" marR="6350" algn="just">
              <a:lnSpc>
                <a:spcPct val="130900"/>
              </a:lnSpc>
              <a:spcBef>
                <a:spcPts val="5"/>
              </a:spcBef>
            </a:pPr>
            <a:r>
              <a:rPr sz="2200" spc="-20" dirty="0">
                <a:latin typeface="Comic Sans MS"/>
                <a:cs typeface="Comic Sans MS"/>
              </a:rPr>
              <a:t>asked </a:t>
            </a:r>
            <a:r>
              <a:rPr sz="2200" dirty="0">
                <a:latin typeface="Comic Sans MS"/>
                <a:cs typeface="Comic Sans MS"/>
              </a:rPr>
              <a:t>him why he was </a:t>
            </a:r>
            <a:r>
              <a:rPr sz="2200" spc="-15" dirty="0">
                <a:latin typeface="Comic Sans MS"/>
                <a:cs typeface="Comic Sans MS"/>
              </a:rPr>
              <a:t>running. Then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20" dirty="0">
                <a:latin typeface="Comic Sans MS"/>
                <a:cs typeface="Comic Sans MS"/>
              </a:rPr>
              <a:t>took </a:t>
            </a:r>
            <a:r>
              <a:rPr sz="2200" dirty="0">
                <a:latin typeface="Comic Sans MS"/>
                <a:cs typeface="Comic Sans MS"/>
              </a:rPr>
              <a:t>the  </a:t>
            </a:r>
            <a:r>
              <a:rPr sz="2200" spc="-20" dirty="0">
                <a:latin typeface="Comic Sans MS"/>
                <a:cs typeface="Comic Sans MS"/>
              </a:rPr>
              <a:t>shoes   </a:t>
            </a:r>
            <a:r>
              <a:rPr sz="2200" dirty="0">
                <a:latin typeface="Comic Sans MS"/>
                <a:cs typeface="Comic Sans MS"/>
              </a:rPr>
              <a:t>and  </a:t>
            </a:r>
            <a:r>
              <a:rPr sz="2200" spc="-10" dirty="0">
                <a:latin typeface="Comic Sans MS"/>
                <a:cs typeface="Comic Sans MS"/>
              </a:rPr>
              <a:t>made  </a:t>
            </a:r>
            <a:r>
              <a:rPr sz="2200" dirty="0">
                <a:latin typeface="Comic Sans MS"/>
                <a:cs typeface="Comic Sans MS"/>
              </a:rPr>
              <a:t>a   </a:t>
            </a:r>
            <a:r>
              <a:rPr sz="2200" spc="-15" dirty="0">
                <a:latin typeface="Comic Sans MS"/>
                <a:cs typeface="Comic Sans MS"/>
              </a:rPr>
              <a:t>call </a:t>
            </a:r>
            <a:r>
              <a:rPr sz="2200" spc="62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on   </a:t>
            </a:r>
            <a:r>
              <a:rPr sz="2200" dirty="0">
                <a:latin typeface="Comic Sans MS"/>
                <a:cs typeface="Comic Sans MS"/>
              </a:rPr>
              <a:t>his   </a:t>
            </a:r>
            <a:r>
              <a:rPr sz="2200" spc="-15" dirty="0">
                <a:latin typeface="Comic Sans MS"/>
                <a:cs typeface="Comic Sans MS"/>
              </a:rPr>
              <a:t>radio.</a:t>
            </a:r>
            <a:r>
              <a:rPr sz="2200" spc="27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Shortly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38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3064"/>
            <a:ext cx="6616065" cy="8739505"/>
          </a:xfrm>
          <a:prstGeom prst="rect">
            <a:avLst/>
          </a:prstGeom>
        </p:spPr>
        <p:txBody>
          <a:bodyPr vert="horz" wrap="square" lIns="0" tIns="11303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890"/>
              </a:spcBef>
            </a:pPr>
            <a:r>
              <a:rPr sz="2200" spc="-20" dirty="0">
                <a:latin typeface="Comic Sans MS"/>
                <a:cs typeface="Comic Sans MS"/>
              </a:rPr>
              <a:t>thereafter, </a:t>
            </a:r>
            <a:r>
              <a:rPr sz="2200" spc="-15" dirty="0">
                <a:latin typeface="Comic Sans MS"/>
                <a:cs typeface="Comic Sans MS"/>
              </a:rPr>
              <a:t>Stanley was</a:t>
            </a:r>
            <a:r>
              <a:rPr sz="2200" spc="-7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arrested.</a:t>
            </a:r>
            <a:endParaRPr sz="2200">
              <a:latin typeface="Comic Sans MS"/>
              <a:cs typeface="Comic Sans MS"/>
            </a:endParaRPr>
          </a:p>
          <a:p>
            <a:pPr marL="241300" marR="9525" algn="just">
              <a:lnSpc>
                <a:spcPct val="116399"/>
              </a:lnSpc>
              <a:spcBef>
                <a:spcPts val="365"/>
              </a:spcBef>
            </a:pPr>
            <a:r>
              <a:rPr sz="2200" dirty="0">
                <a:latin typeface="Comic Sans MS"/>
                <a:cs typeface="Comic Sans MS"/>
              </a:rPr>
              <a:t>It turned out the </a:t>
            </a:r>
            <a:r>
              <a:rPr sz="2200" spc="5" dirty="0">
                <a:latin typeface="Comic Sans MS"/>
                <a:cs typeface="Comic Sans MS"/>
              </a:rPr>
              <a:t>sneakers </a:t>
            </a:r>
            <a:r>
              <a:rPr sz="2200" dirty="0">
                <a:latin typeface="Comic Sans MS"/>
                <a:cs typeface="Comic Sans MS"/>
              </a:rPr>
              <a:t>had </a:t>
            </a:r>
            <a:r>
              <a:rPr sz="2200" spc="-5" dirty="0">
                <a:latin typeface="Comic Sans MS"/>
                <a:cs typeface="Comic Sans MS"/>
              </a:rPr>
              <a:t>been </a:t>
            </a:r>
            <a:r>
              <a:rPr sz="2200" dirty="0">
                <a:latin typeface="Comic Sans MS"/>
                <a:cs typeface="Comic Sans MS"/>
              </a:rPr>
              <a:t>stolen  </a:t>
            </a:r>
            <a:r>
              <a:rPr sz="2200" spc="5" dirty="0">
                <a:latin typeface="Comic Sans MS"/>
                <a:cs typeface="Comic Sans MS"/>
              </a:rPr>
              <a:t>from </a:t>
            </a:r>
            <a:r>
              <a:rPr sz="2200" dirty="0">
                <a:latin typeface="Comic Sans MS"/>
                <a:cs typeface="Comic Sans MS"/>
              </a:rPr>
              <a:t>a display at the </a:t>
            </a:r>
            <a:r>
              <a:rPr sz="2200" spc="-5" dirty="0">
                <a:latin typeface="Comic Sans MS"/>
                <a:cs typeface="Comic Sans MS"/>
              </a:rPr>
              <a:t>homeless</a:t>
            </a:r>
            <a:r>
              <a:rPr sz="2200" spc="-13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shelter.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625"/>
              </a:spcBef>
            </a:pPr>
            <a:r>
              <a:rPr sz="2200" dirty="0">
                <a:latin typeface="Comic Sans MS"/>
                <a:cs typeface="Comic Sans MS"/>
              </a:rPr>
              <a:t>That</a:t>
            </a:r>
            <a:r>
              <a:rPr sz="2200" spc="434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evening</a:t>
            </a:r>
            <a:r>
              <a:rPr sz="2200" spc="459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rich</a:t>
            </a:r>
            <a:r>
              <a:rPr sz="2200" spc="44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people</a:t>
            </a:r>
            <a:r>
              <a:rPr sz="2200" spc="44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were</a:t>
            </a:r>
            <a:r>
              <a:rPr sz="2200" spc="44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going</a:t>
            </a:r>
            <a:r>
              <a:rPr sz="2200" spc="45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44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come</a:t>
            </a:r>
            <a:r>
              <a:rPr sz="2200" spc="44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to</a:t>
            </a:r>
            <a:endParaRPr sz="2200">
              <a:latin typeface="Comic Sans MS"/>
              <a:cs typeface="Comic Sans MS"/>
            </a:endParaRPr>
          </a:p>
          <a:p>
            <a:pPr marL="12700" marR="6985" algn="just">
              <a:lnSpc>
                <a:spcPct val="131000"/>
              </a:lnSpc>
            </a:pP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shelter </a:t>
            </a:r>
            <a:r>
              <a:rPr sz="2200" dirty="0">
                <a:latin typeface="Comic Sans MS"/>
                <a:cs typeface="Comic Sans MS"/>
              </a:rPr>
              <a:t>and pay a hundred dollars </a:t>
            </a:r>
            <a:r>
              <a:rPr sz="2200" spc="-5" dirty="0">
                <a:latin typeface="Comic Sans MS"/>
                <a:cs typeface="Comic Sans MS"/>
              </a:rPr>
              <a:t>to eat </a:t>
            </a:r>
            <a:r>
              <a:rPr sz="2200" dirty="0">
                <a:latin typeface="Comic Sans MS"/>
                <a:cs typeface="Comic Sans MS"/>
              </a:rPr>
              <a:t>the  </a:t>
            </a:r>
            <a:r>
              <a:rPr sz="2200" spc="-5" dirty="0">
                <a:latin typeface="Comic Sans MS"/>
                <a:cs typeface="Comic Sans MS"/>
              </a:rPr>
              <a:t>food that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poor </a:t>
            </a:r>
            <a:r>
              <a:rPr sz="2200" dirty="0">
                <a:latin typeface="Comic Sans MS"/>
                <a:cs typeface="Comic Sans MS"/>
              </a:rPr>
              <a:t>people </a:t>
            </a:r>
            <a:r>
              <a:rPr sz="2200" spc="-5" dirty="0">
                <a:latin typeface="Comic Sans MS"/>
                <a:cs typeface="Comic Sans MS"/>
              </a:rPr>
              <a:t>ate </a:t>
            </a:r>
            <a:r>
              <a:rPr sz="2200" dirty="0">
                <a:latin typeface="Comic Sans MS"/>
                <a:cs typeface="Comic Sans MS"/>
              </a:rPr>
              <a:t>every day for </a:t>
            </a:r>
            <a:r>
              <a:rPr sz="2200" spc="-5" dirty="0">
                <a:latin typeface="Comic Sans MS"/>
                <a:cs typeface="Comic Sans MS"/>
              </a:rPr>
              <a:t>free.  </a:t>
            </a:r>
            <a:r>
              <a:rPr sz="2200" dirty="0">
                <a:latin typeface="Comic Sans MS"/>
                <a:cs typeface="Comic Sans MS"/>
              </a:rPr>
              <a:t>Clyde </a:t>
            </a:r>
            <a:r>
              <a:rPr sz="2200" spc="-5" dirty="0">
                <a:latin typeface="Comic Sans MS"/>
                <a:cs typeface="Comic Sans MS"/>
              </a:rPr>
              <a:t>Livingston, </a:t>
            </a:r>
            <a:r>
              <a:rPr sz="2200" dirty="0">
                <a:latin typeface="Comic Sans MS"/>
                <a:cs typeface="Comic Sans MS"/>
              </a:rPr>
              <a:t>who </a:t>
            </a:r>
            <a:r>
              <a:rPr sz="2200" spc="-10" dirty="0">
                <a:latin typeface="Comic Sans MS"/>
                <a:cs typeface="Comic Sans MS"/>
              </a:rPr>
              <a:t>had </a:t>
            </a:r>
            <a:r>
              <a:rPr sz="2200" spc="-5" dirty="0">
                <a:latin typeface="Comic Sans MS"/>
                <a:cs typeface="Comic Sans MS"/>
              </a:rPr>
              <a:t>once </a:t>
            </a:r>
            <a:r>
              <a:rPr sz="2200" spc="-20" dirty="0">
                <a:latin typeface="Comic Sans MS"/>
                <a:cs typeface="Comic Sans MS"/>
              </a:rPr>
              <a:t>lived </a:t>
            </a:r>
            <a:r>
              <a:rPr sz="2200" dirty="0">
                <a:latin typeface="Comic Sans MS"/>
                <a:cs typeface="Comic Sans MS"/>
              </a:rPr>
              <a:t>at the</a:t>
            </a:r>
            <a:r>
              <a:rPr sz="2200" spc="16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shelter</a:t>
            </a:r>
            <a:endParaRPr sz="2200">
              <a:latin typeface="Comic Sans MS"/>
              <a:cs typeface="Comic Sans MS"/>
            </a:endParaRPr>
          </a:p>
          <a:p>
            <a:pPr marL="12700" marR="5080" algn="just">
              <a:lnSpc>
                <a:spcPct val="131200"/>
              </a:lnSpc>
              <a:spcBef>
                <a:spcPts val="15"/>
              </a:spcBef>
            </a:pPr>
            <a:r>
              <a:rPr sz="2200" spc="-20" dirty="0">
                <a:latin typeface="Comic Sans MS"/>
                <a:cs typeface="Comic Sans MS"/>
              </a:rPr>
              <a:t>when </a:t>
            </a:r>
            <a:r>
              <a:rPr sz="2200" dirty="0">
                <a:latin typeface="Comic Sans MS"/>
                <a:cs typeface="Comic Sans MS"/>
              </a:rPr>
              <a:t>he was </a:t>
            </a:r>
            <a:r>
              <a:rPr sz="2200" spc="-15" dirty="0">
                <a:latin typeface="Comic Sans MS"/>
                <a:cs typeface="Comic Sans MS"/>
              </a:rPr>
              <a:t>younger,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20" dirty="0">
                <a:latin typeface="Comic Sans MS"/>
                <a:cs typeface="Comic Sans MS"/>
              </a:rPr>
              <a:t>going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5" dirty="0">
                <a:latin typeface="Comic Sans MS"/>
                <a:cs typeface="Comic Sans MS"/>
              </a:rPr>
              <a:t>speak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15" dirty="0">
                <a:latin typeface="Comic Sans MS"/>
                <a:cs typeface="Comic Sans MS"/>
              </a:rPr>
              <a:t>sign </a:t>
            </a:r>
            <a:r>
              <a:rPr sz="2200" spc="62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autographs.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shoes would </a:t>
            </a:r>
            <a:r>
              <a:rPr sz="2200" spc="5" dirty="0">
                <a:latin typeface="Comic Sans MS"/>
                <a:cs typeface="Comic Sans MS"/>
              </a:rPr>
              <a:t>be </a:t>
            </a:r>
            <a:r>
              <a:rPr sz="2200" spc="-5" dirty="0">
                <a:latin typeface="Comic Sans MS"/>
                <a:cs typeface="Comic Sans MS"/>
              </a:rPr>
              <a:t>auctioned,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5" dirty="0">
                <a:latin typeface="Comic Sans MS"/>
                <a:cs typeface="Comic Sans MS"/>
              </a:rPr>
              <a:t>it 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5" dirty="0">
                <a:latin typeface="Comic Sans MS"/>
                <a:cs typeface="Comic Sans MS"/>
              </a:rPr>
              <a:t>expected that </a:t>
            </a:r>
            <a:r>
              <a:rPr sz="2200" dirty="0">
                <a:latin typeface="Comic Sans MS"/>
                <a:cs typeface="Comic Sans MS"/>
              </a:rPr>
              <a:t>they </a:t>
            </a:r>
            <a:r>
              <a:rPr sz="2200" spc="-5" dirty="0">
                <a:latin typeface="Comic Sans MS"/>
                <a:cs typeface="Comic Sans MS"/>
              </a:rPr>
              <a:t>would sell </a:t>
            </a:r>
            <a:r>
              <a:rPr sz="2200" spc="-10" dirty="0">
                <a:latin typeface="Comic Sans MS"/>
                <a:cs typeface="Comic Sans MS"/>
              </a:rPr>
              <a:t>for over </a:t>
            </a:r>
            <a:r>
              <a:rPr sz="2200" spc="-5" dirty="0">
                <a:latin typeface="Comic Sans MS"/>
                <a:cs typeface="Comic Sans MS"/>
              </a:rPr>
              <a:t>five  </a:t>
            </a:r>
            <a:r>
              <a:rPr sz="2200" spc="-20" dirty="0">
                <a:latin typeface="Comic Sans MS"/>
                <a:cs typeface="Comic Sans MS"/>
              </a:rPr>
              <a:t>thousand </a:t>
            </a:r>
            <a:r>
              <a:rPr sz="2200" spc="-15" dirty="0">
                <a:latin typeface="Comic Sans MS"/>
                <a:cs typeface="Comic Sans MS"/>
              </a:rPr>
              <a:t>dollars. </a:t>
            </a:r>
            <a:r>
              <a:rPr sz="2200" spc="5" dirty="0">
                <a:latin typeface="Comic Sans MS"/>
                <a:cs typeface="Comic Sans MS"/>
              </a:rPr>
              <a:t>All the </a:t>
            </a:r>
            <a:r>
              <a:rPr sz="2200" spc="-20" dirty="0">
                <a:latin typeface="Comic Sans MS"/>
                <a:cs typeface="Comic Sans MS"/>
              </a:rPr>
              <a:t>money </a:t>
            </a:r>
            <a:r>
              <a:rPr sz="2200" spc="-10" dirty="0">
                <a:latin typeface="Comic Sans MS"/>
                <a:cs typeface="Comic Sans MS"/>
              </a:rPr>
              <a:t>would </a:t>
            </a:r>
            <a:r>
              <a:rPr sz="2200" dirty="0">
                <a:latin typeface="Comic Sans MS"/>
                <a:cs typeface="Comic Sans MS"/>
              </a:rPr>
              <a:t>go </a:t>
            </a:r>
            <a:r>
              <a:rPr sz="2200" spc="5" dirty="0">
                <a:latin typeface="Comic Sans MS"/>
                <a:cs typeface="Comic Sans MS"/>
              </a:rPr>
              <a:t>to </a:t>
            </a:r>
            <a:r>
              <a:rPr sz="2200" spc="-15" dirty="0">
                <a:latin typeface="Comic Sans MS"/>
                <a:cs typeface="Comic Sans MS"/>
              </a:rPr>
              <a:t>help 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-10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homeless.</a:t>
            </a:r>
            <a:endParaRPr sz="2200">
              <a:latin typeface="Comic Sans MS"/>
              <a:cs typeface="Comic Sans MS"/>
            </a:endParaRPr>
          </a:p>
          <a:p>
            <a:pPr marL="12700" marR="229870" indent="228600" algn="just">
              <a:lnSpc>
                <a:spcPct val="130900"/>
              </a:lnSpc>
            </a:pPr>
            <a:r>
              <a:rPr sz="2200" dirty="0">
                <a:latin typeface="Comic Sans MS"/>
                <a:cs typeface="Comic Sans MS"/>
              </a:rPr>
              <a:t>Because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the baseball </a:t>
            </a:r>
            <a:r>
              <a:rPr sz="2200" spc="-5" dirty="0">
                <a:latin typeface="Comic Sans MS"/>
                <a:cs typeface="Comic Sans MS"/>
              </a:rPr>
              <a:t>schedule, Stanley's  </a:t>
            </a:r>
            <a:r>
              <a:rPr sz="2200" dirty="0">
                <a:latin typeface="Comic Sans MS"/>
                <a:cs typeface="Comic Sans MS"/>
              </a:rPr>
              <a:t>trial </a:t>
            </a:r>
            <a:r>
              <a:rPr sz="2200" spc="-5" dirty="0">
                <a:latin typeface="Comic Sans MS"/>
                <a:cs typeface="Comic Sans MS"/>
              </a:rPr>
              <a:t>was delayed </a:t>
            </a:r>
            <a:r>
              <a:rPr sz="2200" dirty="0">
                <a:latin typeface="Comic Sans MS"/>
                <a:cs typeface="Comic Sans MS"/>
              </a:rPr>
              <a:t>several </a:t>
            </a:r>
            <a:r>
              <a:rPr sz="2200" spc="-5" dirty="0">
                <a:latin typeface="Comic Sans MS"/>
                <a:cs typeface="Comic Sans MS"/>
              </a:rPr>
              <a:t>months. </a:t>
            </a:r>
            <a:r>
              <a:rPr sz="2200" dirty="0">
                <a:latin typeface="Comic Sans MS"/>
                <a:cs typeface="Comic Sans MS"/>
              </a:rPr>
              <a:t>His</a:t>
            </a:r>
            <a:r>
              <a:rPr sz="2200" spc="31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parents</a:t>
            </a:r>
            <a:endParaRPr sz="2200">
              <a:latin typeface="Comic Sans MS"/>
              <a:cs typeface="Comic Sans MS"/>
            </a:endParaRPr>
          </a:p>
          <a:p>
            <a:pPr marL="12700" marR="227329" algn="just">
              <a:lnSpc>
                <a:spcPct val="130900"/>
              </a:lnSpc>
              <a:spcBef>
                <a:spcPts val="25"/>
              </a:spcBef>
            </a:pPr>
            <a:r>
              <a:rPr sz="2200" dirty="0">
                <a:latin typeface="Comic Sans MS"/>
                <a:cs typeface="Comic Sans MS"/>
              </a:rPr>
              <a:t>couldn't afford a </a:t>
            </a:r>
            <a:r>
              <a:rPr sz="2200" spc="-5" dirty="0">
                <a:latin typeface="Comic Sans MS"/>
                <a:cs typeface="Comic Sans MS"/>
              </a:rPr>
              <a:t>lawyer. "You don't need </a:t>
            </a:r>
            <a:r>
              <a:rPr sz="2200" dirty="0">
                <a:latin typeface="Comic Sans MS"/>
                <a:cs typeface="Comic Sans MS"/>
              </a:rPr>
              <a:t>a  lawyer," his </a:t>
            </a:r>
            <a:r>
              <a:rPr sz="2200" spc="-5" dirty="0">
                <a:latin typeface="Comic Sans MS"/>
                <a:cs typeface="Comic Sans MS"/>
              </a:rPr>
              <a:t>mother </a:t>
            </a:r>
            <a:r>
              <a:rPr sz="2200" spc="-10" dirty="0">
                <a:latin typeface="Comic Sans MS"/>
                <a:cs typeface="Comic Sans MS"/>
              </a:rPr>
              <a:t>had </a:t>
            </a:r>
            <a:r>
              <a:rPr sz="2200" dirty="0">
                <a:latin typeface="Comic Sans MS"/>
                <a:cs typeface="Comic Sans MS"/>
              </a:rPr>
              <a:t>said. "Just </a:t>
            </a:r>
            <a:r>
              <a:rPr sz="2200" spc="-20" dirty="0">
                <a:latin typeface="Comic Sans MS"/>
                <a:cs typeface="Comic Sans MS"/>
              </a:rPr>
              <a:t>tell </a:t>
            </a:r>
            <a:r>
              <a:rPr sz="2200" spc="-10" dirty="0">
                <a:latin typeface="Comic Sans MS"/>
                <a:cs typeface="Comic Sans MS"/>
              </a:rPr>
              <a:t>the  </a:t>
            </a:r>
            <a:r>
              <a:rPr sz="2200" spc="-25" dirty="0">
                <a:latin typeface="Comic Sans MS"/>
                <a:cs typeface="Comic Sans MS"/>
              </a:rPr>
              <a:t>truth."</a:t>
            </a:r>
            <a:endParaRPr sz="2200">
              <a:latin typeface="Comic Sans MS"/>
              <a:cs typeface="Comic Sans MS"/>
            </a:endParaRPr>
          </a:p>
          <a:p>
            <a:pPr marL="12700" indent="228600" algn="just">
              <a:lnSpc>
                <a:spcPct val="100000"/>
              </a:lnSpc>
              <a:spcBef>
                <a:spcPts val="815"/>
              </a:spcBef>
            </a:pPr>
            <a:r>
              <a:rPr sz="2200" spc="-5" dirty="0">
                <a:latin typeface="Comic Sans MS"/>
                <a:cs typeface="Comic Sans MS"/>
              </a:rPr>
              <a:t>Stanley  told  </a:t>
            </a:r>
            <a:r>
              <a:rPr sz="2200" dirty="0">
                <a:latin typeface="Comic Sans MS"/>
                <a:cs typeface="Comic Sans MS"/>
              </a:rPr>
              <a:t>the  truth,  </a:t>
            </a:r>
            <a:r>
              <a:rPr sz="2200" spc="5" dirty="0">
                <a:latin typeface="Comic Sans MS"/>
                <a:cs typeface="Comic Sans MS"/>
              </a:rPr>
              <a:t>but  </a:t>
            </a:r>
            <a:r>
              <a:rPr sz="2200" dirty="0">
                <a:latin typeface="Comic Sans MS"/>
                <a:cs typeface="Comic Sans MS"/>
              </a:rPr>
              <a:t>perhaps  </a:t>
            </a:r>
            <a:r>
              <a:rPr sz="2200" spc="5" dirty="0">
                <a:latin typeface="Comic Sans MS"/>
                <a:cs typeface="Comic Sans MS"/>
              </a:rPr>
              <a:t>it </a:t>
            </a:r>
            <a:r>
              <a:rPr sz="2200" dirty="0">
                <a:latin typeface="Comic Sans MS"/>
                <a:cs typeface="Comic Sans MS"/>
              </a:rPr>
              <a:t>would</a:t>
            </a:r>
            <a:endParaRPr sz="2200">
              <a:latin typeface="Comic Sans MS"/>
              <a:cs typeface="Comic Sans MS"/>
            </a:endParaRPr>
          </a:p>
          <a:p>
            <a:pPr marL="12700" marR="127635" algn="just">
              <a:lnSpc>
                <a:spcPct val="131000"/>
              </a:lnSpc>
              <a:spcBef>
                <a:spcPts val="25"/>
              </a:spcBef>
            </a:pPr>
            <a:r>
              <a:rPr sz="2200" dirty="0">
                <a:latin typeface="Comic Sans MS"/>
                <a:cs typeface="Comic Sans MS"/>
              </a:rPr>
              <a:t>have </a:t>
            </a:r>
            <a:r>
              <a:rPr sz="2200" spc="-5" dirty="0">
                <a:latin typeface="Comic Sans MS"/>
                <a:cs typeface="Comic Sans MS"/>
              </a:rPr>
              <a:t>been better </a:t>
            </a:r>
            <a:r>
              <a:rPr sz="2200" spc="5" dirty="0">
                <a:latin typeface="Comic Sans MS"/>
                <a:cs typeface="Comic Sans MS"/>
              </a:rPr>
              <a:t>if </a:t>
            </a:r>
            <a:r>
              <a:rPr sz="2200" dirty="0">
                <a:latin typeface="Comic Sans MS"/>
                <a:cs typeface="Comic Sans MS"/>
              </a:rPr>
              <a:t>he had lied a little.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could  </a:t>
            </a:r>
            <a:r>
              <a:rPr sz="2200" dirty="0">
                <a:latin typeface="Comic Sans MS"/>
                <a:cs typeface="Comic Sans MS"/>
              </a:rPr>
              <a:t>have</a:t>
            </a:r>
            <a:r>
              <a:rPr sz="2200" spc="33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said</a:t>
            </a:r>
            <a:r>
              <a:rPr sz="2200" spc="36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he</a:t>
            </a:r>
            <a:r>
              <a:rPr sz="2200" spc="33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found</a:t>
            </a:r>
            <a:r>
              <a:rPr sz="2200" spc="37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the</a:t>
            </a:r>
            <a:r>
              <a:rPr sz="2200" spc="33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shoes</a:t>
            </a:r>
            <a:r>
              <a:rPr sz="2200" spc="35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in</a:t>
            </a:r>
            <a:r>
              <a:rPr sz="2200" spc="36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33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street.</a:t>
            </a:r>
            <a:r>
              <a:rPr sz="2200" spc="35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No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39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3064"/>
            <a:ext cx="6612890" cy="7367905"/>
          </a:xfrm>
          <a:prstGeom prst="rect">
            <a:avLst/>
          </a:prstGeom>
        </p:spPr>
        <p:txBody>
          <a:bodyPr vert="horz" wrap="square" lIns="0" tIns="1130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90"/>
              </a:spcBef>
            </a:pPr>
            <a:r>
              <a:rPr sz="2200" spc="-5" dirty="0">
                <a:latin typeface="Comic Sans MS"/>
                <a:cs typeface="Comic Sans MS"/>
              </a:rPr>
              <a:t>one believed they fell </a:t>
            </a:r>
            <a:r>
              <a:rPr sz="2200" spc="10" dirty="0">
                <a:latin typeface="Comic Sans MS"/>
                <a:cs typeface="Comic Sans MS"/>
              </a:rPr>
              <a:t>from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-32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sky.</a:t>
            </a:r>
            <a:endParaRPr sz="2200">
              <a:latin typeface="Comic Sans MS"/>
              <a:cs typeface="Comic Sans MS"/>
            </a:endParaRPr>
          </a:p>
          <a:p>
            <a:pPr marL="241300" marR="5080">
              <a:lnSpc>
                <a:spcPct val="116399"/>
              </a:lnSpc>
              <a:spcBef>
                <a:spcPts val="365"/>
              </a:spcBef>
              <a:tabLst>
                <a:tab pos="673735" algn="l"/>
                <a:tab pos="1682114" algn="l"/>
                <a:tab pos="2864485" algn="l"/>
                <a:tab pos="3330575" algn="l"/>
                <a:tab pos="4600575" algn="l"/>
                <a:tab pos="5033010" algn="l"/>
                <a:tab pos="5654040" algn="l"/>
                <a:tab pos="6186805" algn="l"/>
              </a:tabLst>
            </a:pPr>
            <a:r>
              <a:rPr sz="2200" spc="-5" dirty="0">
                <a:latin typeface="Comic Sans MS"/>
                <a:cs typeface="Comic Sans MS"/>
              </a:rPr>
              <a:t>I</a:t>
            </a:r>
            <a:r>
              <a:rPr sz="2200" dirty="0">
                <a:latin typeface="Comic Sans MS"/>
                <a:cs typeface="Comic Sans MS"/>
              </a:rPr>
              <a:t>t	</a:t>
            </a:r>
            <a:r>
              <a:rPr sz="2200" spc="-5" dirty="0">
                <a:latin typeface="Comic Sans MS"/>
                <a:cs typeface="Comic Sans MS"/>
              </a:rPr>
              <a:t>wasn</a:t>
            </a:r>
            <a:r>
              <a:rPr sz="2200" spc="5" dirty="0">
                <a:latin typeface="Comic Sans MS"/>
                <a:cs typeface="Comic Sans MS"/>
              </a:rPr>
              <a:t>'</a:t>
            </a:r>
            <a:r>
              <a:rPr sz="2200" dirty="0">
                <a:latin typeface="Comic Sans MS"/>
                <a:cs typeface="Comic Sans MS"/>
              </a:rPr>
              <a:t>t	</a:t>
            </a:r>
            <a:r>
              <a:rPr sz="2200" spc="-5" dirty="0">
                <a:latin typeface="Comic Sans MS"/>
                <a:cs typeface="Comic Sans MS"/>
              </a:rPr>
              <a:t>d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stiny,	he	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-10" dirty="0">
                <a:latin typeface="Comic Sans MS"/>
                <a:cs typeface="Comic Sans MS"/>
              </a:rPr>
              <a:t>l</a:t>
            </a:r>
            <a:r>
              <a:rPr sz="2200" spc="-20" dirty="0">
                <a:latin typeface="Comic Sans MS"/>
                <a:cs typeface="Comic Sans MS"/>
              </a:rPr>
              <a:t>i</a:t>
            </a:r>
            <a:r>
              <a:rPr sz="2200" spc="5" dirty="0">
                <a:latin typeface="Comic Sans MS"/>
                <a:cs typeface="Comic Sans MS"/>
              </a:rPr>
              <a:t>z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spc="-5" dirty="0">
                <a:latin typeface="Comic Sans MS"/>
                <a:cs typeface="Comic Sans MS"/>
              </a:rPr>
              <a:t>d</a:t>
            </a:r>
            <a:r>
              <a:rPr sz="2200" dirty="0">
                <a:latin typeface="Comic Sans MS"/>
                <a:cs typeface="Comic Sans MS"/>
              </a:rPr>
              <a:t>.	</a:t>
            </a:r>
            <a:r>
              <a:rPr sz="2200" spc="-5" dirty="0">
                <a:latin typeface="Comic Sans MS"/>
                <a:cs typeface="Comic Sans MS"/>
              </a:rPr>
              <a:t>I</a:t>
            </a:r>
            <a:r>
              <a:rPr sz="2200" dirty="0">
                <a:latin typeface="Comic Sans MS"/>
                <a:cs typeface="Comic Sans MS"/>
              </a:rPr>
              <a:t>t	</a:t>
            </a:r>
            <a:r>
              <a:rPr sz="2200" spc="-5" dirty="0">
                <a:latin typeface="Comic Sans MS"/>
                <a:cs typeface="Comic Sans MS"/>
              </a:rPr>
              <a:t>wa</a:t>
            </a:r>
            <a:r>
              <a:rPr sz="2200" dirty="0">
                <a:latin typeface="Comic Sans MS"/>
                <a:cs typeface="Comic Sans MS"/>
              </a:rPr>
              <a:t>s	his	</a:t>
            </a:r>
            <a:r>
              <a:rPr sz="2200" spc="20" dirty="0">
                <a:latin typeface="Comic Sans MS"/>
                <a:cs typeface="Comic Sans MS"/>
              </a:rPr>
              <a:t>n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-  </a:t>
            </a:r>
            <a:r>
              <a:rPr sz="2200" spc="-5" dirty="0">
                <a:latin typeface="Comic Sans MS"/>
                <a:cs typeface="Comic Sans MS"/>
              </a:rPr>
              <a:t>good-dirty-rotten-pig-stealing-great-great-  grandfather!</a:t>
            </a:r>
            <a:endParaRPr sz="2200">
              <a:latin typeface="Comic Sans MS"/>
              <a:cs typeface="Comic Sans MS"/>
            </a:endParaRPr>
          </a:p>
          <a:p>
            <a:pPr marL="12700" marR="265430" indent="228600" algn="just">
              <a:lnSpc>
                <a:spcPts val="3460"/>
              </a:lnSpc>
              <a:spcBef>
                <a:spcPts val="55"/>
              </a:spcBef>
            </a:pP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dirty="0">
                <a:latin typeface="Comic Sans MS"/>
                <a:cs typeface="Comic Sans MS"/>
              </a:rPr>
              <a:t>judge </a:t>
            </a:r>
            <a:r>
              <a:rPr sz="2200" spc="-5" dirty="0">
                <a:latin typeface="Comic Sans MS"/>
                <a:cs typeface="Comic Sans MS"/>
              </a:rPr>
              <a:t>called Stanley's crime despicable.  </a:t>
            </a:r>
            <a:r>
              <a:rPr sz="2200" dirty="0">
                <a:latin typeface="Comic Sans MS"/>
                <a:cs typeface="Comic Sans MS"/>
              </a:rPr>
              <a:t>"The </a:t>
            </a:r>
            <a:r>
              <a:rPr sz="2200" spc="-5" dirty="0">
                <a:latin typeface="Comic Sans MS"/>
                <a:cs typeface="Comic Sans MS"/>
              </a:rPr>
              <a:t>shoes </a:t>
            </a:r>
            <a:r>
              <a:rPr sz="2200" dirty="0">
                <a:latin typeface="Comic Sans MS"/>
                <a:cs typeface="Comic Sans MS"/>
              </a:rPr>
              <a:t>were </a:t>
            </a:r>
            <a:r>
              <a:rPr sz="2200" spc="-5" dirty="0">
                <a:latin typeface="Comic Sans MS"/>
                <a:cs typeface="Comic Sans MS"/>
              </a:rPr>
              <a:t>valued </a:t>
            </a:r>
            <a:r>
              <a:rPr sz="2200" dirty="0">
                <a:latin typeface="Comic Sans MS"/>
                <a:cs typeface="Comic Sans MS"/>
              </a:rPr>
              <a:t>at </a:t>
            </a:r>
            <a:r>
              <a:rPr sz="2200" spc="-5" dirty="0">
                <a:latin typeface="Comic Sans MS"/>
                <a:cs typeface="Comic Sans MS"/>
              </a:rPr>
              <a:t>over </a:t>
            </a:r>
            <a:r>
              <a:rPr sz="2200" dirty="0">
                <a:latin typeface="Comic Sans MS"/>
                <a:cs typeface="Comic Sans MS"/>
              </a:rPr>
              <a:t>five </a:t>
            </a:r>
            <a:r>
              <a:rPr sz="2200" spc="-10" dirty="0">
                <a:latin typeface="Comic Sans MS"/>
                <a:cs typeface="Comic Sans MS"/>
              </a:rPr>
              <a:t>thousand  </a:t>
            </a:r>
            <a:r>
              <a:rPr sz="2200" dirty="0">
                <a:latin typeface="Comic Sans MS"/>
                <a:cs typeface="Comic Sans MS"/>
              </a:rPr>
              <a:t>dollars. </a:t>
            </a:r>
            <a:r>
              <a:rPr sz="2200" spc="-5" dirty="0">
                <a:latin typeface="Comic Sans MS"/>
                <a:cs typeface="Comic Sans MS"/>
              </a:rPr>
              <a:t>It  </a:t>
            </a:r>
            <a:r>
              <a:rPr sz="2200" dirty="0">
                <a:latin typeface="Comic Sans MS"/>
                <a:cs typeface="Comic Sans MS"/>
              </a:rPr>
              <a:t>was  </a:t>
            </a:r>
            <a:r>
              <a:rPr sz="2200" spc="-5" dirty="0">
                <a:latin typeface="Comic Sans MS"/>
                <a:cs typeface="Comic Sans MS"/>
              </a:rPr>
              <a:t>money  that  </a:t>
            </a:r>
            <a:r>
              <a:rPr sz="2200" dirty="0">
                <a:latin typeface="Comic Sans MS"/>
                <a:cs typeface="Comic Sans MS"/>
              </a:rPr>
              <a:t>would</a:t>
            </a:r>
            <a:r>
              <a:rPr sz="2200" spc="-33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provide  </a:t>
            </a:r>
            <a:r>
              <a:rPr sz="2200" spc="-10" dirty="0">
                <a:latin typeface="Comic Sans MS"/>
                <a:cs typeface="Comic Sans MS"/>
              </a:rPr>
              <a:t>food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560"/>
              </a:spcBef>
            </a:pP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5" dirty="0">
                <a:latin typeface="Comic Sans MS"/>
                <a:cs typeface="Comic Sans MS"/>
              </a:rPr>
              <a:t>shelter </a:t>
            </a:r>
            <a:r>
              <a:rPr sz="2200" spc="-10" dirty="0">
                <a:latin typeface="Comic Sans MS"/>
                <a:cs typeface="Comic Sans MS"/>
              </a:rPr>
              <a:t>for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20" dirty="0">
                <a:latin typeface="Comic Sans MS"/>
                <a:cs typeface="Comic Sans MS"/>
              </a:rPr>
              <a:t>homeless. And you stole</a:t>
            </a:r>
            <a:r>
              <a:rPr sz="2200" spc="21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that</a:t>
            </a:r>
            <a:endParaRPr sz="2200">
              <a:latin typeface="Comic Sans MS"/>
              <a:cs typeface="Comic Sans MS"/>
            </a:endParaRPr>
          </a:p>
          <a:p>
            <a:pPr marL="241300" marR="290830" indent="-228600" algn="just">
              <a:lnSpc>
                <a:spcPts val="3479"/>
              </a:lnSpc>
              <a:spcBef>
                <a:spcPts val="234"/>
              </a:spcBef>
            </a:pPr>
            <a:r>
              <a:rPr sz="2200" spc="-15" dirty="0">
                <a:latin typeface="Comic Sans MS"/>
                <a:cs typeface="Comic Sans MS"/>
              </a:rPr>
              <a:t>from </a:t>
            </a:r>
            <a:r>
              <a:rPr sz="2200" spc="-20" dirty="0">
                <a:latin typeface="Comic Sans MS"/>
                <a:cs typeface="Comic Sans MS"/>
              </a:rPr>
              <a:t>them, </a:t>
            </a:r>
            <a:r>
              <a:rPr sz="2200" spc="-10" dirty="0">
                <a:latin typeface="Comic Sans MS"/>
                <a:cs typeface="Comic Sans MS"/>
              </a:rPr>
              <a:t>just </a:t>
            </a:r>
            <a:r>
              <a:rPr sz="2200" dirty="0">
                <a:latin typeface="Comic Sans MS"/>
                <a:cs typeface="Comic Sans MS"/>
              </a:rPr>
              <a:t>so </a:t>
            </a:r>
            <a:r>
              <a:rPr sz="2200" spc="-20" dirty="0">
                <a:latin typeface="Comic Sans MS"/>
                <a:cs typeface="Comic Sans MS"/>
              </a:rPr>
              <a:t>you </a:t>
            </a:r>
            <a:r>
              <a:rPr sz="2200" spc="-25" dirty="0">
                <a:latin typeface="Comic Sans MS"/>
                <a:cs typeface="Comic Sans MS"/>
              </a:rPr>
              <a:t>could </a:t>
            </a:r>
            <a:r>
              <a:rPr sz="2200" spc="-20" dirty="0">
                <a:latin typeface="Comic Sans MS"/>
                <a:cs typeface="Comic Sans MS"/>
              </a:rPr>
              <a:t>have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20" dirty="0">
                <a:latin typeface="Comic Sans MS"/>
                <a:cs typeface="Comic Sans MS"/>
              </a:rPr>
              <a:t>souvenir."  </a:t>
            </a:r>
            <a:r>
              <a:rPr sz="2200" spc="-15" dirty="0">
                <a:latin typeface="Comic Sans MS"/>
                <a:cs typeface="Comic Sans MS"/>
              </a:rPr>
              <a:t>The </a:t>
            </a:r>
            <a:r>
              <a:rPr sz="2200" spc="-20" dirty="0">
                <a:latin typeface="Comic Sans MS"/>
                <a:cs typeface="Comic Sans MS"/>
              </a:rPr>
              <a:t>judge  </a:t>
            </a:r>
            <a:r>
              <a:rPr sz="2200" spc="-10" dirty="0">
                <a:latin typeface="Comic Sans MS"/>
                <a:cs typeface="Comic Sans MS"/>
              </a:rPr>
              <a:t>said  </a:t>
            </a:r>
            <a:r>
              <a:rPr sz="2200" spc="-15" dirty="0">
                <a:latin typeface="Comic Sans MS"/>
                <a:cs typeface="Comic Sans MS"/>
              </a:rPr>
              <a:t>that  there was  </a:t>
            </a:r>
            <a:r>
              <a:rPr sz="2200" dirty="0">
                <a:latin typeface="Comic Sans MS"/>
                <a:cs typeface="Comic Sans MS"/>
              </a:rPr>
              <a:t>an  </a:t>
            </a:r>
            <a:r>
              <a:rPr sz="2200" spc="-20" dirty="0">
                <a:latin typeface="Comic Sans MS"/>
                <a:cs typeface="Comic Sans MS"/>
              </a:rPr>
              <a:t>opening</a:t>
            </a:r>
            <a:r>
              <a:rPr sz="2200" spc="-5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at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560"/>
              </a:spcBef>
            </a:pPr>
            <a:r>
              <a:rPr sz="2200" spc="-20" dirty="0">
                <a:latin typeface="Comic Sans MS"/>
                <a:cs typeface="Comic Sans MS"/>
              </a:rPr>
              <a:t>Camp  </a:t>
            </a:r>
            <a:r>
              <a:rPr sz="2200" spc="-15" dirty="0">
                <a:latin typeface="Comic Sans MS"/>
                <a:cs typeface="Comic Sans MS"/>
              </a:rPr>
              <a:t>Green  Lake,  </a:t>
            </a:r>
            <a:r>
              <a:rPr sz="2200" spc="-10" dirty="0">
                <a:latin typeface="Comic Sans MS"/>
                <a:cs typeface="Comic Sans MS"/>
              </a:rPr>
              <a:t>and  </a:t>
            </a:r>
            <a:r>
              <a:rPr sz="2200" dirty="0">
                <a:latin typeface="Comic Sans MS"/>
                <a:cs typeface="Comic Sans MS"/>
              </a:rPr>
              <a:t>he  </a:t>
            </a:r>
            <a:r>
              <a:rPr sz="2200" spc="-20" dirty="0">
                <a:latin typeface="Comic Sans MS"/>
                <a:cs typeface="Comic Sans MS"/>
              </a:rPr>
              <a:t>suggested  </a:t>
            </a:r>
            <a:r>
              <a:rPr sz="2200" spc="-15" dirty="0">
                <a:latin typeface="Comic Sans MS"/>
                <a:cs typeface="Comic Sans MS"/>
              </a:rPr>
              <a:t>that</a:t>
            </a:r>
            <a:r>
              <a:rPr sz="2200" spc="40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</a:t>
            </a:r>
            <a:endParaRPr sz="2200">
              <a:latin typeface="Comic Sans MS"/>
              <a:cs typeface="Comic Sans MS"/>
            </a:endParaRPr>
          </a:p>
          <a:p>
            <a:pPr marL="12700" marR="285750" algn="just">
              <a:lnSpc>
                <a:spcPct val="130900"/>
              </a:lnSpc>
            </a:pPr>
            <a:r>
              <a:rPr sz="2200" spc="-15" dirty="0">
                <a:latin typeface="Comic Sans MS"/>
                <a:cs typeface="Comic Sans MS"/>
              </a:rPr>
              <a:t>discipline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0" dirty="0">
                <a:latin typeface="Comic Sans MS"/>
                <a:cs typeface="Comic Sans MS"/>
              </a:rPr>
              <a:t>camp </a:t>
            </a:r>
            <a:r>
              <a:rPr sz="2200" spc="-15" dirty="0">
                <a:latin typeface="Comic Sans MS"/>
                <a:cs typeface="Comic Sans MS"/>
              </a:rPr>
              <a:t>might improve Stanley's  </a:t>
            </a:r>
            <a:r>
              <a:rPr sz="2200" spc="-20" dirty="0">
                <a:latin typeface="Comic Sans MS"/>
                <a:cs typeface="Comic Sans MS"/>
              </a:rPr>
              <a:t>character.</a:t>
            </a:r>
            <a:r>
              <a:rPr sz="2200" spc="254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It</a:t>
            </a:r>
            <a:r>
              <a:rPr sz="2200" spc="30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was</a:t>
            </a:r>
            <a:r>
              <a:rPr sz="2200" spc="31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either</a:t>
            </a:r>
            <a:r>
              <a:rPr sz="2200" spc="29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that</a:t>
            </a:r>
            <a:r>
              <a:rPr sz="2200" spc="26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or</a:t>
            </a:r>
            <a:r>
              <a:rPr sz="2200" spc="30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jail.</a:t>
            </a:r>
            <a:r>
              <a:rPr sz="2200" spc="29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Stanley's</a:t>
            </a:r>
            <a:endParaRPr sz="2200">
              <a:latin typeface="Comic Sans MS"/>
              <a:cs typeface="Comic Sans MS"/>
            </a:endParaRPr>
          </a:p>
          <a:p>
            <a:pPr marL="12700" marR="287655" algn="just">
              <a:lnSpc>
                <a:spcPct val="131000"/>
              </a:lnSpc>
              <a:spcBef>
                <a:spcPts val="25"/>
              </a:spcBef>
            </a:pPr>
            <a:r>
              <a:rPr sz="2200" spc="-5" dirty="0">
                <a:latin typeface="Comic Sans MS"/>
                <a:cs typeface="Comic Sans MS"/>
              </a:rPr>
              <a:t>parents </a:t>
            </a:r>
            <a:r>
              <a:rPr sz="2200" dirty="0">
                <a:latin typeface="Comic Sans MS"/>
                <a:cs typeface="Comic Sans MS"/>
              </a:rPr>
              <a:t>asked if </a:t>
            </a:r>
            <a:r>
              <a:rPr sz="2200" spc="-5" dirty="0">
                <a:latin typeface="Comic Sans MS"/>
                <a:cs typeface="Comic Sans MS"/>
              </a:rPr>
              <a:t>they could </a:t>
            </a:r>
            <a:r>
              <a:rPr sz="2200" dirty="0">
                <a:latin typeface="Comic Sans MS"/>
                <a:cs typeface="Comic Sans MS"/>
              </a:rPr>
              <a:t>have </a:t>
            </a:r>
            <a:r>
              <a:rPr sz="2200" spc="-5" dirty="0">
                <a:latin typeface="Comic Sans MS"/>
                <a:cs typeface="Comic Sans MS"/>
              </a:rPr>
              <a:t>some time </a:t>
            </a:r>
            <a:r>
              <a:rPr sz="2200" spc="5" dirty="0">
                <a:latin typeface="Comic Sans MS"/>
                <a:cs typeface="Comic Sans MS"/>
              </a:rPr>
              <a:t>to  </a:t>
            </a:r>
            <a:r>
              <a:rPr sz="2200" dirty="0">
                <a:latin typeface="Comic Sans MS"/>
                <a:cs typeface="Comic Sans MS"/>
              </a:rPr>
              <a:t>find </a:t>
            </a:r>
            <a:r>
              <a:rPr sz="2200" spc="-5" dirty="0">
                <a:latin typeface="Comic Sans MS"/>
                <a:cs typeface="Comic Sans MS"/>
              </a:rPr>
              <a:t>out </a:t>
            </a:r>
            <a:r>
              <a:rPr sz="2200" dirty="0">
                <a:latin typeface="Comic Sans MS"/>
                <a:cs typeface="Comic Sans MS"/>
              </a:rPr>
              <a:t>more about </a:t>
            </a:r>
            <a:r>
              <a:rPr sz="2200" spc="-5" dirty="0">
                <a:latin typeface="Comic Sans MS"/>
                <a:cs typeface="Comic Sans MS"/>
              </a:rPr>
              <a:t>Camp </a:t>
            </a:r>
            <a:r>
              <a:rPr sz="2200" dirty="0">
                <a:latin typeface="Comic Sans MS"/>
                <a:cs typeface="Comic Sans MS"/>
              </a:rPr>
              <a:t>Green </a:t>
            </a:r>
            <a:r>
              <a:rPr sz="2200" spc="-10" dirty="0">
                <a:latin typeface="Comic Sans MS"/>
                <a:cs typeface="Comic Sans MS"/>
              </a:rPr>
              <a:t>Lake, </a:t>
            </a:r>
            <a:r>
              <a:rPr sz="2200" spc="5" dirty="0">
                <a:latin typeface="Comic Sans MS"/>
                <a:cs typeface="Comic Sans MS"/>
              </a:rPr>
              <a:t>but </a:t>
            </a:r>
            <a:r>
              <a:rPr sz="2200" dirty="0">
                <a:latin typeface="Comic Sans MS"/>
                <a:cs typeface="Comic Sans MS"/>
              </a:rPr>
              <a:t>the  judge advised </a:t>
            </a:r>
            <a:r>
              <a:rPr sz="2200" spc="-5" dirty="0">
                <a:latin typeface="Comic Sans MS"/>
                <a:cs typeface="Comic Sans MS"/>
              </a:rPr>
              <a:t>them to </a:t>
            </a:r>
            <a:r>
              <a:rPr sz="2200" dirty="0">
                <a:latin typeface="Comic Sans MS"/>
                <a:cs typeface="Comic Sans MS"/>
              </a:rPr>
              <a:t>make a quick </a:t>
            </a:r>
            <a:r>
              <a:rPr sz="2200" spc="-5" dirty="0">
                <a:latin typeface="Comic Sans MS"/>
                <a:cs typeface="Comic Sans MS"/>
              </a:rPr>
              <a:t>decision.  "Vacancies don't </a:t>
            </a:r>
            <a:r>
              <a:rPr sz="2200" dirty="0">
                <a:latin typeface="Comic Sans MS"/>
                <a:cs typeface="Comic Sans MS"/>
              </a:rPr>
              <a:t>last </a:t>
            </a:r>
            <a:r>
              <a:rPr sz="2200" spc="-15" dirty="0">
                <a:latin typeface="Comic Sans MS"/>
                <a:cs typeface="Comic Sans MS"/>
              </a:rPr>
              <a:t>long </a:t>
            </a:r>
            <a:r>
              <a:rPr sz="2200" dirty="0">
                <a:latin typeface="Comic Sans MS"/>
                <a:cs typeface="Comic Sans MS"/>
              </a:rPr>
              <a:t>at </a:t>
            </a:r>
            <a:r>
              <a:rPr sz="2200" spc="-15" dirty="0">
                <a:latin typeface="Comic Sans MS"/>
                <a:cs typeface="Comic Sans MS"/>
              </a:rPr>
              <a:t>Camp Green</a:t>
            </a:r>
            <a:r>
              <a:rPr sz="2200" spc="-27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Lake."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40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889761"/>
            <a:ext cx="6504305" cy="8637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1300">
              <a:lnSpc>
                <a:spcPct val="100000"/>
              </a:lnSpc>
              <a:spcBef>
                <a:spcPts val="105"/>
              </a:spcBef>
            </a:pPr>
            <a:r>
              <a:rPr sz="2200" dirty="0">
                <a:latin typeface="Comic Sans MS"/>
                <a:cs typeface="Comic Sans MS"/>
              </a:rPr>
              <a:t>7</a:t>
            </a:r>
            <a:endParaRPr sz="2200">
              <a:latin typeface="Comic Sans MS"/>
              <a:cs typeface="Comic Sans MS"/>
            </a:endParaRPr>
          </a:p>
          <a:p>
            <a:pPr marL="12700" marR="5080" indent="228600" algn="just">
              <a:lnSpc>
                <a:spcPct val="131100"/>
              </a:lnSpc>
              <a:spcBef>
                <a:spcPts val="2710"/>
              </a:spcBef>
            </a:pP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shovel felt </a:t>
            </a:r>
            <a:r>
              <a:rPr sz="2200" dirty="0">
                <a:latin typeface="Comic Sans MS"/>
                <a:cs typeface="Comic Sans MS"/>
              </a:rPr>
              <a:t>heavy </a:t>
            </a:r>
            <a:r>
              <a:rPr sz="2200" spc="15" dirty="0">
                <a:latin typeface="Comic Sans MS"/>
                <a:cs typeface="Comic Sans MS"/>
              </a:rPr>
              <a:t>in </a:t>
            </a:r>
            <a:r>
              <a:rPr sz="2200" spc="-5" dirty="0">
                <a:latin typeface="Comic Sans MS"/>
                <a:cs typeface="Comic Sans MS"/>
              </a:rPr>
              <a:t>Stanley's </a:t>
            </a:r>
            <a:r>
              <a:rPr sz="2200" dirty="0">
                <a:latin typeface="Comic Sans MS"/>
                <a:cs typeface="Comic Sans MS"/>
              </a:rPr>
              <a:t>soft, fleshy  </a:t>
            </a:r>
            <a:r>
              <a:rPr sz="2200" spc="-5" dirty="0">
                <a:latin typeface="Comic Sans MS"/>
                <a:cs typeface="Comic Sans MS"/>
              </a:rPr>
              <a:t>hands.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tried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jam </a:t>
            </a:r>
            <a:r>
              <a:rPr sz="2200" spc="5" dirty="0">
                <a:latin typeface="Comic Sans MS"/>
                <a:cs typeface="Comic Sans MS"/>
              </a:rPr>
              <a:t>it </a:t>
            </a:r>
            <a:r>
              <a:rPr sz="2200" spc="-5" dirty="0">
                <a:latin typeface="Comic Sans MS"/>
                <a:cs typeface="Comic Sans MS"/>
              </a:rPr>
              <a:t>into </a:t>
            </a:r>
            <a:r>
              <a:rPr sz="2200" dirty="0">
                <a:latin typeface="Comic Sans MS"/>
                <a:cs typeface="Comic Sans MS"/>
              </a:rPr>
              <a:t>the earth, </a:t>
            </a:r>
            <a:r>
              <a:rPr sz="2200" spc="-10" dirty="0">
                <a:latin typeface="Comic Sans MS"/>
                <a:cs typeface="Comic Sans MS"/>
              </a:rPr>
              <a:t>but the  </a:t>
            </a:r>
            <a:r>
              <a:rPr sz="2200" spc="-20" dirty="0">
                <a:latin typeface="Comic Sans MS"/>
                <a:cs typeface="Comic Sans MS"/>
              </a:rPr>
              <a:t>blade banged </a:t>
            </a:r>
            <a:r>
              <a:rPr sz="2200" spc="-15" dirty="0">
                <a:latin typeface="Comic Sans MS"/>
                <a:cs typeface="Comic Sans MS"/>
              </a:rPr>
              <a:t>against </a:t>
            </a:r>
            <a:r>
              <a:rPr sz="2200" spc="-1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ground </a:t>
            </a:r>
            <a:r>
              <a:rPr sz="2200" spc="-20" dirty="0">
                <a:latin typeface="Comic Sans MS"/>
                <a:cs typeface="Comic Sans MS"/>
              </a:rPr>
              <a:t>and bounced </a:t>
            </a:r>
            <a:r>
              <a:rPr sz="2200" spc="-10" dirty="0">
                <a:latin typeface="Comic Sans MS"/>
                <a:cs typeface="Comic Sans MS"/>
              </a:rPr>
              <a:t>off  </a:t>
            </a:r>
            <a:r>
              <a:rPr sz="2200" spc="-20" dirty="0">
                <a:latin typeface="Comic Sans MS"/>
                <a:cs typeface="Comic Sans MS"/>
              </a:rPr>
              <a:t>without making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20" dirty="0">
                <a:latin typeface="Comic Sans MS"/>
                <a:cs typeface="Comic Sans MS"/>
              </a:rPr>
              <a:t>dent. </a:t>
            </a:r>
            <a:r>
              <a:rPr sz="2200" spc="-15" dirty="0">
                <a:latin typeface="Comic Sans MS"/>
                <a:cs typeface="Comic Sans MS"/>
              </a:rPr>
              <a:t>The </a:t>
            </a:r>
            <a:r>
              <a:rPr sz="2200" spc="-20" dirty="0">
                <a:latin typeface="Comic Sans MS"/>
                <a:cs typeface="Comic Sans MS"/>
              </a:rPr>
              <a:t>vibrations </a:t>
            </a:r>
            <a:r>
              <a:rPr sz="2200" spc="5" dirty="0">
                <a:latin typeface="Comic Sans MS"/>
                <a:cs typeface="Comic Sans MS"/>
              </a:rPr>
              <a:t>ran </a:t>
            </a:r>
            <a:r>
              <a:rPr sz="2200" dirty="0">
                <a:latin typeface="Comic Sans MS"/>
                <a:cs typeface="Comic Sans MS"/>
              </a:rPr>
              <a:t>up the  </a:t>
            </a:r>
            <a:r>
              <a:rPr sz="2200" spc="-20" dirty="0">
                <a:latin typeface="Comic Sans MS"/>
                <a:cs typeface="Comic Sans MS"/>
              </a:rPr>
              <a:t>shaft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shovel </a:t>
            </a:r>
            <a:r>
              <a:rPr sz="2200" spc="5" dirty="0">
                <a:latin typeface="Comic Sans MS"/>
                <a:cs typeface="Comic Sans MS"/>
              </a:rPr>
              <a:t>and </a:t>
            </a:r>
            <a:r>
              <a:rPr sz="2200" spc="-15" dirty="0">
                <a:latin typeface="Comic Sans MS"/>
                <a:cs typeface="Comic Sans MS"/>
              </a:rPr>
              <a:t>into Stanley's wrists,  </a:t>
            </a:r>
            <a:r>
              <a:rPr sz="2200" spc="-20" dirty="0">
                <a:latin typeface="Comic Sans MS"/>
                <a:cs typeface="Comic Sans MS"/>
              </a:rPr>
              <a:t>making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15" dirty="0">
                <a:latin typeface="Comic Sans MS"/>
                <a:cs typeface="Comic Sans MS"/>
              </a:rPr>
              <a:t>bones</a:t>
            </a:r>
            <a:r>
              <a:rPr sz="2200" spc="-4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rattle.</a:t>
            </a:r>
            <a:endParaRPr sz="2200">
              <a:latin typeface="Comic Sans MS"/>
              <a:cs typeface="Comic Sans MS"/>
            </a:endParaRPr>
          </a:p>
          <a:p>
            <a:pPr marL="12700" marR="196215" indent="228600" algn="just">
              <a:lnSpc>
                <a:spcPct val="131300"/>
              </a:lnSpc>
              <a:spcBef>
                <a:spcPts val="325"/>
              </a:spcBef>
            </a:pPr>
            <a:r>
              <a:rPr sz="2200" spc="-5" dirty="0">
                <a:latin typeface="Comic Sans MS"/>
                <a:cs typeface="Comic Sans MS"/>
              </a:rPr>
              <a:t>It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15" dirty="0">
                <a:latin typeface="Comic Sans MS"/>
                <a:cs typeface="Comic Sans MS"/>
              </a:rPr>
              <a:t>still dark.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only light </a:t>
            </a:r>
            <a:r>
              <a:rPr sz="2200" spc="-10" dirty="0">
                <a:latin typeface="Comic Sans MS"/>
                <a:cs typeface="Comic Sans MS"/>
              </a:rPr>
              <a:t>came </a:t>
            </a:r>
            <a:r>
              <a:rPr sz="2200" spc="-15" dirty="0">
                <a:latin typeface="Comic Sans MS"/>
                <a:cs typeface="Comic Sans MS"/>
              </a:rPr>
              <a:t>from </a:t>
            </a:r>
            <a:r>
              <a:rPr sz="2200" dirty="0">
                <a:latin typeface="Comic Sans MS"/>
                <a:cs typeface="Comic Sans MS"/>
              </a:rPr>
              <a:t>the  </a:t>
            </a:r>
            <a:r>
              <a:rPr sz="2200" spc="-20" dirty="0">
                <a:latin typeface="Comic Sans MS"/>
                <a:cs typeface="Comic Sans MS"/>
              </a:rPr>
              <a:t>moon </a:t>
            </a:r>
            <a:r>
              <a:rPr sz="2200" spc="-10" dirty="0">
                <a:latin typeface="Comic Sans MS"/>
                <a:cs typeface="Comic Sans MS"/>
              </a:rPr>
              <a:t>and the </a:t>
            </a:r>
            <a:r>
              <a:rPr sz="2200" spc="-15" dirty="0">
                <a:latin typeface="Comic Sans MS"/>
                <a:cs typeface="Comic Sans MS"/>
              </a:rPr>
              <a:t>stars, </a:t>
            </a:r>
            <a:r>
              <a:rPr sz="2200" spc="-10" dirty="0">
                <a:latin typeface="Comic Sans MS"/>
                <a:cs typeface="Comic Sans MS"/>
              </a:rPr>
              <a:t>more </a:t>
            </a:r>
            <a:r>
              <a:rPr sz="2200" spc="-15" dirty="0">
                <a:latin typeface="Comic Sans MS"/>
                <a:cs typeface="Comic Sans MS"/>
              </a:rPr>
              <a:t>stars than </a:t>
            </a:r>
            <a:r>
              <a:rPr sz="2200" spc="-20" dirty="0">
                <a:latin typeface="Comic Sans MS"/>
                <a:cs typeface="Comic Sans MS"/>
              </a:rPr>
              <a:t>Stanley </a:t>
            </a:r>
            <a:r>
              <a:rPr sz="2200" spc="5" dirty="0">
                <a:latin typeface="Comic Sans MS"/>
                <a:cs typeface="Comic Sans MS"/>
              </a:rPr>
              <a:t>had  </a:t>
            </a:r>
            <a:r>
              <a:rPr sz="2200" spc="-20" dirty="0">
                <a:latin typeface="Comic Sans MS"/>
                <a:cs typeface="Comic Sans MS"/>
              </a:rPr>
              <a:t>ever </a:t>
            </a:r>
            <a:r>
              <a:rPr sz="2200" spc="-15" dirty="0">
                <a:latin typeface="Comic Sans MS"/>
                <a:cs typeface="Comic Sans MS"/>
              </a:rPr>
              <a:t>seen before. </a:t>
            </a:r>
            <a:r>
              <a:rPr sz="2200" dirty="0">
                <a:latin typeface="Comic Sans MS"/>
                <a:cs typeface="Comic Sans MS"/>
              </a:rPr>
              <a:t>It </a:t>
            </a:r>
            <a:r>
              <a:rPr sz="2200" spc="-15" dirty="0">
                <a:latin typeface="Comic Sans MS"/>
                <a:cs typeface="Comic Sans MS"/>
              </a:rPr>
              <a:t>seemed </a:t>
            </a:r>
            <a:r>
              <a:rPr sz="2200" dirty="0">
                <a:latin typeface="Comic Sans MS"/>
                <a:cs typeface="Comic Sans MS"/>
              </a:rPr>
              <a:t>he had </a:t>
            </a:r>
            <a:r>
              <a:rPr sz="2200" spc="-25" dirty="0">
                <a:latin typeface="Comic Sans MS"/>
                <a:cs typeface="Comic Sans MS"/>
              </a:rPr>
              <a:t>only </a:t>
            </a:r>
            <a:r>
              <a:rPr sz="2200" spc="-10" dirty="0">
                <a:latin typeface="Comic Sans MS"/>
                <a:cs typeface="Comic Sans MS"/>
              </a:rPr>
              <a:t>just  </a:t>
            </a:r>
            <a:r>
              <a:rPr sz="2200" spc="-20" dirty="0">
                <a:latin typeface="Comic Sans MS"/>
                <a:cs typeface="Comic Sans MS"/>
              </a:rPr>
              <a:t>gotten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5" dirty="0">
                <a:latin typeface="Comic Sans MS"/>
                <a:cs typeface="Comic Sans MS"/>
              </a:rPr>
              <a:t>sleep when</a:t>
            </a:r>
            <a:r>
              <a:rPr sz="2200" spc="-10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Mr.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820"/>
              </a:spcBef>
            </a:pPr>
            <a:r>
              <a:rPr sz="2200" spc="-5" dirty="0">
                <a:latin typeface="Comic Sans MS"/>
                <a:cs typeface="Comic Sans MS"/>
              </a:rPr>
              <a:t>Pendanski came </a:t>
            </a:r>
            <a:r>
              <a:rPr sz="2200" dirty="0">
                <a:latin typeface="Comic Sans MS"/>
                <a:cs typeface="Comic Sans MS"/>
              </a:rPr>
              <a:t>in and woke everyone</a:t>
            </a:r>
            <a:r>
              <a:rPr sz="2200" spc="-8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up.</a:t>
            </a:r>
            <a:endParaRPr sz="2200">
              <a:latin typeface="Comic Sans MS"/>
              <a:cs typeface="Comic Sans MS"/>
            </a:endParaRPr>
          </a:p>
          <a:p>
            <a:pPr marL="12700" indent="228600" algn="just">
              <a:lnSpc>
                <a:spcPct val="100000"/>
              </a:lnSpc>
              <a:spcBef>
                <a:spcPts val="620"/>
              </a:spcBef>
            </a:pPr>
            <a:r>
              <a:rPr sz="2200" spc="-15" dirty="0">
                <a:latin typeface="Comic Sans MS"/>
                <a:cs typeface="Comic Sans MS"/>
              </a:rPr>
              <a:t>Using </a:t>
            </a:r>
            <a:r>
              <a:rPr sz="2200" spc="-20" dirty="0">
                <a:latin typeface="Comic Sans MS"/>
                <a:cs typeface="Comic Sans MS"/>
              </a:rPr>
              <a:t>all </a:t>
            </a:r>
            <a:r>
              <a:rPr sz="2200" spc="-15" dirty="0">
                <a:latin typeface="Comic Sans MS"/>
                <a:cs typeface="Comic Sans MS"/>
              </a:rPr>
              <a:t>his might,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15" dirty="0">
                <a:latin typeface="Comic Sans MS"/>
                <a:cs typeface="Comic Sans MS"/>
              </a:rPr>
              <a:t>brought </a:t>
            </a:r>
            <a:r>
              <a:rPr sz="2200" spc="-10" dirty="0">
                <a:latin typeface="Comic Sans MS"/>
                <a:cs typeface="Comic Sans MS"/>
              </a:rPr>
              <a:t>the </a:t>
            </a:r>
            <a:r>
              <a:rPr sz="2200" spc="-20" dirty="0">
                <a:latin typeface="Comic Sans MS"/>
                <a:cs typeface="Comic Sans MS"/>
              </a:rPr>
              <a:t>shovel</a:t>
            </a:r>
            <a:r>
              <a:rPr sz="2200" spc="29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back</a:t>
            </a:r>
            <a:endParaRPr sz="2200">
              <a:latin typeface="Comic Sans MS"/>
              <a:cs typeface="Comic Sans MS"/>
            </a:endParaRPr>
          </a:p>
          <a:p>
            <a:pPr marL="12700" marR="204470" algn="just">
              <a:lnSpc>
                <a:spcPct val="130900"/>
              </a:lnSpc>
              <a:spcBef>
                <a:spcPts val="5"/>
              </a:spcBef>
            </a:pPr>
            <a:r>
              <a:rPr sz="2200" spc="-20" dirty="0">
                <a:latin typeface="Comic Sans MS"/>
                <a:cs typeface="Comic Sans MS"/>
              </a:rPr>
              <a:t>down </a:t>
            </a:r>
            <a:r>
              <a:rPr sz="2200" spc="-10" dirty="0">
                <a:latin typeface="Comic Sans MS"/>
                <a:cs typeface="Comic Sans MS"/>
              </a:rPr>
              <a:t>onto the dry </a:t>
            </a:r>
            <a:r>
              <a:rPr sz="2200" spc="-15" dirty="0">
                <a:latin typeface="Comic Sans MS"/>
                <a:cs typeface="Comic Sans MS"/>
              </a:rPr>
              <a:t>lake </a:t>
            </a:r>
            <a:r>
              <a:rPr sz="2200" spc="-10" dirty="0">
                <a:latin typeface="Comic Sans MS"/>
                <a:cs typeface="Comic Sans MS"/>
              </a:rPr>
              <a:t>bed. </a:t>
            </a:r>
            <a:r>
              <a:rPr sz="2200" spc="-15" dirty="0">
                <a:latin typeface="Comic Sans MS"/>
                <a:cs typeface="Comic Sans MS"/>
              </a:rPr>
              <a:t>The </a:t>
            </a:r>
            <a:r>
              <a:rPr sz="2200" spc="-20" dirty="0">
                <a:latin typeface="Comic Sans MS"/>
                <a:cs typeface="Comic Sans MS"/>
              </a:rPr>
              <a:t>force stung </a:t>
            </a:r>
            <a:r>
              <a:rPr sz="2200" spc="-15" dirty="0">
                <a:latin typeface="Comic Sans MS"/>
                <a:cs typeface="Comic Sans MS"/>
              </a:rPr>
              <a:t>his  </a:t>
            </a:r>
            <a:r>
              <a:rPr sz="2200" dirty="0">
                <a:latin typeface="Comic Sans MS"/>
                <a:cs typeface="Comic Sans MS"/>
              </a:rPr>
              <a:t>hands </a:t>
            </a:r>
            <a:r>
              <a:rPr sz="2200" spc="-5" dirty="0">
                <a:latin typeface="Comic Sans MS"/>
                <a:cs typeface="Comic Sans MS"/>
              </a:rPr>
              <a:t>but </a:t>
            </a:r>
            <a:r>
              <a:rPr sz="2200" spc="-20" dirty="0">
                <a:latin typeface="Comic Sans MS"/>
                <a:cs typeface="Comic Sans MS"/>
              </a:rPr>
              <a:t>made </a:t>
            </a:r>
            <a:r>
              <a:rPr sz="2200" dirty="0">
                <a:latin typeface="Comic Sans MS"/>
                <a:cs typeface="Comic Sans MS"/>
              </a:rPr>
              <a:t>no </a:t>
            </a:r>
            <a:r>
              <a:rPr sz="2200" spc="-15" dirty="0">
                <a:latin typeface="Comic Sans MS"/>
                <a:cs typeface="Comic Sans MS"/>
              </a:rPr>
              <a:t>impression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earth. </a:t>
            </a:r>
            <a:r>
              <a:rPr sz="2200" spc="20" dirty="0">
                <a:latin typeface="Comic Sans MS"/>
                <a:cs typeface="Comic Sans MS"/>
              </a:rPr>
              <a:t>He  </a:t>
            </a:r>
            <a:r>
              <a:rPr sz="2200" spc="-20" dirty="0">
                <a:latin typeface="Comic Sans MS"/>
                <a:cs typeface="Comic Sans MS"/>
              </a:rPr>
              <a:t>wondered </a:t>
            </a:r>
            <a:r>
              <a:rPr sz="2200" dirty="0">
                <a:latin typeface="Comic Sans MS"/>
                <a:cs typeface="Comic Sans MS"/>
              </a:rPr>
              <a:t>if he had a </a:t>
            </a:r>
            <a:r>
              <a:rPr sz="2200" spc="-5" dirty="0">
                <a:latin typeface="Comic Sans MS"/>
                <a:cs typeface="Comic Sans MS"/>
              </a:rPr>
              <a:t>defective </a:t>
            </a:r>
            <a:r>
              <a:rPr sz="2200" dirty="0">
                <a:latin typeface="Comic Sans MS"/>
                <a:cs typeface="Comic Sans MS"/>
              </a:rPr>
              <a:t>shovel. </a:t>
            </a:r>
            <a:r>
              <a:rPr sz="2200" spc="5" dirty="0">
                <a:latin typeface="Comic Sans MS"/>
                <a:cs typeface="Comic Sans MS"/>
              </a:rPr>
              <a:t>He  </a:t>
            </a:r>
            <a:r>
              <a:rPr sz="2200" spc="-5" dirty="0">
                <a:latin typeface="Comic Sans MS"/>
                <a:cs typeface="Comic Sans MS"/>
              </a:rPr>
              <a:t>glanced</a:t>
            </a:r>
            <a:r>
              <a:rPr sz="2200" spc="29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at</a:t>
            </a:r>
            <a:r>
              <a:rPr sz="2200" spc="29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Zero,</a:t>
            </a:r>
            <a:r>
              <a:rPr sz="2200" spc="29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about</a:t>
            </a:r>
            <a:r>
              <a:rPr sz="2200" spc="27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fifteen</a:t>
            </a:r>
            <a:r>
              <a:rPr sz="2200" spc="30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feet</a:t>
            </a:r>
            <a:r>
              <a:rPr sz="2200" spc="29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away,</a:t>
            </a:r>
            <a:r>
              <a:rPr sz="2200" spc="29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who</a:t>
            </a:r>
            <a:endParaRPr sz="2200">
              <a:latin typeface="Comic Sans MS"/>
              <a:cs typeface="Comic Sans MS"/>
            </a:endParaRPr>
          </a:p>
          <a:p>
            <a:pPr marL="12700" marR="210185" algn="just">
              <a:lnSpc>
                <a:spcPct val="131000"/>
              </a:lnSpc>
              <a:spcBef>
                <a:spcPts val="20"/>
              </a:spcBef>
            </a:pPr>
            <a:r>
              <a:rPr sz="2200" spc="-5" dirty="0">
                <a:latin typeface="Comic Sans MS"/>
                <a:cs typeface="Comic Sans MS"/>
              </a:rPr>
              <a:t>scooped </a:t>
            </a:r>
            <a:r>
              <a:rPr sz="2200" dirty="0">
                <a:latin typeface="Comic Sans MS"/>
                <a:cs typeface="Comic Sans MS"/>
              </a:rPr>
              <a:t>out a shovelful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5" dirty="0">
                <a:latin typeface="Comic Sans MS"/>
                <a:cs typeface="Comic Sans MS"/>
              </a:rPr>
              <a:t>dirt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5" dirty="0">
                <a:latin typeface="Comic Sans MS"/>
                <a:cs typeface="Comic Sans MS"/>
              </a:rPr>
              <a:t>dumped it  on </a:t>
            </a:r>
            <a:r>
              <a:rPr sz="2200" dirty="0">
                <a:latin typeface="Comic Sans MS"/>
                <a:cs typeface="Comic Sans MS"/>
              </a:rPr>
              <a:t>a pile </a:t>
            </a:r>
            <a:r>
              <a:rPr sz="2200" spc="-5" dirty="0">
                <a:latin typeface="Comic Sans MS"/>
                <a:cs typeface="Comic Sans MS"/>
              </a:rPr>
              <a:t>that </a:t>
            </a:r>
            <a:r>
              <a:rPr sz="2200" dirty="0">
                <a:latin typeface="Comic Sans MS"/>
                <a:cs typeface="Comic Sans MS"/>
              </a:rPr>
              <a:t>was already </a:t>
            </a:r>
            <a:r>
              <a:rPr sz="2200" spc="-5" dirty="0">
                <a:latin typeface="Comic Sans MS"/>
                <a:cs typeface="Comic Sans MS"/>
              </a:rPr>
              <a:t>almost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5" dirty="0">
                <a:latin typeface="Comic Sans MS"/>
                <a:cs typeface="Comic Sans MS"/>
              </a:rPr>
              <a:t>foot</a:t>
            </a:r>
            <a:r>
              <a:rPr sz="2200" spc="-9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tall.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41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83919"/>
            <a:ext cx="6499225" cy="882523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 marR="102235" indent="228600" algn="just">
              <a:lnSpc>
                <a:spcPct val="131200"/>
              </a:lnSpc>
              <a:spcBef>
                <a:spcPts val="114"/>
              </a:spcBef>
            </a:pPr>
            <a:r>
              <a:rPr sz="2200" dirty="0">
                <a:latin typeface="Comic Sans MS"/>
                <a:cs typeface="Comic Sans MS"/>
              </a:rPr>
              <a:t>For </a:t>
            </a:r>
            <a:r>
              <a:rPr sz="2200" spc="-5" dirty="0">
                <a:latin typeface="Comic Sans MS"/>
                <a:cs typeface="Comic Sans MS"/>
              </a:rPr>
              <a:t>breakfast </a:t>
            </a:r>
            <a:r>
              <a:rPr sz="2200" dirty="0">
                <a:latin typeface="Comic Sans MS"/>
                <a:cs typeface="Comic Sans MS"/>
              </a:rPr>
              <a:t>they'd </a:t>
            </a:r>
            <a:r>
              <a:rPr sz="2200" spc="-10" dirty="0">
                <a:latin typeface="Comic Sans MS"/>
                <a:cs typeface="Comic Sans MS"/>
              </a:rPr>
              <a:t>been </a:t>
            </a:r>
            <a:r>
              <a:rPr sz="2200" dirty="0">
                <a:latin typeface="Comic Sans MS"/>
                <a:cs typeface="Comic Sans MS"/>
              </a:rPr>
              <a:t>served </a:t>
            </a:r>
            <a:r>
              <a:rPr sz="2200" spc="-5" dirty="0">
                <a:latin typeface="Comic Sans MS"/>
                <a:cs typeface="Comic Sans MS"/>
              </a:rPr>
              <a:t>some </a:t>
            </a:r>
            <a:r>
              <a:rPr sz="2200" dirty="0">
                <a:latin typeface="Comic Sans MS"/>
                <a:cs typeface="Comic Sans MS"/>
              </a:rPr>
              <a:t>kind</a:t>
            </a:r>
            <a:r>
              <a:rPr sz="2200" spc="-260" dirty="0">
                <a:latin typeface="Comic Sans MS"/>
                <a:cs typeface="Comic Sans MS"/>
              </a:rPr>
              <a:t> </a:t>
            </a:r>
            <a:r>
              <a:rPr sz="2200" spc="-35" dirty="0">
                <a:latin typeface="Comic Sans MS"/>
                <a:cs typeface="Comic Sans MS"/>
              </a:rPr>
              <a:t>of  </a:t>
            </a:r>
            <a:r>
              <a:rPr sz="2200" dirty="0">
                <a:latin typeface="Comic Sans MS"/>
                <a:cs typeface="Comic Sans MS"/>
              </a:rPr>
              <a:t>lukewarm </a:t>
            </a:r>
            <a:r>
              <a:rPr sz="2200" spc="-5" dirty="0">
                <a:latin typeface="Comic Sans MS"/>
                <a:cs typeface="Comic Sans MS"/>
              </a:rPr>
              <a:t>cereal.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dirty="0">
                <a:latin typeface="Comic Sans MS"/>
                <a:cs typeface="Comic Sans MS"/>
              </a:rPr>
              <a:t>best </a:t>
            </a:r>
            <a:r>
              <a:rPr sz="2200" spc="5" dirty="0">
                <a:latin typeface="Comic Sans MS"/>
                <a:cs typeface="Comic Sans MS"/>
              </a:rPr>
              <a:t>part </a:t>
            </a:r>
            <a:r>
              <a:rPr sz="2200" dirty="0">
                <a:latin typeface="Comic Sans MS"/>
                <a:cs typeface="Comic Sans MS"/>
              </a:rPr>
              <a:t>was the orange  </a:t>
            </a:r>
            <a:r>
              <a:rPr sz="2200" spc="-5" dirty="0">
                <a:latin typeface="Comic Sans MS"/>
                <a:cs typeface="Comic Sans MS"/>
              </a:rPr>
              <a:t>juice. </a:t>
            </a:r>
            <a:r>
              <a:rPr sz="2200" dirty="0">
                <a:latin typeface="Comic Sans MS"/>
                <a:cs typeface="Comic Sans MS"/>
              </a:rPr>
              <a:t>They </a:t>
            </a:r>
            <a:r>
              <a:rPr sz="2200" spc="-5" dirty="0">
                <a:latin typeface="Comic Sans MS"/>
                <a:cs typeface="Comic Sans MS"/>
              </a:rPr>
              <a:t>each </a:t>
            </a:r>
            <a:r>
              <a:rPr sz="2200" dirty="0">
                <a:latin typeface="Comic Sans MS"/>
                <a:cs typeface="Comic Sans MS"/>
              </a:rPr>
              <a:t>got a pint carton.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cereal  actually </a:t>
            </a:r>
            <a:r>
              <a:rPr sz="2200" dirty="0">
                <a:latin typeface="Comic Sans MS"/>
                <a:cs typeface="Comic Sans MS"/>
              </a:rPr>
              <a:t>didn't taste too </a:t>
            </a:r>
            <a:r>
              <a:rPr sz="2200" spc="5" dirty="0">
                <a:latin typeface="Comic Sans MS"/>
                <a:cs typeface="Comic Sans MS"/>
              </a:rPr>
              <a:t>bad, </a:t>
            </a:r>
            <a:r>
              <a:rPr sz="2200" dirty="0">
                <a:latin typeface="Comic Sans MS"/>
                <a:cs typeface="Comic Sans MS"/>
              </a:rPr>
              <a:t>but it had </a:t>
            </a:r>
            <a:r>
              <a:rPr sz="2200" spc="-15" dirty="0">
                <a:latin typeface="Comic Sans MS"/>
                <a:cs typeface="Comic Sans MS"/>
              </a:rPr>
              <a:t>smelled  just </a:t>
            </a:r>
            <a:r>
              <a:rPr sz="2200" spc="-10" dirty="0">
                <a:latin typeface="Comic Sans MS"/>
                <a:cs typeface="Comic Sans MS"/>
              </a:rPr>
              <a:t>like </a:t>
            </a:r>
            <a:r>
              <a:rPr sz="2200" dirty="0">
                <a:latin typeface="Comic Sans MS"/>
                <a:cs typeface="Comic Sans MS"/>
              </a:rPr>
              <a:t>his</a:t>
            </a:r>
            <a:r>
              <a:rPr sz="2200" spc="-14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cot.</a:t>
            </a:r>
            <a:endParaRPr sz="2200">
              <a:latin typeface="Comic Sans MS"/>
              <a:cs typeface="Comic Sans MS"/>
            </a:endParaRPr>
          </a:p>
          <a:p>
            <a:pPr marL="12700" marR="139700" indent="228600" algn="just">
              <a:lnSpc>
                <a:spcPct val="131000"/>
              </a:lnSpc>
              <a:spcBef>
                <a:spcPts val="25"/>
              </a:spcBef>
            </a:pPr>
            <a:r>
              <a:rPr sz="2200" dirty="0">
                <a:latin typeface="Comic Sans MS"/>
                <a:cs typeface="Comic Sans MS"/>
              </a:rPr>
              <a:t>Then </a:t>
            </a:r>
            <a:r>
              <a:rPr sz="2200" spc="-5" dirty="0">
                <a:latin typeface="Comic Sans MS"/>
                <a:cs typeface="Comic Sans MS"/>
              </a:rPr>
              <a:t>they filled their canteens, </a:t>
            </a:r>
            <a:r>
              <a:rPr sz="2200" dirty="0">
                <a:latin typeface="Comic Sans MS"/>
                <a:cs typeface="Comic Sans MS"/>
              </a:rPr>
              <a:t>got </a:t>
            </a:r>
            <a:r>
              <a:rPr sz="2200" spc="-5" dirty="0">
                <a:latin typeface="Comic Sans MS"/>
                <a:cs typeface="Comic Sans MS"/>
              </a:rPr>
              <a:t>their  </a:t>
            </a:r>
            <a:r>
              <a:rPr sz="2200" dirty="0">
                <a:latin typeface="Comic Sans MS"/>
                <a:cs typeface="Comic Sans MS"/>
              </a:rPr>
              <a:t>shovels, and were </a:t>
            </a:r>
            <a:r>
              <a:rPr sz="2200" spc="-5" dirty="0">
                <a:latin typeface="Comic Sans MS"/>
                <a:cs typeface="Comic Sans MS"/>
              </a:rPr>
              <a:t>marched </a:t>
            </a:r>
            <a:r>
              <a:rPr sz="2200" dirty="0">
                <a:latin typeface="Comic Sans MS"/>
                <a:cs typeface="Comic Sans MS"/>
              </a:rPr>
              <a:t>out across </a:t>
            </a:r>
            <a:r>
              <a:rPr sz="2200" spc="-20" dirty="0">
                <a:latin typeface="Comic Sans MS"/>
                <a:cs typeface="Comic Sans MS"/>
              </a:rPr>
              <a:t>the </a:t>
            </a:r>
            <a:r>
              <a:rPr sz="2200" spc="-10" dirty="0">
                <a:latin typeface="Comic Sans MS"/>
                <a:cs typeface="Comic Sans MS"/>
              </a:rPr>
              <a:t>lake.  </a:t>
            </a:r>
            <a:r>
              <a:rPr sz="2200" spc="-5" dirty="0">
                <a:latin typeface="Comic Sans MS"/>
                <a:cs typeface="Comic Sans MS"/>
              </a:rPr>
              <a:t>Each </a:t>
            </a:r>
            <a:r>
              <a:rPr sz="2200" spc="5" dirty="0">
                <a:latin typeface="Comic Sans MS"/>
                <a:cs typeface="Comic Sans MS"/>
              </a:rPr>
              <a:t>group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5" dirty="0">
                <a:latin typeface="Comic Sans MS"/>
                <a:cs typeface="Comic Sans MS"/>
              </a:rPr>
              <a:t>assigned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5" dirty="0">
                <a:latin typeface="Comic Sans MS"/>
                <a:cs typeface="Comic Sans MS"/>
              </a:rPr>
              <a:t>different</a:t>
            </a:r>
            <a:r>
              <a:rPr sz="2200" spc="-16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area.</a:t>
            </a:r>
            <a:endParaRPr sz="2200">
              <a:latin typeface="Comic Sans MS"/>
              <a:cs typeface="Comic Sans MS"/>
            </a:endParaRPr>
          </a:p>
          <a:p>
            <a:pPr marL="12700" indent="228600" algn="just">
              <a:lnSpc>
                <a:spcPct val="100000"/>
              </a:lnSpc>
              <a:spcBef>
                <a:spcPts val="815"/>
              </a:spcBef>
            </a:pPr>
            <a:r>
              <a:rPr sz="2200" spc="5" dirty="0">
                <a:latin typeface="Comic Sans MS"/>
                <a:cs typeface="Comic Sans MS"/>
              </a:rPr>
              <a:t>The</a:t>
            </a:r>
            <a:r>
              <a:rPr sz="2200" spc="19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shovels</a:t>
            </a:r>
            <a:r>
              <a:rPr sz="2200" spc="21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were</a:t>
            </a:r>
            <a:r>
              <a:rPr sz="2200" spc="204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kept</a:t>
            </a:r>
            <a:r>
              <a:rPr sz="2200" spc="20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in</a:t>
            </a:r>
            <a:r>
              <a:rPr sz="2200" spc="21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21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shed</a:t>
            </a:r>
            <a:r>
              <a:rPr sz="2200" spc="21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near</a:t>
            </a:r>
            <a:r>
              <a:rPr sz="2200" spc="229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</a:t>
            </a:r>
            <a:endParaRPr sz="2200">
              <a:latin typeface="Comic Sans MS"/>
              <a:cs typeface="Comic Sans MS"/>
            </a:endParaRPr>
          </a:p>
          <a:p>
            <a:pPr marL="12700" marR="5715" algn="just">
              <a:lnSpc>
                <a:spcPct val="131200"/>
              </a:lnSpc>
              <a:spcBef>
                <a:spcPts val="15"/>
              </a:spcBef>
            </a:pPr>
            <a:r>
              <a:rPr sz="2200" spc="-5" dirty="0">
                <a:latin typeface="Comic Sans MS"/>
                <a:cs typeface="Comic Sans MS"/>
              </a:rPr>
              <a:t>showers. </a:t>
            </a:r>
            <a:r>
              <a:rPr sz="2200" dirty="0">
                <a:latin typeface="Comic Sans MS"/>
                <a:cs typeface="Comic Sans MS"/>
              </a:rPr>
              <a:t>They </a:t>
            </a:r>
            <a:r>
              <a:rPr sz="2200" spc="-5" dirty="0">
                <a:latin typeface="Comic Sans MS"/>
                <a:cs typeface="Comic Sans MS"/>
              </a:rPr>
              <a:t>all looked </a:t>
            </a:r>
            <a:r>
              <a:rPr sz="2200" dirty="0">
                <a:latin typeface="Comic Sans MS"/>
                <a:cs typeface="Comic Sans MS"/>
              </a:rPr>
              <a:t>the same </a:t>
            </a:r>
            <a:r>
              <a:rPr sz="2200" spc="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Stanley,  </a:t>
            </a:r>
            <a:r>
              <a:rPr sz="2200" spc="-5" dirty="0">
                <a:latin typeface="Comic Sans MS"/>
                <a:cs typeface="Comic Sans MS"/>
              </a:rPr>
              <a:t>although X-Ray </a:t>
            </a:r>
            <a:r>
              <a:rPr sz="2200" spc="-10" dirty="0">
                <a:latin typeface="Comic Sans MS"/>
                <a:cs typeface="Comic Sans MS"/>
              </a:rPr>
              <a:t>had </a:t>
            </a:r>
            <a:r>
              <a:rPr sz="2200" spc="-5" dirty="0">
                <a:latin typeface="Comic Sans MS"/>
                <a:cs typeface="Comic Sans MS"/>
              </a:rPr>
              <a:t>his own special </a:t>
            </a:r>
            <a:r>
              <a:rPr sz="2200" dirty="0">
                <a:latin typeface="Comic Sans MS"/>
                <a:cs typeface="Comic Sans MS"/>
              </a:rPr>
              <a:t>shovel, </a:t>
            </a:r>
            <a:r>
              <a:rPr sz="2200" spc="-5" dirty="0">
                <a:latin typeface="Comic Sans MS"/>
                <a:cs typeface="Comic Sans MS"/>
              </a:rPr>
              <a:t>which  </a:t>
            </a:r>
            <a:r>
              <a:rPr sz="2200" dirty="0">
                <a:latin typeface="Comic Sans MS"/>
                <a:cs typeface="Comic Sans MS"/>
              </a:rPr>
              <a:t>no </a:t>
            </a:r>
            <a:r>
              <a:rPr sz="2200" spc="-5" dirty="0">
                <a:latin typeface="Comic Sans MS"/>
                <a:cs typeface="Comic Sans MS"/>
              </a:rPr>
              <a:t>one </a:t>
            </a:r>
            <a:r>
              <a:rPr sz="2200" dirty="0">
                <a:latin typeface="Comic Sans MS"/>
                <a:cs typeface="Comic Sans MS"/>
              </a:rPr>
              <a:t>else was </a:t>
            </a:r>
            <a:r>
              <a:rPr sz="2200" spc="-5" dirty="0">
                <a:latin typeface="Comic Sans MS"/>
                <a:cs typeface="Comic Sans MS"/>
              </a:rPr>
              <a:t>allowed to use. </a:t>
            </a:r>
            <a:r>
              <a:rPr sz="2200" dirty="0">
                <a:latin typeface="Comic Sans MS"/>
                <a:cs typeface="Comic Sans MS"/>
              </a:rPr>
              <a:t>X-Ray </a:t>
            </a:r>
            <a:r>
              <a:rPr sz="2200" spc="-10" dirty="0">
                <a:latin typeface="Comic Sans MS"/>
                <a:cs typeface="Comic Sans MS"/>
              </a:rPr>
              <a:t>claimed </a:t>
            </a:r>
            <a:r>
              <a:rPr sz="2200" spc="5" dirty="0">
                <a:latin typeface="Comic Sans MS"/>
                <a:cs typeface="Comic Sans MS"/>
              </a:rPr>
              <a:t>it 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10" dirty="0">
                <a:latin typeface="Comic Sans MS"/>
                <a:cs typeface="Comic Sans MS"/>
              </a:rPr>
              <a:t>shorter </a:t>
            </a:r>
            <a:r>
              <a:rPr sz="2200" spc="-5" dirty="0">
                <a:latin typeface="Comic Sans MS"/>
                <a:cs typeface="Comic Sans MS"/>
              </a:rPr>
              <a:t>than </a:t>
            </a:r>
            <a:r>
              <a:rPr sz="2200" dirty="0">
                <a:latin typeface="Comic Sans MS"/>
                <a:cs typeface="Comic Sans MS"/>
              </a:rPr>
              <a:t>the others, </a:t>
            </a:r>
            <a:r>
              <a:rPr sz="2200" spc="5" dirty="0">
                <a:latin typeface="Comic Sans MS"/>
                <a:cs typeface="Comic Sans MS"/>
              </a:rPr>
              <a:t>but if it </a:t>
            </a:r>
            <a:r>
              <a:rPr sz="2200" dirty="0">
                <a:latin typeface="Comic Sans MS"/>
                <a:cs typeface="Comic Sans MS"/>
              </a:rPr>
              <a:t>was, </a:t>
            </a:r>
            <a:r>
              <a:rPr sz="2200" spc="5" dirty="0">
                <a:latin typeface="Comic Sans MS"/>
                <a:cs typeface="Comic Sans MS"/>
              </a:rPr>
              <a:t>it </a:t>
            </a:r>
            <a:r>
              <a:rPr sz="2200" spc="-5" dirty="0">
                <a:latin typeface="Comic Sans MS"/>
                <a:cs typeface="Comic Sans MS"/>
              </a:rPr>
              <a:t>was  only </a:t>
            </a:r>
            <a:r>
              <a:rPr sz="2200" spc="5" dirty="0">
                <a:latin typeface="Comic Sans MS"/>
                <a:cs typeface="Comic Sans MS"/>
              </a:rPr>
              <a:t>by </a:t>
            </a:r>
            <a:r>
              <a:rPr sz="2200" dirty="0">
                <a:latin typeface="Comic Sans MS"/>
                <a:cs typeface="Comic Sans MS"/>
              </a:rPr>
              <a:t>a fraction </a:t>
            </a:r>
            <a:r>
              <a:rPr sz="2200" spc="-15" dirty="0">
                <a:latin typeface="Comic Sans MS"/>
                <a:cs typeface="Comic Sans MS"/>
              </a:rPr>
              <a:t>of an</a:t>
            </a:r>
            <a:r>
              <a:rPr sz="2200" spc="-26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inch.</a:t>
            </a:r>
            <a:endParaRPr sz="2200">
              <a:latin typeface="Comic Sans MS"/>
              <a:cs typeface="Comic Sans MS"/>
            </a:endParaRPr>
          </a:p>
          <a:p>
            <a:pPr marL="12700" marR="5080" indent="228600" algn="just">
              <a:lnSpc>
                <a:spcPct val="130900"/>
              </a:lnSpc>
              <a:spcBef>
                <a:spcPts val="5"/>
              </a:spcBef>
            </a:pP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25" dirty="0">
                <a:latin typeface="Comic Sans MS"/>
                <a:cs typeface="Comic Sans MS"/>
              </a:rPr>
              <a:t>shovels </a:t>
            </a:r>
            <a:r>
              <a:rPr sz="2200" spc="-10" dirty="0">
                <a:latin typeface="Comic Sans MS"/>
                <a:cs typeface="Comic Sans MS"/>
              </a:rPr>
              <a:t>were </a:t>
            </a:r>
            <a:r>
              <a:rPr sz="2200" spc="-15" dirty="0">
                <a:latin typeface="Comic Sans MS"/>
                <a:cs typeface="Comic Sans MS"/>
              </a:rPr>
              <a:t>five </a:t>
            </a:r>
            <a:r>
              <a:rPr sz="2200" spc="-10" dirty="0">
                <a:latin typeface="Comic Sans MS"/>
                <a:cs typeface="Comic Sans MS"/>
              </a:rPr>
              <a:t>feet </a:t>
            </a:r>
            <a:r>
              <a:rPr sz="2200" spc="-15" dirty="0">
                <a:latin typeface="Comic Sans MS"/>
                <a:cs typeface="Comic Sans MS"/>
              </a:rPr>
              <a:t>long, from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tip </a:t>
            </a:r>
            <a:r>
              <a:rPr sz="2200" spc="5" dirty="0">
                <a:latin typeface="Comic Sans MS"/>
                <a:cs typeface="Comic Sans MS"/>
              </a:rPr>
              <a:t>of 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23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steel</a:t>
            </a:r>
            <a:r>
              <a:rPr sz="2200" spc="22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blade</a:t>
            </a:r>
            <a:r>
              <a:rPr sz="2200" spc="229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24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the</a:t>
            </a:r>
            <a:r>
              <a:rPr sz="2200" spc="26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end</a:t>
            </a:r>
            <a:r>
              <a:rPr sz="2200" spc="24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of</a:t>
            </a:r>
            <a:r>
              <a:rPr sz="2200" spc="27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the</a:t>
            </a:r>
            <a:r>
              <a:rPr sz="2200" spc="19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wooden</a:t>
            </a:r>
            <a:r>
              <a:rPr sz="2200" spc="229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shaft.</a:t>
            </a:r>
            <a:endParaRPr sz="2200">
              <a:latin typeface="Comic Sans MS"/>
              <a:cs typeface="Comic Sans MS"/>
            </a:endParaRPr>
          </a:p>
          <a:p>
            <a:pPr marL="12700" marR="5080" algn="just">
              <a:lnSpc>
                <a:spcPct val="130900"/>
              </a:lnSpc>
              <a:spcBef>
                <a:spcPts val="25"/>
              </a:spcBef>
            </a:pPr>
            <a:r>
              <a:rPr sz="2200" spc="-5" dirty="0">
                <a:latin typeface="Comic Sans MS"/>
                <a:cs typeface="Comic Sans MS"/>
              </a:rPr>
              <a:t>Stanley's </a:t>
            </a:r>
            <a:r>
              <a:rPr sz="2200" dirty="0">
                <a:latin typeface="Comic Sans MS"/>
                <a:cs typeface="Comic Sans MS"/>
              </a:rPr>
              <a:t>hole </a:t>
            </a:r>
            <a:r>
              <a:rPr sz="2200" spc="-5" dirty="0">
                <a:latin typeface="Comic Sans MS"/>
                <a:cs typeface="Comic Sans MS"/>
              </a:rPr>
              <a:t>would have to </a:t>
            </a:r>
            <a:r>
              <a:rPr sz="2200" spc="5" dirty="0">
                <a:latin typeface="Comic Sans MS"/>
                <a:cs typeface="Comic Sans MS"/>
              </a:rPr>
              <a:t>be </a:t>
            </a:r>
            <a:r>
              <a:rPr sz="2200" dirty="0">
                <a:latin typeface="Comic Sans MS"/>
                <a:cs typeface="Comic Sans MS"/>
              </a:rPr>
              <a:t>as </a:t>
            </a:r>
            <a:r>
              <a:rPr sz="2200" spc="-5" dirty="0">
                <a:latin typeface="Comic Sans MS"/>
                <a:cs typeface="Comic Sans MS"/>
              </a:rPr>
              <a:t>deep </a:t>
            </a:r>
            <a:r>
              <a:rPr sz="2200" dirty="0">
                <a:latin typeface="Comic Sans MS"/>
                <a:cs typeface="Comic Sans MS"/>
              </a:rPr>
              <a:t>as his  shovel, and he'd have </a:t>
            </a:r>
            <a:r>
              <a:rPr sz="2200" spc="-15" dirty="0">
                <a:latin typeface="Comic Sans MS"/>
                <a:cs typeface="Comic Sans MS"/>
              </a:rPr>
              <a:t>to </a:t>
            </a:r>
            <a:r>
              <a:rPr sz="2200" spc="5" dirty="0">
                <a:latin typeface="Comic Sans MS"/>
                <a:cs typeface="Comic Sans MS"/>
              </a:rPr>
              <a:t>be able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lay the </a:t>
            </a:r>
            <a:r>
              <a:rPr sz="2200" spc="-5" dirty="0">
                <a:latin typeface="Comic Sans MS"/>
                <a:cs typeface="Comic Sans MS"/>
              </a:rPr>
              <a:t>shovel  </a:t>
            </a:r>
            <a:r>
              <a:rPr sz="2200" spc="-20" dirty="0">
                <a:latin typeface="Comic Sans MS"/>
                <a:cs typeface="Comic Sans MS"/>
              </a:rPr>
              <a:t>flat across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bottom </a:t>
            </a:r>
            <a:r>
              <a:rPr sz="2200" dirty="0">
                <a:latin typeface="Comic Sans MS"/>
                <a:cs typeface="Comic Sans MS"/>
              </a:rPr>
              <a:t>in any </a:t>
            </a:r>
            <a:r>
              <a:rPr sz="2200" spc="-20" dirty="0">
                <a:latin typeface="Comic Sans MS"/>
                <a:cs typeface="Comic Sans MS"/>
              </a:rPr>
              <a:t>direction. </a:t>
            </a:r>
            <a:r>
              <a:rPr sz="2200" spc="-10" dirty="0">
                <a:latin typeface="Comic Sans MS"/>
                <a:cs typeface="Comic Sans MS"/>
              </a:rPr>
              <a:t>That </a:t>
            </a:r>
            <a:r>
              <a:rPr sz="2200" spc="10" dirty="0">
                <a:latin typeface="Comic Sans MS"/>
                <a:cs typeface="Comic Sans MS"/>
              </a:rPr>
              <a:t>was  </a:t>
            </a:r>
            <a:r>
              <a:rPr sz="2200" dirty="0">
                <a:latin typeface="Comic Sans MS"/>
                <a:cs typeface="Comic Sans MS"/>
              </a:rPr>
              <a:t>why </a:t>
            </a:r>
            <a:r>
              <a:rPr sz="2200" spc="-15" dirty="0">
                <a:latin typeface="Comic Sans MS"/>
                <a:cs typeface="Comic Sans MS"/>
              </a:rPr>
              <a:t>X-Ray </a:t>
            </a:r>
            <a:r>
              <a:rPr sz="2200" spc="-5" dirty="0">
                <a:latin typeface="Comic Sans MS"/>
                <a:cs typeface="Comic Sans MS"/>
              </a:rPr>
              <a:t>wanted </a:t>
            </a:r>
            <a:r>
              <a:rPr sz="2200" dirty="0">
                <a:latin typeface="Comic Sans MS"/>
                <a:cs typeface="Comic Sans MS"/>
              </a:rPr>
              <a:t>the shortest</a:t>
            </a:r>
            <a:r>
              <a:rPr sz="2200" spc="-14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shovel.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42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6612890" cy="90265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67310" indent="15240" algn="just">
              <a:lnSpc>
                <a:spcPct val="131100"/>
              </a:lnSpc>
              <a:spcBef>
                <a:spcPts val="95"/>
              </a:spcBef>
            </a:pP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dirty="0">
                <a:latin typeface="Comic Sans MS"/>
                <a:cs typeface="Comic Sans MS"/>
              </a:rPr>
              <a:t>lake was so full </a:t>
            </a:r>
            <a:r>
              <a:rPr sz="2200" spc="-5" dirty="0">
                <a:latin typeface="Comic Sans MS"/>
                <a:cs typeface="Comic Sans MS"/>
              </a:rPr>
              <a:t>of holes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5" dirty="0">
                <a:latin typeface="Comic Sans MS"/>
                <a:cs typeface="Comic Sans MS"/>
              </a:rPr>
              <a:t>mounds that it  reminded Stanley of </a:t>
            </a:r>
            <a:r>
              <a:rPr sz="2200" dirty="0">
                <a:latin typeface="Comic Sans MS"/>
                <a:cs typeface="Comic Sans MS"/>
              </a:rPr>
              <a:t>pictures he'd </a:t>
            </a:r>
            <a:r>
              <a:rPr sz="2200" spc="-5" dirty="0">
                <a:latin typeface="Comic Sans MS"/>
                <a:cs typeface="Comic Sans MS"/>
              </a:rPr>
              <a:t>seen of </a:t>
            </a:r>
            <a:r>
              <a:rPr sz="2200" dirty="0">
                <a:latin typeface="Comic Sans MS"/>
                <a:cs typeface="Comic Sans MS"/>
              </a:rPr>
              <a:t>the  </a:t>
            </a:r>
            <a:r>
              <a:rPr sz="2200" spc="-5" dirty="0">
                <a:latin typeface="Comic Sans MS"/>
                <a:cs typeface="Comic Sans MS"/>
              </a:rPr>
              <a:t>moon. </a:t>
            </a:r>
            <a:r>
              <a:rPr sz="2200" dirty="0">
                <a:latin typeface="Comic Sans MS"/>
                <a:cs typeface="Comic Sans MS"/>
              </a:rPr>
              <a:t>"If you find anything </a:t>
            </a:r>
            <a:r>
              <a:rPr sz="2200" spc="-5" dirty="0">
                <a:latin typeface="Comic Sans MS"/>
                <a:cs typeface="Comic Sans MS"/>
              </a:rPr>
              <a:t>interesting or  unusual," </a:t>
            </a:r>
            <a:r>
              <a:rPr sz="2200" spc="5" dirty="0">
                <a:latin typeface="Comic Sans MS"/>
                <a:cs typeface="Comic Sans MS"/>
              </a:rPr>
              <a:t>Mr. </a:t>
            </a:r>
            <a:r>
              <a:rPr sz="2200" spc="-5" dirty="0">
                <a:latin typeface="Comic Sans MS"/>
                <a:cs typeface="Comic Sans MS"/>
              </a:rPr>
              <a:t>Pendanski </a:t>
            </a:r>
            <a:r>
              <a:rPr sz="2200" dirty="0">
                <a:latin typeface="Comic Sans MS"/>
                <a:cs typeface="Comic Sans MS"/>
              </a:rPr>
              <a:t>had </a:t>
            </a:r>
            <a:r>
              <a:rPr sz="2200" spc="-5" dirty="0">
                <a:latin typeface="Comic Sans MS"/>
                <a:cs typeface="Comic Sans MS"/>
              </a:rPr>
              <a:t>told </a:t>
            </a:r>
            <a:r>
              <a:rPr sz="2200" dirty="0">
                <a:latin typeface="Comic Sans MS"/>
                <a:cs typeface="Comic Sans MS"/>
              </a:rPr>
              <a:t>him, </a:t>
            </a:r>
            <a:r>
              <a:rPr sz="2200" spc="-5" dirty="0">
                <a:latin typeface="Comic Sans MS"/>
                <a:cs typeface="Comic Sans MS"/>
              </a:rPr>
              <a:t>"you should  report </a:t>
            </a:r>
            <a:r>
              <a:rPr sz="2200" dirty="0">
                <a:latin typeface="Comic Sans MS"/>
                <a:cs typeface="Comic Sans MS"/>
              </a:rPr>
              <a:t>it </a:t>
            </a:r>
            <a:r>
              <a:rPr sz="2200" spc="-5" dirty="0">
                <a:latin typeface="Comic Sans MS"/>
                <a:cs typeface="Comic Sans MS"/>
              </a:rPr>
              <a:t>either to </a:t>
            </a:r>
            <a:r>
              <a:rPr sz="2200" spc="10" dirty="0">
                <a:latin typeface="Comic Sans MS"/>
                <a:cs typeface="Comic Sans MS"/>
              </a:rPr>
              <a:t>me </a:t>
            </a:r>
            <a:r>
              <a:rPr sz="2200" spc="-5" dirty="0">
                <a:latin typeface="Comic Sans MS"/>
                <a:cs typeface="Comic Sans MS"/>
              </a:rPr>
              <a:t>or </a:t>
            </a:r>
            <a:r>
              <a:rPr sz="2200" spc="5" dirty="0">
                <a:latin typeface="Comic Sans MS"/>
                <a:cs typeface="Comic Sans MS"/>
              </a:rPr>
              <a:t>Mr. </a:t>
            </a:r>
            <a:r>
              <a:rPr sz="2200" dirty="0">
                <a:latin typeface="Comic Sans MS"/>
                <a:cs typeface="Comic Sans MS"/>
              </a:rPr>
              <a:t>Sir </a:t>
            </a:r>
            <a:r>
              <a:rPr sz="2200" spc="-5" dirty="0">
                <a:latin typeface="Comic Sans MS"/>
                <a:cs typeface="Comic Sans MS"/>
              </a:rPr>
              <a:t>when </a:t>
            </a:r>
            <a:r>
              <a:rPr sz="2200" dirty="0">
                <a:latin typeface="Comic Sans MS"/>
                <a:cs typeface="Comic Sans MS"/>
              </a:rPr>
              <a:t>we come  around </a:t>
            </a:r>
            <a:r>
              <a:rPr sz="2200" spc="-5" dirty="0">
                <a:latin typeface="Comic Sans MS"/>
                <a:cs typeface="Comic Sans MS"/>
              </a:rPr>
              <a:t>with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water truck. </a:t>
            </a:r>
            <a:r>
              <a:rPr sz="2200" dirty="0">
                <a:latin typeface="Comic Sans MS"/>
                <a:cs typeface="Comic Sans MS"/>
              </a:rPr>
              <a:t>If the Warden </a:t>
            </a:r>
            <a:r>
              <a:rPr sz="2200" spc="-5" dirty="0">
                <a:latin typeface="Comic Sans MS"/>
                <a:cs typeface="Comic Sans MS"/>
              </a:rPr>
              <a:t>likes  </a:t>
            </a:r>
            <a:r>
              <a:rPr sz="2200" dirty="0">
                <a:latin typeface="Comic Sans MS"/>
                <a:cs typeface="Comic Sans MS"/>
              </a:rPr>
              <a:t>what you </a:t>
            </a:r>
            <a:r>
              <a:rPr sz="2200" spc="-5" dirty="0">
                <a:latin typeface="Comic Sans MS"/>
                <a:cs typeface="Comic Sans MS"/>
              </a:rPr>
              <a:t>found, </a:t>
            </a:r>
            <a:r>
              <a:rPr sz="2200" dirty="0">
                <a:latin typeface="Comic Sans MS"/>
                <a:cs typeface="Comic Sans MS"/>
              </a:rPr>
              <a:t>you'll get the rest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day  off."</a:t>
            </a:r>
            <a:endParaRPr sz="2200">
              <a:latin typeface="Comic Sans MS"/>
              <a:cs typeface="Comic Sans MS"/>
            </a:endParaRPr>
          </a:p>
          <a:p>
            <a:pPr marL="241300" marR="8890" indent="15240" algn="just">
              <a:lnSpc>
                <a:spcPct val="116399"/>
              </a:lnSpc>
              <a:spcBef>
                <a:spcPts val="384"/>
              </a:spcBef>
            </a:pPr>
            <a:r>
              <a:rPr sz="2200" dirty="0">
                <a:latin typeface="Comic Sans MS"/>
                <a:cs typeface="Comic Sans MS"/>
              </a:rPr>
              <a:t>"What </a:t>
            </a:r>
            <a:r>
              <a:rPr sz="2200" spc="5" dirty="0">
                <a:latin typeface="Comic Sans MS"/>
                <a:cs typeface="Comic Sans MS"/>
              </a:rPr>
              <a:t>are </a:t>
            </a:r>
            <a:r>
              <a:rPr sz="2200" dirty="0">
                <a:latin typeface="Comic Sans MS"/>
                <a:cs typeface="Comic Sans MS"/>
              </a:rPr>
              <a:t>we supposed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5" dirty="0">
                <a:latin typeface="Comic Sans MS"/>
                <a:cs typeface="Comic Sans MS"/>
              </a:rPr>
              <a:t>be </a:t>
            </a:r>
            <a:r>
              <a:rPr sz="2200" spc="-5" dirty="0">
                <a:latin typeface="Comic Sans MS"/>
                <a:cs typeface="Comic Sans MS"/>
              </a:rPr>
              <a:t>looking </a:t>
            </a:r>
            <a:r>
              <a:rPr sz="2200" dirty="0">
                <a:latin typeface="Comic Sans MS"/>
                <a:cs typeface="Comic Sans MS"/>
              </a:rPr>
              <a:t>for?"  </a:t>
            </a:r>
            <a:r>
              <a:rPr sz="2200" spc="-5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asked</a:t>
            </a:r>
            <a:r>
              <a:rPr sz="2200" spc="-2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him.</a:t>
            </a:r>
            <a:endParaRPr sz="2200">
              <a:latin typeface="Comic Sans MS"/>
              <a:cs typeface="Comic Sans MS"/>
            </a:endParaRPr>
          </a:p>
          <a:p>
            <a:pPr marL="12700" marR="309245" indent="15240" algn="just">
              <a:lnSpc>
                <a:spcPts val="3460"/>
              </a:lnSpc>
              <a:spcBef>
                <a:spcPts val="55"/>
              </a:spcBef>
            </a:pPr>
            <a:r>
              <a:rPr sz="2200" spc="-20" dirty="0">
                <a:latin typeface="Comic Sans MS"/>
                <a:cs typeface="Comic Sans MS"/>
              </a:rPr>
              <a:t>"You're </a:t>
            </a:r>
            <a:r>
              <a:rPr sz="2200" spc="-5" dirty="0">
                <a:latin typeface="Comic Sans MS"/>
                <a:cs typeface="Comic Sans MS"/>
              </a:rPr>
              <a:t>not </a:t>
            </a:r>
            <a:r>
              <a:rPr sz="2200" spc="-20" dirty="0">
                <a:latin typeface="Comic Sans MS"/>
                <a:cs typeface="Comic Sans MS"/>
              </a:rPr>
              <a:t>looking </a:t>
            </a:r>
            <a:r>
              <a:rPr sz="2200" dirty="0">
                <a:latin typeface="Comic Sans MS"/>
                <a:cs typeface="Comic Sans MS"/>
              </a:rPr>
              <a:t>for </a:t>
            </a:r>
            <a:r>
              <a:rPr sz="2200" spc="-20" dirty="0">
                <a:latin typeface="Comic Sans MS"/>
                <a:cs typeface="Comic Sans MS"/>
              </a:rPr>
              <a:t>anything. </a:t>
            </a:r>
            <a:r>
              <a:rPr sz="2200" spc="-15" dirty="0">
                <a:latin typeface="Comic Sans MS"/>
                <a:cs typeface="Comic Sans MS"/>
              </a:rPr>
              <a:t>You're digging 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5" dirty="0">
                <a:latin typeface="Comic Sans MS"/>
                <a:cs typeface="Comic Sans MS"/>
              </a:rPr>
              <a:t>build </a:t>
            </a:r>
            <a:r>
              <a:rPr sz="2200" spc="-20" dirty="0">
                <a:latin typeface="Comic Sans MS"/>
                <a:cs typeface="Comic Sans MS"/>
              </a:rPr>
              <a:t>character. It's </a:t>
            </a:r>
            <a:r>
              <a:rPr sz="2200" spc="-15" dirty="0">
                <a:latin typeface="Comic Sans MS"/>
                <a:cs typeface="Comic Sans MS"/>
              </a:rPr>
              <a:t>just </a:t>
            </a:r>
            <a:r>
              <a:rPr sz="2200" dirty="0">
                <a:latin typeface="Comic Sans MS"/>
                <a:cs typeface="Comic Sans MS"/>
              </a:rPr>
              <a:t>if </a:t>
            </a:r>
            <a:r>
              <a:rPr sz="2200" spc="-20" dirty="0">
                <a:latin typeface="Comic Sans MS"/>
                <a:cs typeface="Comic Sans MS"/>
              </a:rPr>
              <a:t>you </a:t>
            </a:r>
            <a:r>
              <a:rPr sz="2200" spc="-10" dirty="0">
                <a:latin typeface="Comic Sans MS"/>
                <a:cs typeface="Comic Sans MS"/>
              </a:rPr>
              <a:t>find </a:t>
            </a:r>
            <a:r>
              <a:rPr sz="2200" spc="-20" dirty="0">
                <a:latin typeface="Comic Sans MS"/>
                <a:cs typeface="Comic Sans MS"/>
              </a:rPr>
              <a:t>anything,  the </a:t>
            </a:r>
            <a:r>
              <a:rPr sz="2200" spc="-15" dirty="0">
                <a:latin typeface="Comic Sans MS"/>
                <a:cs typeface="Comic Sans MS"/>
              </a:rPr>
              <a:t>Warden </a:t>
            </a:r>
            <a:r>
              <a:rPr sz="2200" spc="-20" dirty="0">
                <a:latin typeface="Comic Sans MS"/>
                <a:cs typeface="Comic Sans MS"/>
              </a:rPr>
              <a:t>would </a:t>
            </a:r>
            <a:r>
              <a:rPr sz="2200" spc="-10" dirty="0">
                <a:latin typeface="Comic Sans MS"/>
                <a:cs typeface="Comic Sans MS"/>
              </a:rPr>
              <a:t>like </a:t>
            </a:r>
            <a:r>
              <a:rPr sz="2200" spc="5" dirty="0">
                <a:latin typeface="Comic Sans MS"/>
                <a:cs typeface="Comic Sans MS"/>
              </a:rPr>
              <a:t>to </a:t>
            </a:r>
            <a:r>
              <a:rPr sz="2200" spc="-20" dirty="0">
                <a:latin typeface="Comic Sans MS"/>
                <a:cs typeface="Comic Sans MS"/>
              </a:rPr>
              <a:t>know about</a:t>
            </a:r>
            <a:r>
              <a:rPr sz="2200" spc="-204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it."</a:t>
            </a:r>
            <a:endParaRPr sz="2200">
              <a:latin typeface="Comic Sans MS"/>
              <a:cs typeface="Comic Sans MS"/>
            </a:endParaRPr>
          </a:p>
          <a:p>
            <a:pPr marL="241300" marR="5080" indent="15240" algn="just">
              <a:lnSpc>
                <a:spcPct val="116500"/>
              </a:lnSpc>
              <a:spcBef>
                <a:spcPts val="120"/>
              </a:spcBef>
            </a:pP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glanced helplessly </a:t>
            </a:r>
            <a:r>
              <a:rPr sz="2200" dirty="0">
                <a:latin typeface="Comic Sans MS"/>
                <a:cs typeface="Comic Sans MS"/>
              </a:rPr>
              <a:t>at his shovel. It </a:t>
            </a:r>
            <a:r>
              <a:rPr sz="2200" spc="-5" dirty="0">
                <a:latin typeface="Comic Sans MS"/>
                <a:cs typeface="Comic Sans MS"/>
              </a:rPr>
              <a:t>wasn't  defective.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was</a:t>
            </a:r>
            <a:r>
              <a:rPr sz="2200" spc="-7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defective.</a:t>
            </a:r>
            <a:endParaRPr sz="2200">
              <a:latin typeface="Comic Sans MS"/>
              <a:cs typeface="Comic Sans MS"/>
            </a:endParaRPr>
          </a:p>
          <a:p>
            <a:pPr marL="12700" indent="15240" algn="just">
              <a:lnSpc>
                <a:spcPct val="100000"/>
              </a:lnSpc>
              <a:spcBef>
                <a:spcPts val="625"/>
              </a:spcBef>
            </a:pPr>
            <a:r>
              <a:rPr sz="2200" spc="5" dirty="0">
                <a:latin typeface="Comic Sans MS"/>
                <a:cs typeface="Comic Sans MS"/>
              </a:rPr>
              <a:t>He</a:t>
            </a:r>
            <a:r>
              <a:rPr sz="2200" spc="16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noticed</a:t>
            </a:r>
            <a:r>
              <a:rPr sz="2200" spc="17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19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thin</a:t>
            </a:r>
            <a:r>
              <a:rPr sz="2200" spc="17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crack</a:t>
            </a:r>
            <a:r>
              <a:rPr sz="2200" spc="17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in</a:t>
            </a:r>
            <a:r>
              <a:rPr sz="2200" spc="17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18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ground.</a:t>
            </a:r>
            <a:r>
              <a:rPr sz="2200" spc="15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He</a:t>
            </a:r>
            <a:r>
              <a:rPr sz="2200" spc="16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placed</a:t>
            </a:r>
            <a:endParaRPr sz="2200">
              <a:latin typeface="Comic Sans MS"/>
              <a:cs typeface="Comic Sans MS"/>
            </a:endParaRPr>
          </a:p>
          <a:p>
            <a:pPr marL="12700" marR="74295" algn="just">
              <a:lnSpc>
                <a:spcPct val="130900"/>
              </a:lnSpc>
              <a:spcBef>
                <a:spcPts val="5"/>
              </a:spcBef>
            </a:pP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point of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shovel on top of </a:t>
            </a:r>
            <a:r>
              <a:rPr sz="2200" spc="5" dirty="0">
                <a:latin typeface="Comic Sans MS"/>
                <a:cs typeface="Comic Sans MS"/>
              </a:rPr>
              <a:t>it, </a:t>
            </a:r>
            <a:r>
              <a:rPr sz="2200" dirty="0">
                <a:latin typeface="Comic Sans MS"/>
                <a:cs typeface="Comic Sans MS"/>
              </a:rPr>
              <a:t>then jumped 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the back </a:t>
            </a:r>
            <a:r>
              <a:rPr sz="2200" spc="-5" dirty="0">
                <a:latin typeface="Comic Sans MS"/>
                <a:cs typeface="Comic Sans MS"/>
              </a:rPr>
              <a:t>of the </a:t>
            </a:r>
            <a:r>
              <a:rPr sz="2200" spc="5" dirty="0">
                <a:latin typeface="Comic Sans MS"/>
                <a:cs typeface="Comic Sans MS"/>
              </a:rPr>
              <a:t>blade </a:t>
            </a:r>
            <a:r>
              <a:rPr sz="2200" dirty="0">
                <a:latin typeface="Comic Sans MS"/>
                <a:cs typeface="Comic Sans MS"/>
              </a:rPr>
              <a:t>with both</a:t>
            </a:r>
            <a:r>
              <a:rPr sz="2200" spc="-13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feet.</a:t>
            </a:r>
            <a:endParaRPr sz="2200">
              <a:latin typeface="Comic Sans MS"/>
              <a:cs typeface="Comic Sans MS"/>
            </a:endParaRPr>
          </a:p>
          <a:p>
            <a:pPr marL="241300" marR="12065" indent="15240" algn="just">
              <a:lnSpc>
                <a:spcPct val="116500"/>
              </a:lnSpc>
              <a:spcBef>
                <a:spcPts val="380"/>
              </a:spcBef>
            </a:pP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shovel sank </a:t>
            </a:r>
            <a:r>
              <a:rPr sz="2200" dirty="0">
                <a:latin typeface="Comic Sans MS"/>
                <a:cs typeface="Comic Sans MS"/>
              </a:rPr>
              <a:t>a few </a:t>
            </a:r>
            <a:r>
              <a:rPr sz="2200" spc="-5" dirty="0">
                <a:latin typeface="Comic Sans MS"/>
                <a:cs typeface="Comic Sans MS"/>
              </a:rPr>
              <a:t>inches into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packed  </a:t>
            </a:r>
            <a:r>
              <a:rPr sz="2200" dirty="0">
                <a:latin typeface="Comic Sans MS"/>
                <a:cs typeface="Comic Sans MS"/>
              </a:rPr>
              <a:t>earth.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600"/>
              </a:spcBef>
            </a:pP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smiled. For </a:t>
            </a:r>
            <a:r>
              <a:rPr sz="2200" spc="-5" dirty="0">
                <a:latin typeface="Comic Sans MS"/>
                <a:cs typeface="Comic Sans MS"/>
              </a:rPr>
              <a:t>once </a:t>
            </a:r>
            <a:r>
              <a:rPr sz="2200" spc="15" dirty="0">
                <a:latin typeface="Comic Sans MS"/>
                <a:cs typeface="Comic Sans MS"/>
              </a:rPr>
              <a:t>in </a:t>
            </a:r>
            <a:r>
              <a:rPr sz="2200" dirty="0">
                <a:latin typeface="Comic Sans MS"/>
                <a:cs typeface="Comic Sans MS"/>
              </a:rPr>
              <a:t>his life it paid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36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be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43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811351"/>
            <a:ext cx="6616065" cy="8331200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241300">
              <a:lnSpc>
                <a:spcPct val="100000"/>
              </a:lnSpc>
              <a:spcBef>
                <a:spcPts val="725"/>
              </a:spcBef>
            </a:pPr>
            <a:r>
              <a:rPr sz="2200" spc="-5" dirty="0">
                <a:latin typeface="Comic Sans MS"/>
                <a:cs typeface="Comic Sans MS"/>
              </a:rPr>
              <a:t>overweight.</a:t>
            </a:r>
            <a:endParaRPr sz="2200">
              <a:latin typeface="Comic Sans MS"/>
              <a:cs typeface="Comic Sans MS"/>
            </a:endParaRPr>
          </a:p>
          <a:p>
            <a:pPr marL="12700" marR="236854" indent="228600">
              <a:lnSpc>
                <a:spcPts val="3460"/>
              </a:lnSpc>
              <a:spcBef>
                <a:spcPts val="60"/>
              </a:spcBef>
            </a:pP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15" dirty="0">
                <a:latin typeface="Comic Sans MS"/>
                <a:cs typeface="Comic Sans MS"/>
              </a:rPr>
              <a:t>leaned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0" dirty="0">
                <a:latin typeface="Comic Sans MS"/>
                <a:cs typeface="Comic Sans MS"/>
              </a:rPr>
              <a:t>shaft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20" dirty="0">
                <a:latin typeface="Comic Sans MS"/>
                <a:cs typeface="Comic Sans MS"/>
              </a:rPr>
              <a:t>pried </a:t>
            </a:r>
            <a:r>
              <a:rPr sz="2200" dirty="0">
                <a:latin typeface="Comic Sans MS"/>
                <a:cs typeface="Comic Sans MS"/>
              </a:rPr>
              <a:t>up his </a:t>
            </a:r>
            <a:r>
              <a:rPr sz="2200" spc="-15" dirty="0">
                <a:latin typeface="Comic Sans MS"/>
                <a:cs typeface="Comic Sans MS"/>
              </a:rPr>
              <a:t>first  </a:t>
            </a:r>
            <a:r>
              <a:rPr sz="2200" spc="-20" dirty="0">
                <a:latin typeface="Comic Sans MS"/>
                <a:cs typeface="Comic Sans MS"/>
              </a:rPr>
              <a:t>shovelful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-20" dirty="0">
                <a:latin typeface="Comic Sans MS"/>
                <a:cs typeface="Comic Sans MS"/>
              </a:rPr>
              <a:t>dirt, </a:t>
            </a:r>
            <a:r>
              <a:rPr sz="2200" spc="-15" dirty="0">
                <a:latin typeface="Comic Sans MS"/>
                <a:cs typeface="Comic Sans MS"/>
              </a:rPr>
              <a:t>then </a:t>
            </a:r>
            <a:r>
              <a:rPr sz="2200" spc="-25" dirty="0">
                <a:latin typeface="Comic Sans MS"/>
                <a:cs typeface="Comic Sans MS"/>
              </a:rPr>
              <a:t>dumped </a:t>
            </a:r>
            <a:r>
              <a:rPr sz="2200" spc="-10" dirty="0">
                <a:latin typeface="Comic Sans MS"/>
                <a:cs typeface="Comic Sans MS"/>
              </a:rPr>
              <a:t>it </a:t>
            </a:r>
            <a:r>
              <a:rPr sz="2200" spc="-15" dirty="0">
                <a:latin typeface="Comic Sans MS"/>
                <a:cs typeface="Comic Sans MS"/>
              </a:rPr>
              <a:t>off to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-17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side.</a:t>
            </a:r>
            <a:endParaRPr sz="2200">
              <a:latin typeface="Comic Sans MS"/>
              <a:cs typeface="Comic Sans MS"/>
            </a:endParaRPr>
          </a:p>
          <a:p>
            <a:pPr marL="241300">
              <a:lnSpc>
                <a:spcPct val="100000"/>
              </a:lnSpc>
              <a:spcBef>
                <a:spcPts val="560"/>
              </a:spcBef>
            </a:pPr>
            <a:r>
              <a:rPr sz="2200" spc="-20" dirty="0">
                <a:latin typeface="Comic Sans MS"/>
                <a:cs typeface="Comic Sans MS"/>
              </a:rPr>
              <a:t>Only </a:t>
            </a:r>
            <a:r>
              <a:rPr sz="2200" spc="-15" dirty="0">
                <a:latin typeface="Comic Sans MS"/>
                <a:cs typeface="Comic Sans MS"/>
              </a:rPr>
              <a:t>ten </a:t>
            </a:r>
            <a:r>
              <a:rPr sz="2200" spc="-25" dirty="0">
                <a:latin typeface="Comic Sans MS"/>
                <a:cs typeface="Comic Sans MS"/>
              </a:rPr>
              <a:t>million </a:t>
            </a:r>
            <a:r>
              <a:rPr sz="2200" spc="-15" dirty="0">
                <a:latin typeface="Comic Sans MS"/>
                <a:cs typeface="Comic Sans MS"/>
              </a:rPr>
              <a:t>more </a:t>
            </a:r>
            <a:r>
              <a:rPr sz="2200" spc="5" dirty="0">
                <a:latin typeface="Comic Sans MS"/>
                <a:cs typeface="Comic Sans MS"/>
              </a:rPr>
              <a:t>to </a:t>
            </a:r>
            <a:r>
              <a:rPr sz="2200" spc="-10" dirty="0">
                <a:latin typeface="Comic Sans MS"/>
                <a:cs typeface="Comic Sans MS"/>
              </a:rPr>
              <a:t>go,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20" dirty="0">
                <a:latin typeface="Comic Sans MS"/>
                <a:cs typeface="Comic Sans MS"/>
              </a:rPr>
              <a:t>thought,</a:t>
            </a:r>
            <a:r>
              <a:rPr sz="2200" spc="-18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then</a:t>
            </a:r>
            <a:endParaRPr sz="2200">
              <a:latin typeface="Comic Sans MS"/>
              <a:cs typeface="Comic Sans MS"/>
            </a:endParaRPr>
          </a:p>
          <a:p>
            <a:pPr marL="12700" marR="384175">
              <a:lnSpc>
                <a:spcPts val="3479"/>
              </a:lnSpc>
              <a:spcBef>
                <a:spcPts val="229"/>
              </a:spcBef>
            </a:pPr>
            <a:r>
              <a:rPr sz="2200" spc="-25" dirty="0">
                <a:latin typeface="Comic Sans MS"/>
                <a:cs typeface="Comic Sans MS"/>
              </a:rPr>
              <a:t>placed </a:t>
            </a:r>
            <a:r>
              <a:rPr sz="2200" spc="-10" dirty="0">
                <a:latin typeface="Comic Sans MS"/>
                <a:cs typeface="Comic Sans MS"/>
              </a:rPr>
              <a:t>the </a:t>
            </a:r>
            <a:r>
              <a:rPr sz="2200" spc="-20" dirty="0">
                <a:latin typeface="Comic Sans MS"/>
                <a:cs typeface="Comic Sans MS"/>
              </a:rPr>
              <a:t>shovel </a:t>
            </a:r>
            <a:r>
              <a:rPr sz="2200" spc="-10" dirty="0">
                <a:latin typeface="Comic Sans MS"/>
                <a:cs typeface="Comic Sans MS"/>
              </a:rPr>
              <a:t>back </a:t>
            </a:r>
            <a:r>
              <a:rPr sz="2200" dirty="0">
                <a:latin typeface="Comic Sans MS"/>
                <a:cs typeface="Comic Sans MS"/>
              </a:rPr>
              <a:t>in </a:t>
            </a:r>
            <a:r>
              <a:rPr sz="2200" spc="-20" dirty="0">
                <a:latin typeface="Comic Sans MS"/>
                <a:cs typeface="Comic Sans MS"/>
              </a:rPr>
              <a:t>the crack </a:t>
            </a:r>
            <a:r>
              <a:rPr sz="2200" spc="-10" dirty="0">
                <a:latin typeface="Comic Sans MS"/>
                <a:cs typeface="Comic Sans MS"/>
              </a:rPr>
              <a:t>and </a:t>
            </a:r>
            <a:r>
              <a:rPr sz="2200" spc="-15" dirty="0">
                <a:latin typeface="Comic Sans MS"/>
                <a:cs typeface="Comic Sans MS"/>
              </a:rPr>
              <a:t>jumped 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it</a:t>
            </a:r>
            <a:r>
              <a:rPr sz="2200" spc="-2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again.</a:t>
            </a:r>
            <a:endParaRPr sz="2200">
              <a:latin typeface="Comic Sans MS"/>
              <a:cs typeface="Comic Sans MS"/>
            </a:endParaRPr>
          </a:p>
          <a:p>
            <a:pPr marL="241300">
              <a:lnSpc>
                <a:spcPct val="100000"/>
              </a:lnSpc>
              <a:spcBef>
                <a:spcPts val="565"/>
              </a:spcBef>
            </a:pPr>
            <a:r>
              <a:rPr sz="2200" spc="5" dirty="0">
                <a:latin typeface="Comic Sans MS"/>
                <a:cs typeface="Comic Sans MS"/>
              </a:rPr>
              <a:t>He</a:t>
            </a:r>
            <a:r>
              <a:rPr sz="2200" spc="17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unearthed</a:t>
            </a:r>
            <a:r>
              <a:rPr sz="2200" spc="18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several</a:t>
            </a:r>
            <a:r>
              <a:rPr sz="2200" spc="17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shovelfuls</a:t>
            </a:r>
            <a:r>
              <a:rPr sz="2200" spc="19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of</a:t>
            </a:r>
            <a:r>
              <a:rPr sz="2200" spc="18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dirt</a:t>
            </a:r>
            <a:r>
              <a:rPr sz="2200" spc="17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in</a:t>
            </a:r>
            <a:r>
              <a:rPr sz="2200" spc="20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this</a:t>
            </a:r>
            <a:endParaRPr sz="2200">
              <a:latin typeface="Comic Sans MS"/>
              <a:cs typeface="Comic Sans MS"/>
            </a:endParaRPr>
          </a:p>
          <a:p>
            <a:pPr marL="12700" marR="125095" algn="just">
              <a:lnSpc>
                <a:spcPct val="130900"/>
              </a:lnSpc>
            </a:pPr>
            <a:r>
              <a:rPr sz="2200" dirty="0">
                <a:latin typeface="Comic Sans MS"/>
                <a:cs typeface="Comic Sans MS"/>
              </a:rPr>
              <a:t>manner, before </a:t>
            </a:r>
            <a:r>
              <a:rPr sz="2200" spc="5" dirty="0">
                <a:latin typeface="Comic Sans MS"/>
                <a:cs typeface="Comic Sans MS"/>
              </a:rPr>
              <a:t>it </a:t>
            </a:r>
            <a:r>
              <a:rPr sz="2200" dirty="0">
                <a:latin typeface="Comic Sans MS"/>
                <a:cs typeface="Comic Sans MS"/>
              </a:rPr>
              <a:t>occurred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him </a:t>
            </a:r>
            <a:r>
              <a:rPr sz="2200" spc="-5" dirty="0">
                <a:latin typeface="Comic Sans MS"/>
                <a:cs typeface="Comic Sans MS"/>
              </a:rPr>
              <a:t>that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10" dirty="0">
                <a:latin typeface="Comic Sans MS"/>
                <a:cs typeface="Comic Sans MS"/>
              </a:rPr>
              <a:t>was  </a:t>
            </a:r>
            <a:r>
              <a:rPr sz="2200" spc="-20" dirty="0">
                <a:latin typeface="Comic Sans MS"/>
                <a:cs typeface="Comic Sans MS"/>
              </a:rPr>
              <a:t>dumping </a:t>
            </a:r>
            <a:r>
              <a:rPr sz="2200" spc="-15" dirty="0">
                <a:latin typeface="Comic Sans MS"/>
                <a:cs typeface="Comic Sans MS"/>
              </a:rPr>
              <a:t>his dirt </a:t>
            </a:r>
            <a:r>
              <a:rPr sz="2200" spc="-20" dirty="0">
                <a:latin typeface="Comic Sans MS"/>
                <a:cs typeface="Comic Sans MS"/>
              </a:rPr>
              <a:t>within the </a:t>
            </a:r>
            <a:r>
              <a:rPr sz="2200" spc="-5" dirty="0">
                <a:latin typeface="Comic Sans MS"/>
                <a:cs typeface="Comic Sans MS"/>
              </a:rPr>
              <a:t>perimeter of his </a:t>
            </a:r>
            <a:r>
              <a:rPr sz="2200" spc="21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hole.</a:t>
            </a:r>
            <a:endParaRPr sz="2200">
              <a:latin typeface="Comic Sans MS"/>
              <a:cs typeface="Comic Sans MS"/>
            </a:endParaRPr>
          </a:p>
          <a:p>
            <a:pPr marL="12700" marR="123825" algn="just">
              <a:lnSpc>
                <a:spcPct val="130900"/>
              </a:lnSpc>
              <a:spcBef>
                <a:spcPts val="25"/>
              </a:spcBef>
            </a:pP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laid his shovel flat on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ground </a:t>
            </a:r>
            <a:r>
              <a:rPr sz="2200" dirty="0">
                <a:latin typeface="Comic Sans MS"/>
                <a:cs typeface="Comic Sans MS"/>
              </a:rPr>
              <a:t>and marked  where the </a:t>
            </a:r>
            <a:r>
              <a:rPr sz="2200" spc="-5" dirty="0">
                <a:latin typeface="Comic Sans MS"/>
                <a:cs typeface="Comic Sans MS"/>
              </a:rPr>
              <a:t>edges of </a:t>
            </a:r>
            <a:r>
              <a:rPr sz="2200" spc="10" dirty="0">
                <a:latin typeface="Comic Sans MS"/>
                <a:cs typeface="Comic Sans MS"/>
              </a:rPr>
              <a:t>his </a:t>
            </a:r>
            <a:r>
              <a:rPr sz="2200" dirty="0">
                <a:latin typeface="Comic Sans MS"/>
                <a:cs typeface="Comic Sans MS"/>
              </a:rPr>
              <a:t>hole would be. </a:t>
            </a:r>
            <a:r>
              <a:rPr sz="2200" spc="5" dirty="0">
                <a:latin typeface="Comic Sans MS"/>
                <a:cs typeface="Comic Sans MS"/>
              </a:rPr>
              <a:t>Five </a:t>
            </a:r>
            <a:r>
              <a:rPr sz="2200" dirty="0">
                <a:latin typeface="Comic Sans MS"/>
                <a:cs typeface="Comic Sans MS"/>
              </a:rPr>
              <a:t>feet  was awfully</a:t>
            </a:r>
            <a:r>
              <a:rPr sz="2200" spc="-11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wide.</a:t>
            </a:r>
            <a:endParaRPr sz="2200">
              <a:latin typeface="Comic Sans MS"/>
              <a:cs typeface="Comic Sans MS"/>
            </a:endParaRPr>
          </a:p>
          <a:p>
            <a:pPr marL="12700" indent="228600" algn="just">
              <a:lnSpc>
                <a:spcPct val="100000"/>
              </a:lnSpc>
              <a:spcBef>
                <a:spcPts val="815"/>
              </a:spcBef>
            </a:pP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20" dirty="0">
                <a:latin typeface="Comic Sans MS"/>
                <a:cs typeface="Comic Sans MS"/>
              </a:rPr>
              <a:t>moved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dirt </a:t>
            </a:r>
            <a:r>
              <a:rPr sz="2200" spc="-10" dirty="0">
                <a:latin typeface="Comic Sans MS"/>
                <a:cs typeface="Comic Sans MS"/>
              </a:rPr>
              <a:t>he'd </a:t>
            </a:r>
            <a:r>
              <a:rPr sz="2200" spc="-20" dirty="0">
                <a:latin typeface="Comic Sans MS"/>
                <a:cs typeface="Comic Sans MS"/>
              </a:rPr>
              <a:t>already </a:t>
            </a:r>
            <a:r>
              <a:rPr sz="2200" dirty="0">
                <a:latin typeface="Comic Sans MS"/>
                <a:cs typeface="Comic Sans MS"/>
              </a:rPr>
              <a:t>dug up out</a:t>
            </a:r>
            <a:r>
              <a:rPr sz="2200" spc="40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past</a:t>
            </a:r>
            <a:endParaRPr sz="2200">
              <a:latin typeface="Comic Sans MS"/>
              <a:cs typeface="Comic Sans MS"/>
            </a:endParaRPr>
          </a:p>
          <a:p>
            <a:pPr marL="12700" marR="6985" algn="just">
              <a:lnSpc>
                <a:spcPct val="131000"/>
              </a:lnSpc>
              <a:spcBef>
                <a:spcPts val="25"/>
              </a:spcBef>
            </a:pP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15" dirty="0">
                <a:latin typeface="Comic Sans MS"/>
                <a:cs typeface="Comic Sans MS"/>
              </a:rPr>
              <a:t>mark.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20" dirty="0">
                <a:latin typeface="Comic Sans MS"/>
                <a:cs typeface="Comic Sans MS"/>
              </a:rPr>
              <a:t>took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15" dirty="0">
                <a:latin typeface="Comic Sans MS"/>
                <a:cs typeface="Comic Sans MS"/>
              </a:rPr>
              <a:t>drink from </a:t>
            </a:r>
            <a:r>
              <a:rPr sz="2200" spc="-30" dirty="0">
                <a:latin typeface="Comic Sans MS"/>
                <a:cs typeface="Comic Sans MS"/>
              </a:rPr>
              <a:t>his </a:t>
            </a:r>
            <a:r>
              <a:rPr sz="2200" dirty="0">
                <a:latin typeface="Comic Sans MS"/>
                <a:cs typeface="Comic Sans MS"/>
              </a:rPr>
              <a:t>canteen. </a:t>
            </a:r>
            <a:r>
              <a:rPr sz="2200" spc="5" dirty="0">
                <a:latin typeface="Comic Sans MS"/>
                <a:cs typeface="Comic Sans MS"/>
              </a:rPr>
              <a:t>Five  </a:t>
            </a:r>
            <a:r>
              <a:rPr sz="2200" spc="-5" dirty="0">
                <a:latin typeface="Comic Sans MS"/>
                <a:cs typeface="Comic Sans MS"/>
              </a:rPr>
              <a:t>feet would </a:t>
            </a:r>
            <a:r>
              <a:rPr sz="2200" spc="5" dirty="0">
                <a:latin typeface="Comic Sans MS"/>
                <a:cs typeface="Comic Sans MS"/>
              </a:rPr>
              <a:t>be </a:t>
            </a:r>
            <a:r>
              <a:rPr sz="2200" dirty="0">
                <a:latin typeface="Comic Sans MS"/>
                <a:cs typeface="Comic Sans MS"/>
              </a:rPr>
              <a:t>awfully </a:t>
            </a:r>
            <a:r>
              <a:rPr sz="2200" spc="-10" dirty="0">
                <a:latin typeface="Comic Sans MS"/>
                <a:cs typeface="Comic Sans MS"/>
              </a:rPr>
              <a:t>deep,</a:t>
            </a:r>
            <a:r>
              <a:rPr sz="2200" spc="-10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too.</a:t>
            </a:r>
            <a:endParaRPr sz="2200">
              <a:latin typeface="Comic Sans MS"/>
              <a:cs typeface="Comic Sans MS"/>
            </a:endParaRPr>
          </a:p>
          <a:p>
            <a:pPr marL="12700" indent="228600" algn="just">
              <a:lnSpc>
                <a:spcPct val="100000"/>
              </a:lnSpc>
              <a:spcBef>
                <a:spcPts val="815"/>
              </a:spcBef>
            </a:pPr>
            <a:r>
              <a:rPr sz="2200" spc="5" dirty="0">
                <a:latin typeface="Comic Sans MS"/>
                <a:cs typeface="Comic Sans MS"/>
              </a:rPr>
              <a:t>The</a:t>
            </a:r>
            <a:r>
              <a:rPr sz="2200" spc="22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digging</a:t>
            </a:r>
            <a:r>
              <a:rPr sz="2200" spc="26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got</a:t>
            </a:r>
            <a:r>
              <a:rPr sz="2200" spc="22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easier</a:t>
            </a:r>
            <a:r>
              <a:rPr sz="2200" spc="27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after</a:t>
            </a:r>
            <a:r>
              <a:rPr sz="2200" spc="26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24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while.</a:t>
            </a:r>
            <a:r>
              <a:rPr sz="2200" spc="22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The</a:t>
            </a:r>
            <a:endParaRPr sz="2200">
              <a:latin typeface="Comic Sans MS"/>
              <a:cs typeface="Comic Sans MS"/>
            </a:endParaRPr>
          </a:p>
          <a:p>
            <a:pPr marL="12700" marR="245745" algn="just">
              <a:lnSpc>
                <a:spcPct val="131000"/>
              </a:lnSpc>
              <a:spcBef>
                <a:spcPts val="25"/>
              </a:spcBef>
            </a:pPr>
            <a:r>
              <a:rPr sz="2200" dirty="0">
                <a:latin typeface="Comic Sans MS"/>
                <a:cs typeface="Comic Sans MS"/>
              </a:rPr>
              <a:t>ground was </a:t>
            </a:r>
            <a:r>
              <a:rPr sz="2200" spc="-5" dirty="0">
                <a:latin typeface="Comic Sans MS"/>
                <a:cs typeface="Comic Sans MS"/>
              </a:rPr>
              <a:t>hardest </a:t>
            </a:r>
            <a:r>
              <a:rPr sz="2200" dirty="0">
                <a:latin typeface="Comic Sans MS"/>
                <a:cs typeface="Comic Sans MS"/>
              </a:rPr>
              <a:t>at the surface, where the  </a:t>
            </a:r>
            <a:r>
              <a:rPr sz="2200" spc="5" dirty="0">
                <a:latin typeface="Comic Sans MS"/>
                <a:cs typeface="Comic Sans MS"/>
              </a:rPr>
              <a:t>sun </a:t>
            </a:r>
            <a:r>
              <a:rPr sz="2200" dirty="0">
                <a:latin typeface="Comic Sans MS"/>
                <a:cs typeface="Comic Sans MS"/>
              </a:rPr>
              <a:t>had </a:t>
            </a:r>
            <a:r>
              <a:rPr sz="2200" spc="-20" dirty="0">
                <a:latin typeface="Comic Sans MS"/>
                <a:cs typeface="Comic Sans MS"/>
              </a:rPr>
              <a:t>baked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15" dirty="0">
                <a:latin typeface="Comic Sans MS"/>
                <a:cs typeface="Comic Sans MS"/>
              </a:rPr>
              <a:t>crust </a:t>
            </a:r>
            <a:r>
              <a:rPr sz="2200" spc="-20" dirty="0">
                <a:latin typeface="Comic Sans MS"/>
                <a:cs typeface="Comic Sans MS"/>
              </a:rPr>
              <a:t>about </a:t>
            </a:r>
            <a:r>
              <a:rPr sz="2200" spc="-15" dirty="0">
                <a:latin typeface="Comic Sans MS"/>
                <a:cs typeface="Comic Sans MS"/>
              </a:rPr>
              <a:t>eight inches </a:t>
            </a:r>
            <a:r>
              <a:rPr sz="2200" spc="-5" dirty="0">
                <a:latin typeface="Comic Sans MS"/>
                <a:cs typeface="Comic Sans MS"/>
              </a:rPr>
              <a:t>deep.  </a:t>
            </a:r>
            <a:r>
              <a:rPr sz="2200" spc="-20" dirty="0">
                <a:latin typeface="Comic Sans MS"/>
                <a:cs typeface="Comic Sans MS"/>
              </a:rPr>
              <a:t>Beneath </a:t>
            </a:r>
            <a:r>
              <a:rPr sz="2200" spc="-15" dirty="0">
                <a:latin typeface="Comic Sans MS"/>
                <a:cs typeface="Comic Sans MS"/>
              </a:rPr>
              <a:t>that,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earth </a:t>
            </a:r>
            <a:r>
              <a:rPr sz="2200" dirty="0">
                <a:latin typeface="Comic Sans MS"/>
                <a:cs typeface="Comic Sans MS"/>
              </a:rPr>
              <a:t>was</a:t>
            </a:r>
            <a:r>
              <a:rPr sz="2200" spc="-18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looser.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44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286004" y="832688"/>
            <a:ext cx="6844665" cy="9001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marR="5080" algn="just">
              <a:lnSpc>
                <a:spcPct val="131000"/>
              </a:lnSpc>
              <a:spcBef>
                <a:spcPts val="95"/>
              </a:spcBef>
            </a:pPr>
            <a:r>
              <a:rPr sz="2200" spc="-15" dirty="0">
                <a:latin typeface="Comic Sans MS"/>
                <a:cs typeface="Comic Sans MS"/>
              </a:rPr>
              <a:t>But </a:t>
            </a:r>
            <a:r>
              <a:rPr sz="2200" spc="5" dirty="0">
                <a:latin typeface="Comic Sans MS"/>
                <a:cs typeface="Comic Sans MS"/>
              </a:rPr>
              <a:t>by </a:t>
            </a:r>
            <a:r>
              <a:rPr sz="2200" spc="-1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time </a:t>
            </a:r>
            <a:r>
              <a:rPr sz="2200" spc="-20" dirty="0">
                <a:latin typeface="Comic Sans MS"/>
                <a:cs typeface="Comic Sans MS"/>
              </a:rPr>
              <a:t>Stanley </a:t>
            </a:r>
            <a:r>
              <a:rPr sz="2200" spc="-15" dirty="0">
                <a:latin typeface="Comic Sans MS"/>
                <a:cs typeface="Comic Sans MS"/>
              </a:rPr>
              <a:t>broke </a:t>
            </a:r>
            <a:r>
              <a:rPr sz="2200" spc="-20" dirty="0">
                <a:latin typeface="Comic Sans MS"/>
                <a:cs typeface="Comic Sans MS"/>
              </a:rPr>
              <a:t>past </a:t>
            </a:r>
            <a:r>
              <a:rPr sz="2200" spc="-10" dirty="0">
                <a:latin typeface="Comic Sans MS"/>
                <a:cs typeface="Comic Sans MS"/>
              </a:rPr>
              <a:t>the </a:t>
            </a:r>
            <a:r>
              <a:rPr sz="2200" spc="-20" dirty="0">
                <a:latin typeface="Comic Sans MS"/>
                <a:cs typeface="Comic Sans MS"/>
              </a:rPr>
              <a:t>crust, </a:t>
            </a:r>
            <a:r>
              <a:rPr sz="2200" dirty="0">
                <a:latin typeface="Comic Sans MS"/>
                <a:cs typeface="Comic Sans MS"/>
              </a:rPr>
              <a:t>a  </a:t>
            </a:r>
            <a:r>
              <a:rPr sz="2200" spc="-20" dirty="0">
                <a:latin typeface="Comic Sans MS"/>
                <a:cs typeface="Comic Sans MS"/>
              </a:rPr>
              <a:t>blister had formed </a:t>
            </a:r>
            <a:r>
              <a:rPr sz="2200" dirty="0">
                <a:latin typeface="Comic Sans MS"/>
                <a:cs typeface="Comic Sans MS"/>
              </a:rPr>
              <a:t>in </a:t>
            </a:r>
            <a:r>
              <a:rPr sz="2200" spc="-1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middle of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20" dirty="0">
                <a:latin typeface="Comic Sans MS"/>
                <a:cs typeface="Comic Sans MS"/>
              </a:rPr>
              <a:t>right  thumb, and </a:t>
            </a:r>
            <a:r>
              <a:rPr sz="2200" dirty="0">
                <a:latin typeface="Comic Sans MS"/>
                <a:cs typeface="Comic Sans MS"/>
              </a:rPr>
              <a:t>it </a:t>
            </a:r>
            <a:r>
              <a:rPr sz="2200" spc="-5" dirty="0">
                <a:latin typeface="Comic Sans MS"/>
                <a:cs typeface="Comic Sans MS"/>
              </a:rPr>
              <a:t>hurt </a:t>
            </a:r>
            <a:r>
              <a:rPr sz="2200" spc="5" dirty="0">
                <a:latin typeface="Comic Sans MS"/>
                <a:cs typeface="Comic Sans MS"/>
              </a:rPr>
              <a:t>to </a:t>
            </a:r>
            <a:r>
              <a:rPr sz="2200" spc="-10" dirty="0">
                <a:latin typeface="Comic Sans MS"/>
                <a:cs typeface="Comic Sans MS"/>
              </a:rPr>
              <a:t>hold the</a:t>
            </a:r>
            <a:r>
              <a:rPr sz="2200" spc="-22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shovel.</a:t>
            </a:r>
            <a:endParaRPr sz="22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450">
              <a:latin typeface="Comic Sans MS"/>
              <a:cs typeface="Comic Sans MS"/>
            </a:endParaRPr>
          </a:p>
          <a:p>
            <a:pPr marL="241300" marR="10795" algn="just">
              <a:lnSpc>
                <a:spcPct val="116399"/>
              </a:lnSpc>
            </a:pPr>
            <a:r>
              <a:rPr sz="2200" spc="-5" dirty="0">
                <a:latin typeface="Comic Sans MS"/>
                <a:cs typeface="Comic Sans MS"/>
              </a:rPr>
              <a:t>Stanley's great-great-grandfather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5" dirty="0">
                <a:latin typeface="Comic Sans MS"/>
                <a:cs typeface="Comic Sans MS"/>
              </a:rPr>
              <a:t>named  </a:t>
            </a:r>
            <a:r>
              <a:rPr sz="2200" dirty="0">
                <a:latin typeface="Comic Sans MS"/>
                <a:cs typeface="Comic Sans MS"/>
              </a:rPr>
              <a:t>Elya </a:t>
            </a:r>
            <a:r>
              <a:rPr sz="2200" spc="-5" dirty="0">
                <a:latin typeface="Comic Sans MS"/>
                <a:cs typeface="Comic Sans MS"/>
              </a:rPr>
              <a:t>Yelnats.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5" dirty="0">
                <a:latin typeface="Comic Sans MS"/>
                <a:cs typeface="Comic Sans MS"/>
              </a:rPr>
              <a:t>born </a:t>
            </a:r>
            <a:r>
              <a:rPr sz="2200" dirty="0">
                <a:latin typeface="Comic Sans MS"/>
                <a:cs typeface="Comic Sans MS"/>
              </a:rPr>
              <a:t>in</a:t>
            </a:r>
            <a:r>
              <a:rPr sz="2200" spc="-10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Latvia.</a:t>
            </a:r>
            <a:endParaRPr sz="2200">
              <a:latin typeface="Comic Sans MS"/>
              <a:cs typeface="Comic Sans MS"/>
            </a:endParaRPr>
          </a:p>
          <a:p>
            <a:pPr marL="241300" marR="8890" indent="-229235" algn="just">
              <a:lnSpc>
                <a:spcPts val="3460"/>
              </a:lnSpc>
              <a:spcBef>
                <a:spcPts val="60"/>
              </a:spcBef>
            </a:pPr>
            <a:r>
              <a:rPr sz="2200" spc="-15" dirty="0">
                <a:latin typeface="Comic Sans MS"/>
                <a:cs typeface="Comic Sans MS"/>
              </a:rPr>
              <a:t>When </a:t>
            </a:r>
            <a:r>
              <a:rPr sz="2200" dirty="0">
                <a:latin typeface="Comic Sans MS"/>
                <a:cs typeface="Comic Sans MS"/>
              </a:rPr>
              <a:t>he was </a:t>
            </a:r>
            <a:r>
              <a:rPr sz="2200" spc="-15" dirty="0">
                <a:latin typeface="Comic Sans MS"/>
                <a:cs typeface="Comic Sans MS"/>
              </a:rPr>
              <a:t>fifteen </a:t>
            </a:r>
            <a:r>
              <a:rPr sz="2200" spc="-10" dirty="0">
                <a:latin typeface="Comic Sans MS"/>
                <a:cs typeface="Comic Sans MS"/>
              </a:rPr>
              <a:t>years </a:t>
            </a:r>
            <a:r>
              <a:rPr sz="2200" spc="5" dirty="0">
                <a:latin typeface="Comic Sans MS"/>
                <a:cs typeface="Comic Sans MS"/>
              </a:rPr>
              <a:t>old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10" dirty="0">
                <a:latin typeface="Comic Sans MS"/>
                <a:cs typeface="Comic Sans MS"/>
              </a:rPr>
              <a:t>fell </a:t>
            </a:r>
            <a:r>
              <a:rPr sz="2200" dirty="0">
                <a:latin typeface="Comic Sans MS"/>
                <a:cs typeface="Comic Sans MS"/>
              </a:rPr>
              <a:t>in </a:t>
            </a:r>
            <a:r>
              <a:rPr sz="2200" spc="-15" dirty="0">
                <a:latin typeface="Comic Sans MS"/>
                <a:cs typeface="Comic Sans MS"/>
              </a:rPr>
              <a:t>love with  Myra Menke. </a:t>
            </a:r>
            <a:r>
              <a:rPr sz="2200" spc="5" dirty="0">
                <a:latin typeface="Comic Sans MS"/>
                <a:cs typeface="Comic Sans MS"/>
              </a:rPr>
              <a:t>(He </a:t>
            </a:r>
            <a:r>
              <a:rPr sz="2200" dirty="0">
                <a:latin typeface="Comic Sans MS"/>
                <a:cs typeface="Comic Sans MS"/>
              </a:rPr>
              <a:t>didn't </a:t>
            </a:r>
            <a:r>
              <a:rPr sz="2200" spc="-5" dirty="0">
                <a:latin typeface="Comic Sans MS"/>
                <a:cs typeface="Comic Sans MS"/>
              </a:rPr>
              <a:t>know </a:t>
            </a:r>
            <a:r>
              <a:rPr sz="2200" dirty="0">
                <a:latin typeface="Comic Sans MS"/>
                <a:cs typeface="Comic Sans MS"/>
              </a:rPr>
              <a:t>he was </a:t>
            </a:r>
            <a:r>
              <a:rPr sz="2200" spc="-5" dirty="0">
                <a:latin typeface="Comic Sans MS"/>
                <a:cs typeface="Comic Sans MS"/>
              </a:rPr>
              <a:t>Stanley's  </a:t>
            </a:r>
            <a:r>
              <a:rPr sz="2200" spc="-20" dirty="0">
                <a:latin typeface="Comic Sans MS"/>
                <a:cs typeface="Comic Sans MS"/>
              </a:rPr>
              <a:t>great-great-grandfather.)</a:t>
            </a:r>
            <a:endParaRPr sz="2200">
              <a:latin typeface="Comic Sans MS"/>
              <a:cs typeface="Comic Sans MS"/>
            </a:endParaRPr>
          </a:p>
          <a:p>
            <a:pPr marL="469900" algn="just">
              <a:lnSpc>
                <a:spcPct val="100000"/>
              </a:lnSpc>
              <a:spcBef>
                <a:spcPts val="555"/>
              </a:spcBef>
            </a:pPr>
            <a:r>
              <a:rPr sz="2200" spc="5" dirty="0">
                <a:latin typeface="Comic Sans MS"/>
                <a:cs typeface="Comic Sans MS"/>
              </a:rPr>
              <a:t>Myra </a:t>
            </a:r>
            <a:r>
              <a:rPr sz="2200" spc="-5" dirty="0">
                <a:latin typeface="Comic Sans MS"/>
                <a:cs typeface="Comic Sans MS"/>
              </a:rPr>
              <a:t>Menke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5" dirty="0">
                <a:latin typeface="Comic Sans MS"/>
                <a:cs typeface="Comic Sans MS"/>
              </a:rPr>
              <a:t>fourteen. </a:t>
            </a:r>
            <a:r>
              <a:rPr sz="2200" dirty="0">
                <a:latin typeface="Comic Sans MS"/>
                <a:cs typeface="Comic Sans MS"/>
              </a:rPr>
              <a:t>She </a:t>
            </a:r>
            <a:r>
              <a:rPr sz="2200" spc="-5" dirty="0">
                <a:latin typeface="Comic Sans MS"/>
                <a:cs typeface="Comic Sans MS"/>
              </a:rPr>
              <a:t>would</a:t>
            </a:r>
            <a:r>
              <a:rPr sz="2200" spc="2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turn</a:t>
            </a:r>
            <a:endParaRPr sz="2200">
              <a:latin typeface="Comic Sans MS"/>
              <a:cs typeface="Comic Sans MS"/>
            </a:endParaRPr>
          </a:p>
          <a:p>
            <a:pPr marL="241300" marR="13970" algn="just">
              <a:lnSpc>
                <a:spcPct val="131000"/>
              </a:lnSpc>
              <a:spcBef>
                <a:spcPts val="25"/>
              </a:spcBef>
            </a:pPr>
            <a:r>
              <a:rPr sz="2200" spc="-5" dirty="0">
                <a:latin typeface="Comic Sans MS"/>
                <a:cs typeface="Comic Sans MS"/>
              </a:rPr>
              <a:t>fifteen </a:t>
            </a:r>
            <a:r>
              <a:rPr sz="2200" dirty="0">
                <a:latin typeface="Comic Sans MS"/>
                <a:cs typeface="Comic Sans MS"/>
              </a:rPr>
              <a:t>in </a:t>
            </a:r>
            <a:r>
              <a:rPr sz="2200" spc="-5" dirty="0">
                <a:latin typeface="Comic Sans MS"/>
                <a:cs typeface="Comic Sans MS"/>
              </a:rPr>
              <a:t>two months, </a:t>
            </a:r>
            <a:r>
              <a:rPr sz="2200" dirty="0">
                <a:latin typeface="Comic Sans MS"/>
                <a:cs typeface="Comic Sans MS"/>
              </a:rPr>
              <a:t>at which </a:t>
            </a:r>
            <a:r>
              <a:rPr sz="2200" spc="-5" dirty="0">
                <a:latin typeface="Comic Sans MS"/>
                <a:cs typeface="Comic Sans MS"/>
              </a:rPr>
              <a:t>time her father  </a:t>
            </a:r>
            <a:r>
              <a:rPr sz="2200" dirty="0">
                <a:latin typeface="Comic Sans MS"/>
                <a:cs typeface="Comic Sans MS"/>
              </a:rPr>
              <a:t>had </a:t>
            </a:r>
            <a:r>
              <a:rPr sz="2200" spc="-5" dirty="0">
                <a:latin typeface="Comic Sans MS"/>
                <a:cs typeface="Comic Sans MS"/>
              </a:rPr>
              <a:t>decided </a:t>
            </a:r>
            <a:r>
              <a:rPr sz="2200" dirty="0">
                <a:latin typeface="Comic Sans MS"/>
                <a:cs typeface="Comic Sans MS"/>
              </a:rPr>
              <a:t>she should </a:t>
            </a:r>
            <a:r>
              <a:rPr sz="2200" spc="5" dirty="0">
                <a:latin typeface="Comic Sans MS"/>
                <a:cs typeface="Comic Sans MS"/>
              </a:rPr>
              <a:t>be</a:t>
            </a:r>
            <a:r>
              <a:rPr sz="2200" spc="-10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married.</a:t>
            </a:r>
            <a:endParaRPr sz="2200">
              <a:latin typeface="Comic Sans MS"/>
              <a:cs typeface="Comic Sans MS"/>
            </a:endParaRPr>
          </a:p>
          <a:p>
            <a:pPr marL="241300" marR="13970" algn="just">
              <a:lnSpc>
                <a:spcPct val="115500"/>
              </a:lnSpc>
              <a:spcBef>
                <a:spcPts val="405"/>
              </a:spcBef>
            </a:pPr>
            <a:r>
              <a:rPr sz="2200" dirty="0">
                <a:latin typeface="Comic Sans MS"/>
                <a:cs typeface="Comic Sans MS"/>
              </a:rPr>
              <a:t>Elya </a:t>
            </a:r>
            <a:r>
              <a:rPr sz="2200" spc="-5" dirty="0">
                <a:latin typeface="Comic Sans MS"/>
                <a:cs typeface="Comic Sans MS"/>
              </a:rPr>
              <a:t>went </a:t>
            </a:r>
            <a:r>
              <a:rPr sz="2200" spc="5" dirty="0">
                <a:latin typeface="Comic Sans MS"/>
                <a:cs typeface="Comic Sans MS"/>
              </a:rPr>
              <a:t>to </a:t>
            </a:r>
            <a:r>
              <a:rPr sz="2200" spc="-5" dirty="0">
                <a:latin typeface="Comic Sans MS"/>
                <a:cs typeface="Comic Sans MS"/>
              </a:rPr>
              <a:t>her </a:t>
            </a:r>
            <a:r>
              <a:rPr sz="2200" dirty="0">
                <a:latin typeface="Comic Sans MS"/>
                <a:cs typeface="Comic Sans MS"/>
              </a:rPr>
              <a:t>father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ask for </a:t>
            </a:r>
            <a:r>
              <a:rPr sz="2200" spc="-5" dirty="0">
                <a:latin typeface="Comic Sans MS"/>
                <a:cs typeface="Comic Sans MS"/>
              </a:rPr>
              <a:t>her </a:t>
            </a:r>
            <a:r>
              <a:rPr sz="2200" dirty="0">
                <a:latin typeface="Comic Sans MS"/>
                <a:cs typeface="Comic Sans MS"/>
              </a:rPr>
              <a:t>hand, </a:t>
            </a:r>
            <a:r>
              <a:rPr sz="2200" spc="5" dirty="0">
                <a:latin typeface="Comic Sans MS"/>
                <a:cs typeface="Comic Sans MS"/>
              </a:rPr>
              <a:t>but  </a:t>
            </a:r>
            <a:r>
              <a:rPr sz="2200" dirty="0">
                <a:latin typeface="Comic Sans MS"/>
                <a:cs typeface="Comic Sans MS"/>
              </a:rPr>
              <a:t>so did </a:t>
            </a:r>
            <a:r>
              <a:rPr sz="2200" spc="-5" dirty="0">
                <a:latin typeface="Comic Sans MS"/>
                <a:cs typeface="Comic Sans MS"/>
              </a:rPr>
              <a:t>Igor Barkov, </a:t>
            </a:r>
            <a:r>
              <a:rPr sz="2200" dirty="0">
                <a:latin typeface="Comic Sans MS"/>
                <a:cs typeface="Comic Sans MS"/>
              </a:rPr>
              <a:t>the pig</a:t>
            </a:r>
            <a:r>
              <a:rPr sz="2200" spc="-5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farmer.</a:t>
            </a:r>
            <a:endParaRPr sz="2200">
              <a:latin typeface="Comic Sans MS"/>
              <a:cs typeface="Comic Sans MS"/>
            </a:endParaRPr>
          </a:p>
          <a:p>
            <a:pPr marL="241300" marR="8255" indent="-229235" algn="just">
              <a:lnSpc>
                <a:spcPts val="3460"/>
              </a:lnSpc>
              <a:spcBef>
                <a:spcPts val="60"/>
              </a:spcBef>
            </a:pPr>
            <a:r>
              <a:rPr sz="2200" spc="-20" dirty="0">
                <a:latin typeface="Comic Sans MS"/>
                <a:cs typeface="Comic Sans MS"/>
              </a:rPr>
              <a:t>Igor </a:t>
            </a:r>
            <a:r>
              <a:rPr sz="2200" dirty="0">
                <a:latin typeface="Comic Sans MS"/>
                <a:cs typeface="Comic Sans MS"/>
              </a:rPr>
              <a:t>was fifty-seven </a:t>
            </a:r>
            <a:r>
              <a:rPr sz="2200" spc="-5" dirty="0">
                <a:latin typeface="Comic Sans MS"/>
                <a:cs typeface="Comic Sans MS"/>
              </a:rPr>
              <a:t>years </a:t>
            </a:r>
            <a:r>
              <a:rPr sz="2200" dirty="0">
                <a:latin typeface="Comic Sans MS"/>
                <a:cs typeface="Comic Sans MS"/>
              </a:rPr>
              <a:t>old.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had a </a:t>
            </a:r>
            <a:r>
              <a:rPr sz="2200" spc="-15" dirty="0">
                <a:latin typeface="Comic Sans MS"/>
                <a:cs typeface="Comic Sans MS"/>
              </a:rPr>
              <a:t>red nose  </a:t>
            </a:r>
            <a:r>
              <a:rPr sz="2200" spc="-20" dirty="0">
                <a:latin typeface="Comic Sans MS"/>
                <a:cs typeface="Comic Sans MS"/>
              </a:rPr>
              <a:t>and</a:t>
            </a:r>
            <a:r>
              <a:rPr sz="2200" spc="10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fat</a:t>
            </a:r>
            <a:r>
              <a:rPr sz="2200" spc="10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puffy</a:t>
            </a:r>
            <a:r>
              <a:rPr sz="2200" spc="8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cheeks.</a:t>
            </a:r>
            <a:r>
              <a:rPr sz="2200" spc="95" dirty="0">
                <a:latin typeface="Comic Sans MS"/>
                <a:cs typeface="Comic Sans MS"/>
              </a:rPr>
              <a:t> </a:t>
            </a:r>
            <a:r>
              <a:rPr sz="2200" spc="10" dirty="0">
                <a:latin typeface="Comic Sans MS"/>
                <a:cs typeface="Comic Sans MS"/>
              </a:rPr>
              <a:t>"I</a:t>
            </a:r>
            <a:r>
              <a:rPr sz="2200" spc="12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will</a:t>
            </a:r>
            <a:r>
              <a:rPr sz="2200" spc="12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trade</a:t>
            </a:r>
            <a:r>
              <a:rPr sz="2200" spc="11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you</a:t>
            </a:r>
            <a:r>
              <a:rPr sz="2200" spc="13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my</a:t>
            </a:r>
            <a:r>
              <a:rPr sz="2200" spc="14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fattest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560"/>
              </a:spcBef>
            </a:pPr>
            <a:r>
              <a:rPr sz="2200" dirty="0">
                <a:latin typeface="Comic Sans MS"/>
                <a:cs typeface="Comic Sans MS"/>
              </a:rPr>
              <a:t>pig  </a:t>
            </a:r>
            <a:r>
              <a:rPr sz="2200" spc="-10" dirty="0">
                <a:latin typeface="Comic Sans MS"/>
                <a:cs typeface="Comic Sans MS"/>
              </a:rPr>
              <a:t>for  </a:t>
            </a:r>
            <a:r>
              <a:rPr sz="2200" spc="-20" dirty="0">
                <a:latin typeface="Comic Sans MS"/>
                <a:cs typeface="Comic Sans MS"/>
              </a:rPr>
              <a:t>your  daughter," </a:t>
            </a:r>
            <a:r>
              <a:rPr sz="2200" spc="-15" dirty="0">
                <a:latin typeface="Comic Sans MS"/>
                <a:cs typeface="Comic Sans MS"/>
              </a:rPr>
              <a:t>Igor  </a:t>
            </a:r>
            <a:r>
              <a:rPr sz="2200" spc="-20" dirty="0">
                <a:latin typeface="Comic Sans MS"/>
                <a:cs typeface="Comic Sans MS"/>
              </a:rPr>
              <a:t>offered. </a:t>
            </a:r>
            <a:r>
              <a:rPr sz="2200" spc="-15" dirty="0">
                <a:latin typeface="Comic Sans MS"/>
                <a:cs typeface="Comic Sans MS"/>
              </a:rPr>
              <a:t>"And</a:t>
            </a:r>
            <a:r>
              <a:rPr sz="2200" spc="36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what</a:t>
            </a:r>
            <a:endParaRPr sz="2200">
              <a:latin typeface="Comic Sans MS"/>
              <a:cs typeface="Comic Sans MS"/>
            </a:endParaRPr>
          </a:p>
          <a:p>
            <a:pPr marL="469900" marR="1303020" indent="-228600" algn="just">
              <a:lnSpc>
                <a:spcPct val="130900"/>
              </a:lnSpc>
              <a:spcBef>
                <a:spcPts val="25"/>
              </a:spcBef>
            </a:pPr>
            <a:r>
              <a:rPr sz="2200" spc="-20" dirty="0">
                <a:latin typeface="Comic Sans MS"/>
                <a:cs typeface="Comic Sans MS"/>
              </a:rPr>
              <a:t>have </a:t>
            </a:r>
            <a:r>
              <a:rPr sz="2200" dirty="0">
                <a:latin typeface="Comic Sans MS"/>
                <a:cs typeface="Comic Sans MS"/>
              </a:rPr>
              <a:t>you </a:t>
            </a:r>
            <a:r>
              <a:rPr sz="2200" spc="-10" dirty="0">
                <a:latin typeface="Comic Sans MS"/>
                <a:cs typeface="Comic Sans MS"/>
              </a:rPr>
              <a:t>got?" </a:t>
            </a:r>
            <a:r>
              <a:rPr sz="2200" spc="-15" dirty="0">
                <a:latin typeface="Comic Sans MS"/>
                <a:cs typeface="Comic Sans MS"/>
              </a:rPr>
              <a:t>Myra's father asked</a:t>
            </a:r>
            <a:r>
              <a:rPr sz="2200" spc="-21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Elya.  </a:t>
            </a:r>
            <a:r>
              <a:rPr sz="2200" dirty="0">
                <a:latin typeface="Comic Sans MS"/>
                <a:cs typeface="Comic Sans MS"/>
              </a:rPr>
              <a:t>"A heart full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-10" dirty="0">
                <a:latin typeface="Comic Sans MS"/>
                <a:cs typeface="Comic Sans MS"/>
              </a:rPr>
              <a:t>love," </a:t>
            </a:r>
            <a:r>
              <a:rPr sz="2200" spc="5" dirty="0">
                <a:latin typeface="Comic Sans MS"/>
                <a:cs typeface="Comic Sans MS"/>
              </a:rPr>
              <a:t>said</a:t>
            </a:r>
            <a:r>
              <a:rPr sz="2200" spc="-9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Elya.</a:t>
            </a:r>
            <a:endParaRPr sz="2200">
              <a:latin typeface="Comic Sans MS"/>
              <a:cs typeface="Comic Sans MS"/>
            </a:endParaRPr>
          </a:p>
          <a:p>
            <a:pPr marL="469900" marR="127000" algn="just">
              <a:lnSpc>
                <a:spcPts val="3260"/>
              </a:lnSpc>
              <a:spcBef>
                <a:spcPts val="195"/>
              </a:spcBef>
            </a:pPr>
            <a:r>
              <a:rPr sz="2200" dirty="0">
                <a:latin typeface="Comic Sans MS"/>
                <a:cs typeface="Comic Sans MS"/>
              </a:rPr>
              <a:t>"I'd </a:t>
            </a:r>
            <a:r>
              <a:rPr sz="2200" spc="-5" dirty="0">
                <a:latin typeface="Comic Sans MS"/>
                <a:cs typeface="Comic Sans MS"/>
              </a:rPr>
              <a:t>rather </a:t>
            </a:r>
            <a:r>
              <a:rPr sz="2200" dirty="0">
                <a:latin typeface="Comic Sans MS"/>
                <a:cs typeface="Comic Sans MS"/>
              </a:rPr>
              <a:t>have a fat pig," </a:t>
            </a:r>
            <a:r>
              <a:rPr sz="2200" spc="5" dirty="0">
                <a:latin typeface="Comic Sans MS"/>
                <a:cs typeface="Comic Sans MS"/>
              </a:rPr>
              <a:t>said </a:t>
            </a:r>
            <a:r>
              <a:rPr sz="2200" spc="-5" dirty="0">
                <a:latin typeface="Comic Sans MS"/>
                <a:cs typeface="Comic Sans MS"/>
              </a:rPr>
              <a:t>Myra's father.  Desperate, </a:t>
            </a:r>
            <a:r>
              <a:rPr sz="2200" dirty="0">
                <a:latin typeface="Comic Sans MS"/>
                <a:cs typeface="Comic Sans MS"/>
              </a:rPr>
              <a:t>Elya </a:t>
            </a:r>
            <a:r>
              <a:rPr sz="2200" spc="-5" dirty="0">
                <a:latin typeface="Comic Sans MS"/>
                <a:cs typeface="Comic Sans MS"/>
              </a:rPr>
              <a:t>went to </a:t>
            </a:r>
            <a:r>
              <a:rPr sz="2200" dirty="0">
                <a:latin typeface="Comic Sans MS"/>
                <a:cs typeface="Comic Sans MS"/>
              </a:rPr>
              <a:t>see </a:t>
            </a:r>
            <a:r>
              <a:rPr sz="2200" spc="-5" dirty="0">
                <a:latin typeface="Comic Sans MS"/>
                <a:cs typeface="Comic Sans MS"/>
              </a:rPr>
              <a:t>Madame </a:t>
            </a:r>
            <a:r>
              <a:rPr sz="2200" dirty="0">
                <a:latin typeface="Comic Sans MS"/>
                <a:cs typeface="Comic Sans MS"/>
              </a:rPr>
              <a:t>Zeroni,</a:t>
            </a:r>
            <a:r>
              <a:rPr sz="2200" spc="37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an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45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475284" y="790016"/>
            <a:ext cx="6654800" cy="874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2069" marR="123825" algn="just">
              <a:lnSpc>
                <a:spcPct val="130900"/>
              </a:lnSpc>
              <a:spcBef>
                <a:spcPts val="100"/>
              </a:spcBef>
            </a:pPr>
            <a:r>
              <a:rPr sz="2200" dirty="0">
                <a:latin typeface="Comic Sans MS"/>
                <a:cs typeface="Comic Sans MS"/>
              </a:rPr>
              <a:t>old Egyptian </a:t>
            </a:r>
            <a:r>
              <a:rPr sz="2200" spc="-5" dirty="0">
                <a:latin typeface="Comic Sans MS"/>
                <a:cs typeface="Comic Sans MS"/>
              </a:rPr>
              <a:t>woman </a:t>
            </a:r>
            <a:r>
              <a:rPr sz="2200" dirty="0">
                <a:latin typeface="Comic Sans MS"/>
                <a:cs typeface="Comic Sans MS"/>
              </a:rPr>
              <a:t>who lived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edge </a:t>
            </a:r>
            <a:r>
              <a:rPr sz="2200" spc="-10" dirty="0">
                <a:latin typeface="Comic Sans MS"/>
                <a:cs typeface="Comic Sans MS"/>
              </a:rPr>
              <a:t>of  </a:t>
            </a:r>
            <a:r>
              <a:rPr sz="2200" spc="-5" dirty="0">
                <a:latin typeface="Comic Sans MS"/>
                <a:cs typeface="Comic Sans MS"/>
              </a:rPr>
              <a:t>town.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had </a:t>
            </a:r>
            <a:r>
              <a:rPr sz="2200" spc="-5" dirty="0">
                <a:latin typeface="Comic Sans MS"/>
                <a:cs typeface="Comic Sans MS"/>
              </a:rPr>
              <a:t>become friends </a:t>
            </a:r>
            <a:r>
              <a:rPr sz="2200" dirty="0">
                <a:latin typeface="Comic Sans MS"/>
                <a:cs typeface="Comic Sans MS"/>
              </a:rPr>
              <a:t>with </a:t>
            </a:r>
            <a:r>
              <a:rPr sz="2200" spc="-5" dirty="0">
                <a:latin typeface="Comic Sans MS"/>
                <a:cs typeface="Comic Sans MS"/>
              </a:rPr>
              <a:t>her, </a:t>
            </a:r>
            <a:r>
              <a:rPr sz="2200" dirty="0">
                <a:latin typeface="Comic Sans MS"/>
                <a:cs typeface="Comic Sans MS"/>
              </a:rPr>
              <a:t>though  she was quite a bit </a:t>
            </a:r>
            <a:r>
              <a:rPr sz="2200" spc="-5" dirty="0">
                <a:latin typeface="Comic Sans MS"/>
                <a:cs typeface="Comic Sans MS"/>
              </a:rPr>
              <a:t>older than </a:t>
            </a:r>
            <a:r>
              <a:rPr sz="2200" spc="-10" dirty="0">
                <a:latin typeface="Comic Sans MS"/>
                <a:cs typeface="Comic Sans MS"/>
              </a:rPr>
              <a:t>him. </a:t>
            </a:r>
            <a:r>
              <a:rPr sz="2200" dirty="0">
                <a:latin typeface="Comic Sans MS"/>
                <a:cs typeface="Comic Sans MS"/>
              </a:rPr>
              <a:t>She was </a:t>
            </a:r>
            <a:r>
              <a:rPr sz="2200" spc="-15" dirty="0">
                <a:latin typeface="Comic Sans MS"/>
                <a:cs typeface="Comic Sans MS"/>
              </a:rPr>
              <a:t>even </a:t>
            </a:r>
            <a:r>
              <a:rPr sz="2200" spc="62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older </a:t>
            </a:r>
            <a:r>
              <a:rPr sz="2200" spc="-15" dirty="0">
                <a:latin typeface="Comic Sans MS"/>
                <a:cs typeface="Comic Sans MS"/>
              </a:rPr>
              <a:t>than </a:t>
            </a:r>
            <a:r>
              <a:rPr sz="2200" spc="-20" dirty="0">
                <a:latin typeface="Comic Sans MS"/>
                <a:cs typeface="Comic Sans MS"/>
              </a:rPr>
              <a:t>Igor</a:t>
            </a:r>
            <a:r>
              <a:rPr sz="2200" spc="-9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Barkov.</a:t>
            </a:r>
            <a:endParaRPr sz="2200">
              <a:latin typeface="Comic Sans MS"/>
              <a:cs typeface="Comic Sans MS"/>
            </a:endParaRPr>
          </a:p>
          <a:p>
            <a:pPr marL="52069" indent="228600">
              <a:lnSpc>
                <a:spcPct val="100000"/>
              </a:lnSpc>
              <a:spcBef>
                <a:spcPts val="820"/>
              </a:spcBef>
              <a:tabLst>
                <a:tab pos="972185" algn="l"/>
                <a:tab pos="1885950" algn="l"/>
                <a:tab pos="2669540" algn="l"/>
                <a:tab pos="3144520" algn="l"/>
                <a:tab pos="3709035" algn="l"/>
                <a:tab pos="4707890" algn="l"/>
                <a:tab pos="5517515" algn="l"/>
                <a:tab pos="5981065" algn="l"/>
              </a:tabLst>
            </a:pPr>
            <a:r>
              <a:rPr sz="2200" spc="5" dirty="0">
                <a:latin typeface="Comic Sans MS"/>
                <a:cs typeface="Comic Sans MS"/>
              </a:rPr>
              <a:t>The	</a:t>
            </a:r>
            <a:r>
              <a:rPr sz="2200" spc="-5" dirty="0">
                <a:latin typeface="Comic Sans MS"/>
                <a:cs typeface="Comic Sans MS"/>
              </a:rPr>
              <a:t>other	</a:t>
            </a:r>
            <a:r>
              <a:rPr sz="2200" dirty="0">
                <a:latin typeface="Comic Sans MS"/>
                <a:cs typeface="Comic Sans MS"/>
              </a:rPr>
              <a:t>boys	</a:t>
            </a:r>
            <a:r>
              <a:rPr sz="2200" spc="-5" dirty="0">
                <a:latin typeface="Comic Sans MS"/>
                <a:cs typeface="Comic Sans MS"/>
              </a:rPr>
              <a:t>of	</a:t>
            </a:r>
            <a:r>
              <a:rPr sz="2200" dirty="0">
                <a:latin typeface="Comic Sans MS"/>
                <a:cs typeface="Comic Sans MS"/>
              </a:rPr>
              <a:t>his	</a:t>
            </a:r>
            <a:r>
              <a:rPr sz="2200" spc="-5" dirty="0">
                <a:latin typeface="Comic Sans MS"/>
                <a:cs typeface="Comic Sans MS"/>
              </a:rPr>
              <a:t>village	</a:t>
            </a:r>
            <a:r>
              <a:rPr sz="2200" dirty="0">
                <a:latin typeface="Comic Sans MS"/>
                <a:cs typeface="Comic Sans MS"/>
              </a:rPr>
              <a:t>liked	</a:t>
            </a:r>
            <a:r>
              <a:rPr sz="2200" spc="-5" dirty="0">
                <a:latin typeface="Comic Sans MS"/>
                <a:cs typeface="Comic Sans MS"/>
              </a:rPr>
              <a:t>to	</a:t>
            </a:r>
            <a:r>
              <a:rPr sz="2200" spc="5" dirty="0">
                <a:latin typeface="Comic Sans MS"/>
                <a:cs typeface="Comic Sans MS"/>
              </a:rPr>
              <a:t>mud</a:t>
            </a:r>
            <a:endParaRPr sz="2200">
              <a:latin typeface="Comic Sans MS"/>
              <a:cs typeface="Comic Sans MS"/>
            </a:endParaRPr>
          </a:p>
          <a:p>
            <a:pPr marL="52069" marR="130810">
              <a:lnSpc>
                <a:spcPct val="131000"/>
              </a:lnSpc>
              <a:spcBef>
                <a:spcPts val="20"/>
              </a:spcBef>
              <a:tabLst>
                <a:tab pos="1240155" algn="l"/>
                <a:tab pos="1922145" algn="l"/>
                <a:tab pos="3387725" algn="l"/>
                <a:tab pos="4473575" algn="l"/>
                <a:tab pos="5674360" algn="l"/>
              </a:tabLst>
            </a:pPr>
            <a:r>
              <a:rPr sz="2200" dirty="0">
                <a:latin typeface="Comic Sans MS"/>
                <a:cs typeface="Comic Sans MS"/>
              </a:rPr>
              <a:t>w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st</a:t>
            </a:r>
            <a:r>
              <a:rPr sz="2200" spc="-10" dirty="0">
                <a:latin typeface="Comic Sans MS"/>
                <a:cs typeface="Comic Sans MS"/>
              </a:rPr>
              <a:t>l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.	</a:t>
            </a:r>
            <a:r>
              <a:rPr sz="2200" spc="-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lya	p</a:t>
            </a:r>
            <a:r>
              <a:rPr sz="2200" spc="10" dirty="0">
                <a:latin typeface="Comic Sans MS"/>
                <a:cs typeface="Comic Sans MS"/>
              </a:rPr>
              <a:t>r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spc="-5" dirty="0">
                <a:latin typeface="Comic Sans MS"/>
                <a:cs typeface="Comic Sans MS"/>
              </a:rPr>
              <a:t>fe</a:t>
            </a:r>
            <a:r>
              <a:rPr sz="2200" spc="-10" dirty="0">
                <a:latin typeface="Comic Sans MS"/>
                <a:cs typeface="Comic Sans MS"/>
              </a:rPr>
              <a:t>r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d	v</a:t>
            </a:r>
            <a:r>
              <a:rPr sz="2200" spc="-5" dirty="0">
                <a:latin typeface="Comic Sans MS"/>
                <a:cs typeface="Comic Sans MS"/>
              </a:rPr>
              <a:t>i</a:t>
            </a:r>
            <a:r>
              <a:rPr sz="2200" spc="5" dirty="0">
                <a:latin typeface="Comic Sans MS"/>
                <a:cs typeface="Comic Sans MS"/>
              </a:rPr>
              <a:t>s</a:t>
            </a:r>
            <a:r>
              <a:rPr sz="2200" spc="-5" dirty="0">
                <a:latin typeface="Comic Sans MS"/>
                <a:cs typeface="Comic Sans MS"/>
              </a:rPr>
              <a:t>itin</a:t>
            </a:r>
            <a:r>
              <a:rPr sz="2200" dirty="0">
                <a:latin typeface="Comic Sans MS"/>
                <a:cs typeface="Comic Sans MS"/>
              </a:rPr>
              <a:t>g	</a:t>
            </a:r>
            <a:r>
              <a:rPr sz="2200" spc="-25" dirty="0">
                <a:latin typeface="Comic Sans MS"/>
                <a:cs typeface="Comic Sans MS"/>
              </a:rPr>
              <a:t>M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-30" dirty="0">
                <a:latin typeface="Comic Sans MS"/>
                <a:cs typeface="Comic Sans MS"/>
              </a:rPr>
              <a:t>d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-10" dirty="0">
                <a:latin typeface="Comic Sans MS"/>
                <a:cs typeface="Comic Sans MS"/>
              </a:rPr>
              <a:t>m</a:t>
            </a:r>
            <a:r>
              <a:rPr sz="2200" dirty="0">
                <a:latin typeface="Comic Sans MS"/>
                <a:cs typeface="Comic Sans MS"/>
              </a:rPr>
              <a:t>e	Z</a:t>
            </a:r>
            <a:r>
              <a:rPr sz="2200" spc="-30" dirty="0">
                <a:latin typeface="Comic Sans MS"/>
                <a:cs typeface="Comic Sans MS"/>
              </a:rPr>
              <a:t>er</a:t>
            </a:r>
            <a:r>
              <a:rPr sz="2200" spc="-35" dirty="0">
                <a:latin typeface="Comic Sans MS"/>
                <a:cs typeface="Comic Sans MS"/>
              </a:rPr>
              <a:t>o</a:t>
            </a:r>
            <a:r>
              <a:rPr sz="2200" spc="-30" dirty="0">
                <a:latin typeface="Comic Sans MS"/>
                <a:cs typeface="Comic Sans MS"/>
              </a:rPr>
              <a:t>n</a:t>
            </a:r>
            <a:r>
              <a:rPr sz="2200" dirty="0">
                <a:latin typeface="Comic Sans MS"/>
                <a:cs typeface="Comic Sans MS"/>
              </a:rPr>
              <a:t>i  and </a:t>
            </a:r>
            <a:r>
              <a:rPr sz="2200" spc="-20" dirty="0">
                <a:latin typeface="Comic Sans MS"/>
                <a:cs typeface="Comic Sans MS"/>
              </a:rPr>
              <a:t>listening </a:t>
            </a:r>
            <a:r>
              <a:rPr sz="2200" spc="-5" dirty="0">
                <a:latin typeface="Comic Sans MS"/>
                <a:cs typeface="Comic Sans MS"/>
              </a:rPr>
              <a:t>to her </a:t>
            </a:r>
            <a:r>
              <a:rPr sz="2200" spc="-10" dirty="0">
                <a:latin typeface="Comic Sans MS"/>
                <a:cs typeface="Comic Sans MS"/>
              </a:rPr>
              <a:t>many</a:t>
            </a:r>
            <a:r>
              <a:rPr sz="2200" spc="-9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stories.</a:t>
            </a:r>
            <a:endParaRPr sz="2200">
              <a:latin typeface="Comic Sans MS"/>
              <a:cs typeface="Comic Sans MS"/>
            </a:endParaRPr>
          </a:p>
          <a:p>
            <a:pPr marL="52069" marR="122555" indent="228600">
              <a:lnSpc>
                <a:spcPct val="130900"/>
              </a:lnSpc>
            </a:pPr>
            <a:r>
              <a:rPr sz="2200" spc="-5" dirty="0">
                <a:latin typeface="Comic Sans MS"/>
                <a:cs typeface="Comic Sans MS"/>
              </a:rPr>
              <a:t>Madame </a:t>
            </a:r>
            <a:r>
              <a:rPr sz="2200" dirty="0">
                <a:latin typeface="Comic Sans MS"/>
                <a:cs typeface="Comic Sans MS"/>
              </a:rPr>
              <a:t>Zeroni had </a:t>
            </a:r>
            <a:r>
              <a:rPr sz="2200" spc="-5" dirty="0">
                <a:latin typeface="Comic Sans MS"/>
                <a:cs typeface="Comic Sans MS"/>
              </a:rPr>
              <a:t>dark skin </a:t>
            </a:r>
            <a:r>
              <a:rPr sz="2200" dirty="0">
                <a:latin typeface="Comic Sans MS"/>
                <a:cs typeface="Comic Sans MS"/>
              </a:rPr>
              <a:t>and a </a:t>
            </a:r>
            <a:r>
              <a:rPr sz="2200" spc="-5" dirty="0">
                <a:latin typeface="Comic Sans MS"/>
                <a:cs typeface="Comic Sans MS"/>
              </a:rPr>
              <a:t>very wide  mouth. </a:t>
            </a:r>
            <a:r>
              <a:rPr sz="2200" dirty="0">
                <a:latin typeface="Comic Sans MS"/>
                <a:cs typeface="Comic Sans MS"/>
              </a:rPr>
              <a:t>When she </a:t>
            </a:r>
            <a:r>
              <a:rPr sz="2200" spc="-5" dirty="0">
                <a:latin typeface="Comic Sans MS"/>
                <a:cs typeface="Comic Sans MS"/>
              </a:rPr>
              <a:t>looked </a:t>
            </a:r>
            <a:r>
              <a:rPr sz="2200" dirty="0">
                <a:latin typeface="Comic Sans MS"/>
                <a:cs typeface="Comic Sans MS"/>
              </a:rPr>
              <a:t>at you, </a:t>
            </a:r>
            <a:r>
              <a:rPr sz="2200" spc="-10" dirty="0">
                <a:latin typeface="Comic Sans MS"/>
                <a:cs typeface="Comic Sans MS"/>
              </a:rPr>
              <a:t>her</a:t>
            </a:r>
            <a:r>
              <a:rPr sz="2200" spc="18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eyes seemed</a:t>
            </a:r>
            <a:endParaRPr sz="2200">
              <a:latin typeface="Comic Sans MS"/>
              <a:cs typeface="Comic Sans MS"/>
            </a:endParaRPr>
          </a:p>
          <a:p>
            <a:pPr marL="52069" marR="120014">
              <a:lnSpc>
                <a:spcPct val="130900"/>
              </a:lnSpc>
              <a:spcBef>
                <a:spcPts val="25"/>
              </a:spcBef>
            </a:pP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20" dirty="0">
                <a:latin typeface="Comic Sans MS"/>
                <a:cs typeface="Comic Sans MS"/>
              </a:rPr>
              <a:t>expand, </a:t>
            </a:r>
            <a:r>
              <a:rPr sz="2200" spc="-10" dirty="0">
                <a:latin typeface="Comic Sans MS"/>
                <a:cs typeface="Comic Sans MS"/>
              </a:rPr>
              <a:t>and </a:t>
            </a:r>
            <a:r>
              <a:rPr sz="2200" spc="-20" dirty="0">
                <a:latin typeface="Comic Sans MS"/>
                <a:cs typeface="Comic Sans MS"/>
              </a:rPr>
              <a:t>you </a:t>
            </a:r>
            <a:r>
              <a:rPr sz="2200" spc="-10" dirty="0">
                <a:latin typeface="Comic Sans MS"/>
                <a:cs typeface="Comic Sans MS"/>
              </a:rPr>
              <a:t>felt like </a:t>
            </a:r>
            <a:r>
              <a:rPr sz="2200" spc="-5" dirty="0">
                <a:latin typeface="Comic Sans MS"/>
                <a:cs typeface="Comic Sans MS"/>
              </a:rPr>
              <a:t>she </a:t>
            </a:r>
            <a:r>
              <a:rPr sz="2200" spc="-10" dirty="0">
                <a:latin typeface="Comic Sans MS"/>
                <a:cs typeface="Comic Sans MS"/>
              </a:rPr>
              <a:t>was </a:t>
            </a:r>
            <a:r>
              <a:rPr sz="2200" spc="-20" dirty="0">
                <a:latin typeface="Comic Sans MS"/>
                <a:cs typeface="Comic Sans MS"/>
              </a:rPr>
              <a:t>looking </a:t>
            </a:r>
            <a:r>
              <a:rPr sz="2200" spc="-15" dirty="0">
                <a:latin typeface="Comic Sans MS"/>
                <a:cs typeface="Comic Sans MS"/>
              </a:rPr>
              <a:t>right </a:t>
            </a:r>
            <a:r>
              <a:rPr sz="2200" spc="62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through</a:t>
            </a:r>
            <a:r>
              <a:rPr sz="2200" spc="-9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you.</a:t>
            </a:r>
            <a:endParaRPr sz="2200">
              <a:latin typeface="Comic Sans MS"/>
              <a:cs typeface="Comic Sans MS"/>
            </a:endParaRPr>
          </a:p>
          <a:p>
            <a:pPr marL="12700" indent="228600">
              <a:lnSpc>
                <a:spcPct val="100000"/>
              </a:lnSpc>
              <a:spcBef>
                <a:spcPts val="819"/>
              </a:spcBef>
              <a:tabLst>
                <a:tab pos="1130300" algn="l"/>
                <a:tab pos="2159000" algn="l"/>
                <a:tab pos="3343910" algn="l"/>
                <a:tab pos="3949700" algn="l"/>
                <a:tab pos="4930775" algn="l"/>
                <a:tab pos="5981065" algn="l"/>
              </a:tabLst>
            </a:pPr>
            <a:r>
              <a:rPr sz="2200" dirty="0">
                <a:latin typeface="Comic Sans MS"/>
                <a:cs typeface="Comic Sans MS"/>
              </a:rPr>
              <a:t>"Elya,	</a:t>
            </a:r>
            <a:r>
              <a:rPr sz="2200" spc="-5" dirty="0">
                <a:latin typeface="Comic Sans MS"/>
                <a:cs typeface="Comic Sans MS"/>
              </a:rPr>
              <a:t>what's	wrong?"	</a:t>
            </a:r>
            <a:r>
              <a:rPr sz="2200" dirty="0">
                <a:latin typeface="Comic Sans MS"/>
                <a:cs typeface="Comic Sans MS"/>
              </a:rPr>
              <a:t>she	asked,	</a:t>
            </a:r>
            <a:r>
              <a:rPr sz="2200" spc="-5" dirty="0">
                <a:latin typeface="Comic Sans MS"/>
                <a:cs typeface="Comic Sans MS"/>
              </a:rPr>
              <a:t>before	</a:t>
            </a:r>
            <a:r>
              <a:rPr sz="2200" dirty="0">
                <a:latin typeface="Comic Sans MS"/>
                <a:cs typeface="Comic Sans MS"/>
              </a:rPr>
              <a:t>he</a:t>
            </a:r>
            <a:endParaRPr sz="2200">
              <a:latin typeface="Comic Sans MS"/>
              <a:cs typeface="Comic Sans MS"/>
            </a:endParaRPr>
          </a:p>
          <a:p>
            <a:pPr marL="12700" marR="341630" algn="just">
              <a:lnSpc>
                <a:spcPct val="131200"/>
              </a:lnSpc>
              <a:spcBef>
                <a:spcPts val="15"/>
              </a:spcBef>
            </a:pPr>
            <a:r>
              <a:rPr sz="2200" spc="-5" dirty="0">
                <a:latin typeface="Comic Sans MS"/>
                <a:cs typeface="Comic Sans MS"/>
              </a:rPr>
              <a:t>even told her </a:t>
            </a:r>
            <a:r>
              <a:rPr sz="2200" dirty="0">
                <a:latin typeface="Comic Sans MS"/>
                <a:cs typeface="Comic Sans MS"/>
              </a:rPr>
              <a:t>he was upset. She was </a:t>
            </a:r>
            <a:r>
              <a:rPr sz="2200" spc="-20" dirty="0">
                <a:latin typeface="Comic Sans MS"/>
                <a:cs typeface="Comic Sans MS"/>
              </a:rPr>
              <a:t>sitting </a:t>
            </a:r>
            <a:r>
              <a:rPr sz="2200" dirty="0">
                <a:latin typeface="Comic Sans MS"/>
                <a:cs typeface="Comic Sans MS"/>
              </a:rPr>
              <a:t>in a  </a:t>
            </a:r>
            <a:r>
              <a:rPr sz="2200" spc="-20" dirty="0">
                <a:latin typeface="Comic Sans MS"/>
                <a:cs typeface="Comic Sans MS"/>
              </a:rPr>
              <a:t>homemade </a:t>
            </a:r>
            <a:r>
              <a:rPr sz="2200" spc="-15" dirty="0">
                <a:latin typeface="Comic Sans MS"/>
                <a:cs typeface="Comic Sans MS"/>
              </a:rPr>
              <a:t>wheelchair. </a:t>
            </a:r>
            <a:r>
              <a:rPr sz="2200" dirty="0">
                <a:latin typeface="Comic Sans MS"/>
                <a:cs typeface="Comic Sans MS"/>
              </a:rPr>
              <a:t>She had no </a:t>
            </a:r>
            <a:r>
              <a:rPr sz="2200" spc="-15" dirty="0">
                <a:latin typeface="Comic Sans MS"/>
                <a:cs typeface="Comic Sans MS"/>
              </a:rPr>
              <a:t>left </a:t>
            </a:r>
            <a:r>
              <a:rPr sz="2200" spc="-10" dirty="0">
                <a:latin typeface="Comic Sans MS"/>
                <a:cs typeface="Comic Sans MS"/>
              </a:rPr>
              <a:t>foot. </a:t>
            </a:r>
            <a:r>
              <a:rPr sz="2200" dirty="0">
                <a:latin typeface="Comic Sans MS"/>
                <a:cs typeface="Comic Sans MS"/>
              </a:rPr>
              <a:t>Her  </a:t>
            </a:r>
            <a:r>
              <a:rPr sz="2200" spc="-5" dirty="0">
                <a:latin typeface="Comic Sans MS"/>
                <a:cs typeface="Comic Sans MS"/>
              </a:rPr>
              <a:t>leg </a:t>
            </a:r>
            <a:r>
              <a:rPr sz="2200" spc="-20" dirty="0">
                <a:latin typeface="Comic Sans MS"/>
                <a:cs typeface="Comic Sans MS"/>
              </a:rPr>
              <a:t>stopped </a:t>
            </a:r>
            <a:r>
              <a:rPr sz="2200" dirty="0">
                <a:latin typeface="Comic Sans MS"/>
                <a:cs typeface="Comic Sans MS"/>
              </a:rPr>
              <a:t>at </a:t>
            </a:r>
            <a:r>
              <a:rPr sz="2200" spc="-5" dirty="0">
                <a:latin typeface="Comic Sans MS"/>
                <a:cs typeface="Comic Sans MS"/>
              </a:rPr>
              <a:t>her </a:t>
            </a:r>
            <a:r>
              <a:rPr sz="2200" spc="-10" dirty="0">
                <a:latin typeface="Comic Sans MS"/>
                <a:cs typeface="Comic Sans MS"/>
              </a:rPr>
              <a:t>ankle. "I'm </a:t>
            </a:r>
            <a:r>
              <a:rPr sz="2200" dirty="0">
                <a:latin typeface="Comic Sans MS"/>
                <a:cs typeface="Comic Sans MS"/>
              </a:rPr>
              <a:t>in </a:t>
            </a:r>
            <a:r>
              <a:rPr sz="2200" spc="-15" dirty="0">
                <a:latin typeface="Comic Sans MS"/>
                <a:cs typeface="Comic Sans MS"/>
              </a:rPr>
              <a:t>love with </a:t>
            </a:r>
            <a:r>
              <a:rPr sz="2200" spc="-10" dirty="0">
                <a:latin typeface="Comic Sans MS"/>
                <a:cs typeface="Comic Sans MS"/>
              </a:rPr>
              <a:t>Myra  </a:t>
            </a:r>
            <a:r>
              <a:rPr sz="2200" spc="-20" dirty="0">
                <a:latin typeface="Comic Sans MS"/>
                <a:cs typeface="Comic Sans MS"/>
              </a:rPr>
              <a:t>Menke," </a:t>
            </a:r>
            <a:r>
              <a:rPr sz="2200" spc="-15" dirty="0">
                <a:latin typeface="Comic Sans MS"/>
                <a:cs typeface="Comic Sans MS"/>
              </a:rPr>
              <a:t>Elya confessed. "But Igor </a:t>
            </a:r>
            <a:r>
              <a:rPr sz="2200" spc="-20" dirty="0">
                <a:latin typeface="Comic Sans MS"/>
                <a:cs typeface="Comic Sans MS"/>
              </a:rPr>
              <a:t>Barkov </a:t>
            </a:r>
            <a:r>
              <a:rPr sz="2200" spc="5" dirty="0">
                <a:latin typeface="Comic Sans MS"/>
                <a:cs typeface="Comic Sans MS"/>
              </a:rPr>
              <a:t>has  </a:t>
            </a:r>
            <a:r>
              <a:rPr sz="2200" spc="-20" dirty="0">
                <a:latin typeface="Comic Sans MS"/>
                <a:cs typeface="Comic Sans MS"/>
              </a:rPr>
              <a:t>offered </a:t>
            </a:r>
            <a:r>
              <a:rPr sz="2200" spc="-15" dirty="0">
                <a:latin typeface="Comic Sans MS"/>
                <a:cs typeface="Comic Sans MS"/>
              </a:rPr>
              <a:t>to</a:t>
            </a:r>
            <a:endParaRPr sz="2200">
              <a:latin typeface="Comic Sans MS"/>
              <a:cs typeface="Comic Sans MS"/>
            </a:endParaRPr>
          </a:p>
          <a:p>
            <a:pPr marL="52069" marR="13970" algn="just">
              <a:lnSpc>
                <a:spcPct val="115500"/>
              </a:lnSpc>
              <a:spcBef>
                <a:spcPts val="405"/>
              </a:spcBef>
            </a:pPr>
            <a:r>
              <a:rPr sz="2200" spc="5" dirty="0">
                <a:latin typeface="Comic Sans MS"/>
                <a:cs typeface="Comic Sans MS"/>
              </a:rPr>
              <a:t>trade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fattest </a:t>
            </a:r>
            <a:r>
              <a:rPr sz="2200" dirty="0">
                <a:latin typeface="Comic Sans MS"/>
                <a:cs typeface="Comic Sans MS"/>
              </a:rPr>
              <a:t>pig for </a:t>
            </a:r>
            <a:r>
              <a:rPr sz="2200" spc="-5" dirty="0">
                <a:latin typeface="Comic Sans MS"/>
                <a:cs typeface="Comic Sans MS"/>
              </a:rPr>
              <a:t>her. </a:t>
            </a:r>
            <a:r>
              <a:rPr sz="2200" dirty="0">
                <a:latin typeface="Comic Sans MS"/>
                <a:cs typeface="Comic Sans MS"/>
              </a:rPr>
              <a:t>I can't </a:t>
            </a:r>
            <a:r>
              <a:rPr sz="2200" spc="-5" dirty="0">
                <a:latin typeface="Comic Sans MS"/>
                <a:cs typeface="Comic Sans MS"/>
              </a:rPr>
              <a:t>compete  </a:t>
            </a:r>
            <a:r>
              <a:rPr sz="2200" dirty="0">
                <a:latin typeface="Comic Sans MS"/>
                <a:cs typeface="Comic Sans MS"/>
              </a:rPr>
              <a:t>with</a:t>
            </a:r>
            <a:r>
              <a:rPr sz="2200" spc="-2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that."</a:t>
            </a:r>
            <a:endParaRPr sz="2200">
              <a:latin typeface="Comic Sans MS"/>
              <a:cs typeface="Comic Sans MS"/>
            </a:endParaRPr>
          </a:p>
          <a:p>
            <a:pPr marL="280670" algn="just">
              <a:lnSpc>
                <a:spcPct val="100000"/>
              </a:lnSpc>
              <a:spcBef>
                <a:spcPts val="630"/>
              </a:spcBef>
            </a:pPr>
            <a:r>
              <a:rPr sz="2200" spc="-20" dirty="0">
                <a:latin typeface="Comic Sans MS"/>
                <a:cs typeface="Comic Sans MS"/>
              </a:rPr>
              <a:t>"Good," </a:t>
            </a:r>
            <a:r>
              <a:rPr sz="2200" spc="-15" dirty="0">
                <a:latin typeface="Comic Sans MS"/>
                <a:cs typeface="Comic Sans MS"/>
              </a:rPr>
              <a:t>said Madame Zeroni. "You're </a:t>
            </a:r>
            <a:r>
              <a:rPr sz="2200" dirty="0">
                <a:latin typeface="Comic Sans MS"/>
                <a:cs typeface="Comic Sans MS"/>
              </a:rPr>
              <a:t>too</a:t>
            </a:r>
            <a:r>
              <a:rPr sz="2200" spc="44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young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46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6614159" cy="87674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8255" algn="just">
              <a:lnSpc>
                <a:spcPct val="131000"/>
              </a:lnSpc>
              <a:spcBef>
                <a:spcPts val="95"/>
              </a:spcBef>
            </a:pP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get </a:t>
            </a:r>
            <a:r>
              <a:rPr sz="2200" spc="-15" dirty="0">
                <a:latin typeface="Comic Sans MS"/>
                <a:cs typeface="Comic Sans MS"/>
              </a:rPr>
              <a:t>married. You've </a:t>
            </a:r>
            <a:r>
              <a:rPr sz="2200" dirty="0">
                <a:latin typeface="Comic Sans MS"/>
                <a:cs typeface="Comic Sans MS"/>
              </a:rPr>
              <a:t>got </a:t>
            </a:r>
            <a:r>
              <a:rPr sz="2200" spc="-10" dirty="0">
                <a:latin typeface="Comic Sans MS"/>
                <a:cs typeface="Comic Sans MS"/>
              </a:rPr>
              <a:t>your </a:t>
            </a:r>
            <a:r>
              <a:rPr sz="2200" dirty="0">
                <a:latin typeface="Comic Sans MS"/>
                <a:cs typeface="Comic Sans MS"/>
              </a:rPr>
              <a:t>whole life ahead  </a:t>
            </a:r>
            <a:r>
              <a:rPr sz="2200" spc="-5" dirty="0">
                <a:latin typeface="Comic Sans MS"/>
                <a:cs typeface="Comic Sans MS"/>
              </a:rPr>
              <a:t>of you."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820"/>
              </a:spcBef>
            </a:pPr>
            <a:r>
              <a:rPr sz="2200" dirty="0">
                <a:latin typeface="Comic Sans MS"/>
                <a:cs typeface="Comic Sans MS"/>
              </a:rPr>
              <a:t>"But I </a:t>
            </a:r>
            <a:r>
              <a:rPr sz="2200" spc="-5" dirty="0">
                <a:latin typeface="Comic Sans MS"/>
                <a:cs typeface="Comic Sans MS"/>
              </a:rPr>
              <a:t>love</a:t>
            </a:r>
            <a:r>
              <a:rPr sz="2200" spc="-6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Myra."</a:t>
            </a:r>
            <a:endParaRPr sz="2200">
              <a:latin typeface="Comic Sans MS"/>
              <a:cs typeface="Comic Sans MS"/>
            </a:endParaRPr>
          </a:p>
          <a:p>
            <a:pPr marL="241300" marR="13335" algn="just">
              <a:lnSpc>
                <a:spcPts val="3429"/>
              </a:lnSpc>
              <a:spcBef>
                <a:spcPts val="80"/>
              </a:spcBef>
            </a:pPr>
            <a:r>
              <a:rPr sz="2200" dirty="0">
                <a:latin typeface="Comic Sans MS"/>
                <a:cs typeface="Comic Sans MS"/>
              </a:rPr>
              <a:t>"Myra's head is as </a:t>
            </a:r>
            <a:r>
              <a:rPr sz="2200" spc="-5" dirty="0">
                <a:latin typeface="Comic Sans MS"/>
                <a:cs typeface="Comic Sans MS"/>
              </a:rPr>
              <a:t>empty </a:t>
            </a:r>
            <a:r>
              <a:rPr sz="2200" dirty="0">
                <a:latin typeface="Comic Sans MS"/>
                <a:cs typeface="Comic Sans MS"/>
              </a:rPr>
              <a:t>as </a:t>
            </a:r>
            <a:r>
              <a:rPr sz="2200" spc="-5" dirty="0">
                <a:latin typeface="Comic Sans MS"/>
                <a:cs typeface="Comic Sans MS"/>
              </a:rPr>
              <a:t>flowerpot." "But  </a:t>
            </a:r>
            <a:r>
              <a:rPr sz="2200" dirty="0">
                <a:latin typeface="Comic Sans MS"/>
                <a:cs typeface="Comic Sans MS"/>
              </a:rPr>
              <a:t>she's</a:t>
            </a:r>
            <a:r>
              <a:rPr sz="2200" spc="-1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beautiful."</a:t>
            </a:r>
            <a:endParaRPr sz="2200">
              <a:latin typeface="Comic Sans MS"/>
              <a:cs typeface="Comic Sans MS"/>
            </a:endParaRPr>
          </a:p>
          <a:p>
            <a:pPr marL="12700" indent="228600" algn="just">
              <a:lnSpc>
                <a:spcPct val="100000"/>
              </a:lnSpc>
              <a:spcBef>
                <a:spcPts val="595"/>
              </a:spcBef>
            </a:pPr>
            <a:r>
              <a:rPr sz="2200" dirty="0">
                <a:latin typeface="Comic Sans MS"/>
                <a:cs typeface="Comic Sans MS"/>
              </a:rPr>
              <a:t>"So is a </a:t>
            </a:r>
            <a:r>
              <a:rPr sz="2200" spc="-5" dirty="0">
                <a:latin typeface="Comic Sans MS"/>
                <a:cs typeface="Comic Sans MS"/>
              </a:rPr>
              <a:t>flowerpot. </a:t>
            </a:r>
            <a:r>
              <a:rPr sz="2200" dirty="0">
                <a:latin typeface="Comic Sans MS"/>
                <a:cs typeface="Comic Sans MS"/>
              </a:rPr>
              <a:t>Can she push a </a:t>
            </a:r>
            <a:r>
              <a:rPr sz="2200" spc="-5" dirty="0">
                <a:latin typeface="Comic Sans MS"/>
                <a:cs typeface="Comic Sans MS"/>
              </a:rPr>
              <a:t>plow? </a:t>
            </a:r>
            <a:r>
              <a:rPr sz="2200" dirty="0">
                <a:latin typeface="Comic Sans MS"/>
                <a:cs typeface="Comic Sans MS"/>
              </a:rPr>
              <a:t>Can </a:t>
            </a:r>
            <a:r>
              <a:rPr sz="2200" spc="1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she</a:t>
            </a:r>
            <a:endParaRPr sz="2200">
              <a:latin typeface="Comic Sans MS"/>
              <a:cs typeface="Comic Sans MS"/>
            </a:endParaRPr>
          </a:p>
          <a:p>
            <a:pPr marL="12700" marR="6985" algn="just">
              <a:lnSpc>
                <a:spcPct val="130900"/>
              </a:lnSpc>
              <a:spcBef>
                <a:spcPts val="5"/>
              </a:spcBef>
            </a:pPr>
            <a:r>
              <a:rPr sz="2200" spc="-5" dirty="0">
                <a:latin typeface="Comic Sans MS"/>
                <a:cs typeface="Comic Sans MS"/>
              </a:rPr>
              <a:t>milk </a:t>
            </a:r>
            <a:r>
              <a:rPr sz="2200" dirty="0">
                <a:latin typeface="Comic Sans MS"/>
                <a:cs typeface="Comic Sans MS"/>
              </a:rPr>
              <a:t>a goat? </a:t>
            </a:r>
            <a:r>
              <a:rPr sz="2200" spc="-5" dirty="0">
                <a:latin typeface="Comic Sans MS"/>
                <a:cs typeface="Comic Sans MS"/>
              </a:rPr>
              <a:t>No, </a:t>
            </a:r>
            <a:r>
              <a:rPr sz="2200" dirty="0">
                <a:latin typeface="Comic Sans MS"/>
                <a:cs typeface="Comic Sans MS"/>
              </a:rPr>
              <a:t>she is </a:t>
            </a:r>
            <a:r>
              <a:rPr sz="2200" spc="-5" dirty="0">
                <a:latin typeface="Comic Sans MS"/>
                <a:cs typeface="Comic Sans MS"/>
              </a:rPr>
              <a:t>too </a:t>
            </a:r>
            <a:r>
              <a:rPr sz="2200" dirty="0">
                <a:latin typeface="Comic Sans MS"/>
                <a:cs typeface="Comic Sans MS"/>
              </a:rPr>
              <a:t>delicate. Can she have  an  </a:t>
            </a:r>
            <a:r>
              <a:rPr sz="2200" spc="-5" dirty="0">
                <a:latin typeface="Comic Sans MS"/>
                <a:cs typeface="Comic Sans MS"/>
              </a:rPr>
              <a:t>intelligent  conversation?  No,  </a:t>
            </a:r>
            <a:r>
              <a:rPr sz="2200" dirty="0">
                <a:latin typeface="Comic Sans MS"/>
                <a:cs typeface="Comic Sans MS"/>
              </a:rPr>
              <a:t>she  is  silly</a:t>
            </a:r>
            <a:r>
              <a:rPr sz="2200" spc="14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and</a:t>
            </a:r>
            <a:endParaRPr sz="2200">
              <a:latin typeface="Comic Sans MS"/>
              <a:cs typeface="Comic Sans MS"/>
            </a:endParaRPr>
          </a:p>
          <a:p>
            <a:pPr marL="12700" marR="9525" algn="just">
              <a:lnSpc>
                <a:spcPct val="131000"/>
              </a:lnSpc>
              <a:spcBef>
                <a:spcPts val="20"/>
              </a:spcBef>
            </a:pPr>
            <a:r>
              <a:rPr sz="2200" dirty="0">
                <a:latin typeface="Comic Sans MS"/>
                <a:cs typeface="Comic Sans MS"/>
              </a:rPr>
              <a:t>foolish. Will she take </a:t>
            </a:r>
            <a:r>
              <a:rPr sz="2200" spc="5" dirty="0">
                <a:latin typeface="Comic Sans MS"/>
                <a:cs typeface="Comic Sans MS"/>
              </a:rPr>
              <a:t>care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you </a:t>
            </a:r>
            <a:r>
              <a:rPr sz="2200" spc="-5" dirty="0">
                <a:latin typeface="Comic Sans MS"/>
                <a:cs typeface="Comic Sans MS"/>
              </a:rPr>
              <a:t>when </a:t>
            </a:r>
            <a:r>
              <a:rPr sz="2200" dirty="0">
                <a:latin typeface="Comic Sans MS"/>
                <a:cs typeface="Comic Sans MS"/>
              </a:rPr>
              <a:t>you </a:t>
            </a:r>
            <a:r>
              <a:rPr sz="2200" spc="5" dirty="0">
                <a:latin typeface="Comic Sans MS"/>
                <a:cs typeface="Comic Sans MS"/>
              </a:rPr>
              <a:t>are  </a:t>
            </a:r>
            <a:r>
              <a:rPr sz="2200" spc="-5" dirty="0">
                <a:latin typeface="Comic Sans MS"/>
                <a:cs typeface="Comic Sans MS"/>
              </a:rPr>
              <a:t>sick? No, </a:t>
            </a:r>
            <a:r>
              <a:rPr sz="2200" dirty="0">
                <a:latin typeface="Comic Sans MS"/>
                <a:cs typeface="Comic Sans MS"/>
              </a:rPr>
              <a:t>she is </a:t>
            </a:r>
            <a:r>
              <a:rPr sz="2200" spc="-5" dirty="0">
                <a:latin typeface="Comic Sans MS"/>
                <a:cs typeface="Comic Sans MS"/>
              </a:rPr>
              <a:t>spoiled </a:t>
            </a:r>
            <a:r>
              <a:rPr sz="2200" dirty="0">
                <a:latin typeface="Comic Sans MS"/>
                <a:cs typeface="Comic Sans MS"/>
              </a:rPr>
              <a:t>and will </a:t>
            </a:r>
            <a:r>
              <a:rPr sz="2200" spc="-5" dirty="0">
                <a:latin typeface="Comic Sans MS"/>
                <a:cs typeface="Comic Sans MS"/>
              </a:rPr>
              <a:t>only </a:t>
            </a:r>
            <a:r>
              <a:rPr sz="2200" dirty="0">
                <a:latin typeface="Comic Sans MS"/>
                <a:cs typeface="Comic Sans MS"/>
              </a:rPr>
              <a:t>want you </a:t>
            </a:r>
            <a:r>
              <a:rPr sz="2200" spc="-5" dirty="0">
                <a:latin typeface="Comic Sans MS"/>
                <a:cs typeface="Comic Sans MS"/>
              </a:rPr>
              <a:t>to  </a:t>
            </a:r>
            <a:r>
              <a:rPr sz="2200" dirty="0">
                <a:latin typeface="Comic Sans MS"/>
                <a:cs typeface="Comic Sans MS"/>
              </a:rPr>
              <a:t>take </a:t>
            </a:r>
            <a:r>
              <a:rPr sz="2200" spc="5" dirty="0">
                <a:latin typeface="Comic Sans MS"/>
                <a:cs typeface="Comic Sans MS"/>
              </a:rPr>
              <a:t>care </a:t>
            </a:r>
            <a:r>
              <a:rPr sz="2200" spc="-5" dirty="0">
                <a:latin typeface="Comic Sans MS"/>
                <a:cs typeface="Comic Sans MS"/>
              </a:rPr>
              <a:t>of her. </a:t>
            </a:r>
            <a:r>
              <a:rPr sz="2200" dirty="0">
                <a:latin typeface="Comic Sans MS"/>
                <a:cs typeface="Comic Sans MS"/>
              </a:rPr>
              <a:t>So, she is </a:t>
            </a:r>
            <a:r>
              <a:rPr sz="2200" spc="-5" dirty="0">
                <a:latin typeface="Comic Sans MS"/>
                <a:cs typeface="Comic Sans MS"/>
              </a:rPr>
              <a:t>beautiful. </a:t>
            </a:r>
            <a:r>
              <a:rPr sz="2200" dirty="0">
                <a:latin typeface="Comic Sans MS"/>
                <a:cs typeface="Comic Sans MS"/>
              </a:rPr>
              <a:t>So </a:t>
            </a:r>
            <a:r>
              <a:rPr sz="2200" spc="-10" dirty="0">
                <a:latin typeface="Comic Sans MS"/>
                <a:cs typeface="Comic Sans MS"/>
              </a:rPr>
              <a:t>what?  </a:t>
            </a:r>
            <a:r>
              <a:rPr sz="2200" dirty="0">
                <a:latin typeface="Comic Sans MS"/>
                <a:cs typeface="Comic Sans MS"/>
              </a:rPr>
              <a:t>Ptuui!"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815"/>
              </a:spcBef>
            </a:pPr>
            <a:r>
              <a:rPr sz="2200" spc="-5" dirty="0">
                <a:latin typeface="Comic Sans MS"/>
                <a:cs typeface="Comic Sans MS"/>
              </a:rPr>
              <a:t>Madame </a:t>
            </a:r>
            <a:r>
              <a:rPr sz="2200" dirty="0">
                <a:latin typeface="Comic Sans MS"/>
                <a:cs typeface="Comic Sans MS"/>
              </a:rPr>
              <a:t>Zeroni spat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-9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dirt.</a:t>
            </a:r>
            <a:endParaRPr sz="2200">
              <a:latin typeface="Comic Sans MS"/>
              <a:cs typeface="Comic Sans MS"/>
            </a:endParaRPr>
          </a:p>
          <a:p>
            <a:pPr marL="12700" indent="228600" algn="just">
              <a:lnSpc>
                <a:spcPct val="100000"/>
              </a:lnSpc>
              <a:spcBef>
                <a:spcPts val="625"/>
              </a:spcBef>
            </a:pPr>
            <a:r>
              <a:rPr sz="2200" dirty="0">
                <a:latin typeface="Comic Sans MS"/>
                <a:cs typeface="Comic Sans MS"/>
              </a:rPr>
              <a:t>She </a:t>
            </a:r>
            <a:r>
              <a:rPr sz="2200" spc="-5" dirty="0">
                <a:latin typeface="Comic Sans MS"/>
                <a:cs typeface="Comic Sans MS"/>
              </a:rPr>
              <a:t>told </a:t>
            </a:r>
            <a:r>
              <a:rPr sz="2200" dirty="0">
                <a:latin typeface="Comic Sans MS"/>
                <a:cs typeface="Comic Sans MS"/>
              </a:rPr>
              <a:t>Elya </a:t>
            </a:r>
            <a:r>
              <a:rPr sz="2200" spc="-5" dirty="0">
                <a:latin typeface="Comic Sans MS"/>
                <a:cs typeface="Comic Sans MS"/>
              </a:rPr>
              <a:t>that </a:t>
            </a:r>
            <a:r>
              <a:rPr sz="2200" spc="10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should go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3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America.</a:t>
            </a:r>
            <a:endParaRPr sz="2200">
              <a:latin typeface="Comic Sans MS"/>
              <a:cs typeface="Comic Sans MS"/>
            </a:endParaRPr>
          </a:p>
          <a:p>
            <a:pPr marL="12700" marR="11430" algn="just">
              <a:lnSpc>
                <a:spcPct val="130900"/>
              </a:lnSpc>
              <a:spcBef>
                <a:spcPts val="5"/>
              </a:spcBef>
            </a:pPr>
            <a:r>
              <a:rPr sz="2200" dirty="0">
                <a:latin typeface="Comic Sans MS"/>
                <a:cs typeface="Comic Sans MS"/>
              </a:rPr>
              <a:t>"Like </a:t>
            </a:r>
            <a:r>
              <a:rPr sz="2200" spc="-5" dirty="0">
                <a:latin typeface="Comic Sans MS"/>
                <a:cs typeface="Comic Sans MS"/>
              </a:rPr>
              <a:t>my </a:t>
            </a:r>
            <a:r>
              <a:rPr sz="2200" dirty="0">
                <a:latin typeface="Comic Sans MS"/>
                <a:cs typeface="Comic Sans MS"/>
              </a:rPr>
              <a:t>son. That's where your future lies. </a:t>
            </a:r>
            <a:r>
              <a:rPr sz="2200" spc="-5" dirty="0">
                <a:latin typeface="Comic Sans MS"/>
                <a:cs typeface="Comic Sans MS"/>
              </a:rPr>
              <a:t>Not  </a:t>
            </a:r>
            <a:r>
              <a:rPr sz="2200" dirty="0">
                <a:latin typeface="Comic Sans MS"/>
                <a:cs typeface="Comic Sans MS"/>
              </a:rPr>
              <a:t>with Myra</a:t>
            </a:r>
            <a:r>
              <a:rPr sz="2200" spc="-3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Menke."</a:t>
            </a:r>
            <a:endParaRPr sz="2200">
              <a:latin typeface="Comic Sans MS"/>
              <a:cs typeface="Comic Sans MS"/>
            </a:endParaRPr>
          </a:p>
          <a:p>
            <a:pPr marL="12700" marR="5080" indent="228600" algn="just">
              <a:lnSpc>
                <a:spcPct val="130900"/>
              </a:lnSpc>
              <a:spcBef>
                <a:spcPts val="25"/>
              </a:spcBef>
            </a:pPr>
            <a:r>
              <a:rPr sz="2200" dirty="0">
                <a:latin typeface="Comic Sans MS"/>
                <a:cs typeface="Comic Sans MS"/>
              </a:rPr>
              <a:t>But Elya would </a:t>
            </a:r>
            <a:r>
              <a:rPr sz="2200" spc="-10" dirty="0">
                <a:latin typeface="Comic Sans MS"/>
                <a:cs typeface="Comic Sans MS"/>
              </a:rPr>
              <a:t>hear </a:t>
            </a:r>
            <a:r>
              <a:rPr sz="2200" spc="-5" dirty="0">
                <a:latin typeface="Comic Sans MS"/>
                <a:cs typeface="Comic Sans MS"/>
              </a:rPr>
              <a:t>none of that.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was  fifteen,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5" dirty="0">
                <a:latin typeface="Comic Sans MS"/>
                <a:cs typeface="Comic Sans MS"/>
              </a:rPr>
              <a:t>all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could </a:t>
            </a:r>
            <a:r>
              <a:rPr sz="2200" dirty="0">
                <a:latin typeface="Comic Sans MS"/>
                <a:cs typeface="Comic Sans MS"/>
              </a:rPr>
              <a:t>see was </a:t>
            </a:r>
            <a:r>
              <a:rPr sz="2200" spc="-15" dirty="0">
                <a:latin typeface="Comic Sans MS"/>
                <a:cs typeface="Comic Sans MS"/>
              </a:rPr>
              <a:t>Myra's </a:t>
            </a:r>
            <a:r>
              <a:rPr sz="2200" spc="-25" dirty="0">
                <a:latin typeface="Comic Sans MS"/>
                <a:cs typeface="Comic Sans MS"/>
              </a:rPr>
              <a:t>shallow  </a:t>
            </a:r>
            <a:r>
              <a:rPr sz="2200" spc="-20" dirty="0">
                <a:latin typeface="Comic Sans MS"/>
                <a:cs typeface="Comic Sans MS"/>
              </a:rPr>
              <a:t>beauty.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845"/>
              </a:spcBef>
            </a:pPr>
            <a:r>
              <a:rPr sz="2200" spc="-20" dirty="0">
                <a:latin typeface="Comic Sans MS"/>
                <a:cs typeface="Comic Sans MS"/>
              </a:rPr>
              <a:t>Madame </a:t>
            </a:r>
            <a:r>
              <a:rPr sz="2200" spc="-15" dirty="0">
                <a:latin typeface="Comic Sans MS"/>
                <a:cs typeface="Comic Sans MS"/>
              </a:rPr>
              <a:t>Zeroni hated </a:t>
            </a:r>
            <a:r>
              <a:rPr sz="2200" spc="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see </a:t>
            </a:r>
            <a:r>
              <a:rPr sz="2200" spc="-15" dirty="0">
                <a:latin typeface="Comic Sans MS"/>
                <a:cs typeface="Comic Sans MS"/>
              </a:rPr>
              <a:t>Elya </a:t>
            </a:r>
            <a:r>
              <a:rPr sz="2200" dirty="0">
                <a:latin typeface="Comic Sans MS"/>
                <a:cs typeface="Comic Sans MS"/>
              </a:rPr>
              <a:t>so</a:t>
            </a:r>
            <a:r>
              <a:rPr sz="2200" spc="63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forlorn.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47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6183630" cy="26631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99695" algn="just">
              <a:lnSpc>
                <a:spcPct val="131000"/>
              </a:lnSpc>
              <a:spcBef>
                <a:spcPts val="95"/>
              </a:spcBef>
            </a:pPr>
            <a:r>
              <a:rPr sz="2200" spc="-20" dirty="0">
                <a:latin typeface="Comic Sans MS"/>
                <a:cs typeface="Comic Sans MS"/>
              </a:rPr>
              <a:t>Against </a:t>
            </a:r>
            <a:r>
              <a:rPr sz="2200" spc="-5" dirty="0">
                <a:latin typeface="Comic Sans MS"/>
                <a:cs typeface="Comic Sans MS"/>
              </a:rPr>
              <a:t>her </a:t>
            </a:r>
            <a:r>
              <a:rPr sz="2200" spc="-15" dirty="0">
                <a:latin typeface="Comic Sans MS"/>
                <a:cs typeface="Comic Sans MS"/>
              </a:rPr>
              <a:t>better judgment, </a:t>
            </a:r>
            <a:r>
              <a:rPr sz="2200" spc="-5" dirty="0">
                <a:latin typeface="Comic Sans MS"/>
                <a:cs typeface="Comic Sans MS"/>
              </a:rPr>
              <a:t>she </a:t>
            </a:r>
            <a:r>
              <a:rPr sz="2200" spc="-20" dirty="0">
                <a:latin typeface="Comic Sans MS"/>
                <a:cs typeface="Comic Sans MS"/>
              </a:rPr>
              <a:t>agreed </a:t>
            </a:r>
            <a:r>
              <a:rPr sz="2200" spc="-15" dirty="0">
                <a:latin typeface="Comic Sans MS"/>
                <a:cs typeface="Comic Sans MS"/>
              </a:rPr>
              <a:t>to  </a:t>
            </a:r>
            <a:r>
              <a:rPr sz="2200" spc="-20" dirty="0">
                <a:latin typeface="Comic Sans MS"/>
                <a:cs typeface="Comic Sans MS"/>
              </a:rPr>
              <a:t>help</a:t>
            </a:r>
            <a:r>
              <a:rPr sz="2200" spc="-7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him.</a:t>
            </a:r>
            <a:endParaRPr sz="2200">
              <a:latin typeface="Comic Sans MS"/>
              <a:cs typeface="Comic Sans MS"/>
            </a:endParaRPr>
          </a:p>
          <a:p>
            <a:pPr marL="12700" marR="5080" indent="228600" algn="just">
              <a:lnSpc>
                <a:spcPct val="130900"/>
              </a:lnSpc>
              <a:spcBef>
                <a:spcPts val="5"/>
              </a:spcBef>
            </a:pPr>
            <a:r>
              <a:rPr sz="2200" dirty="0">
                <a:latin typeface="Comic Sans MS"/>
                <a:cs typeface="Comic Sans MS"/>
              </a:rPr>
              <a:t>"It just </a:t>
            </a:r>
            <a:r>
              <a:rPr sz="2200" spc="5" dirty="0">
                <a:latin typeface="Comic Sans MS"/>
                <a:cs typeface="Comic Sans MS"/>
              </a:rPr>
              <a:t>so </a:t>
            </a:r>
            <a:r>
              <a:rPr sz="2200" spc="-5" dirty="0">
                <a:latin typeface="Comic Sans MS"/>
                <a:cs typeface="Comic Sans MS"/>
              </a:rPr>
              <a:t>happens, </a:t>
            </a:r>
            <a:r>
              <a:rPr sz="2200" spc="10" dirty="0">
                <a:latin typeface="Comic Sans MS"/>
                <a:cs typeface="Comic Sans MS"/>
              </a:rPr>
              <a:t>my </a:t>
            </a:r>
            <a:r>
              <a:rPr sz="2200" dirty="0">
                <a:latin typeface="Comic Sans MS"/>
                <a:cs typeface="Comic Sans MS"/>
              </a:rPr>
              <a:t>sow </a:t>
            </a:r>
            <a:r>
              <a:rPr sz="2200" spc="5" dirty="0">
                <a:latin typeface="Comic Sans MS"/>
                <a:cs typeface="Comic Sans MS"/>
              </a:rPr>
              <a:t>gave birth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a  </a:t>
            </a:r>
            <a:r>
              <a:rPr sz="2200" spc="-5" dirty="0">
                <a:latin typeface="Comic Sans MS"/>
                <a:cs typeface="Comic Sans MS"/>
              </a:rPr>
              <a:t>litter of </a:t>
            </a:r>
            <a:r>
              <a:rPr sz="2200" dirty="0">
                <a:latin typeface="Comic Sans MS"/>
                <a:cs typeface="Comic Sans MS"/>
              </a:rPr>
              <a:t>piglets </a:t>
            </a:r>
            <a:r>
              <a:rPr sz="2200" spc="-5" dirty="0">
                <a:latin typeface="Comic Sans MS"/>
                <a:cs typeface="Comic Sans MS"/>
              </a:rPr>
              <a:t>yesterday," </a:t>
            </a:r>
            <a:r>
              <a:rPr sz="2200" dirty="0">
                <a:latin typeface="Comic Sans MS"/>
                <a:cs typeface="Comic Sans MS"/>
              </a:rPr>
              <a:t>she said. </a:t>
            </a:r>
            <a:r>
              <a:rPr sz="2200" spc="-10" dirty="0">
                <a:latin typeface="Comic Sans MS"/>
                <a:cs typeface="Comic Sans MS"/>
              </a:rPr>
              <a:t>"There </a:t>
            </a:r>
            <a:r>
              <a:rPr sz="2200" spc="-5" dirty="0">
                <a:latin typeface="Comic Sans MS"/>
                <a:cs typeface="Comic Sans MS"/>
              </a:rPr>
              <a:t>is  one</a:t>
            </a:r>
            <a:r>
              <a:rPr sz="2200" spc="12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little</a:t>
            </a:r>
            <a:r>
              <a:rPr sz="2200" spc="9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runt</a:t>
            </a:r>
            <a:r>
              <a:rPr sz="2200" spc="12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whom</a:t>
            </a:r>
            <a:r>
              <a:rPr sz="2200" spc="13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she</a:t>
            </a:r>
            <a:r>
              <a:rPr sz="2200" spc="12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won't</a:t>
            </a:r>
            <a:r>
              <a:rPr sz="2200" spc="12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suckle.</a:t>
            </a:r>
            <a:r>
              <a:rPr sz="2200" spc="12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You</a:t>
            </a:r>
            <a:r>
              <a:rPr sz="2200" spc="13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may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840"/>
              </a:spcBef>
            </a:pPr>
            <a:r>
              <a:rPr sz="2200" spc="-20" dirty="0">
                <a:latin typeface="Comic Sans MS"/>
                <a:cs typeface="Comic Sans MS"/>
              </a:rPr>
              <a:t>have </a:t>
            </a:r>
            <a:r>
              <a:rPr sz="2200" spc="-10" dirty="0">
                <a:latin typeface="Comic Sans MS"/>
                <a:cs typeface="Comic Sans MS"/>
              </a:rPr>
              <a:t>him.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15" dirty="0">
                <a:latin typeface="Comic Sans MS"/>
                <a:cs typeface="Comic Sans MS"/>
              </a:rPr>
              <a:t>would </a:t>
            </a:r>
            <a:r>
              <a:rPr sz="2200" spc="-10" dirty="0">
                <a:latin typeface="Comic Sans MS"/>
                <a:cs typeface="Comic Sans MS"/>
              </a:rPr>
              <a:t>die</a:t>
            </a:r>
            <a:r>
              <a:rPr sz="2200" spc="-135" dirty="0">
                <a:latin typeface="Comic Sans MS"/>
                <a:cs typeface="Comic Sans MS"/>
              </a:rPr>
              <a:t> </a:t>
            </a:r>
            <a:r>
              <a:rPr sz="2200" spc="-25" dirty="0">
                <a:latin typeface="Comic Sans MS"/>
                <a:cs typeface="Comic Sans MS"/>
              </a:rPr>
              <a:t>anyway."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48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878408"/>
            <a:ext cx="6613525" cy="86423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marR="12065" algn="just">
              <a:lnSpc>
                <a:spcPct val="116500"/>
              </a:lnSpc>
              <a:spcBef>
                <a:spcPts val="95"/>
              </a:spcBef>
            </a:pPr>
            <a:r>
              <a:rPr sz="2200" spc="-5" dirty="0">
                <a:latin typeface="Comic Sans MS"/>
                <a:cs typeface="Comic Sans MS"/>
              </a:rPr>
              <a:t>Madame </a:t>
            </a:r>
            <a:r>
              <a:rPr sz="2200" dirty="0">
                <a:latin typeface="Comic Sans MS"/>
                <a:cs typeface="Comic Sans MS"/>
              </a:rPr>
              <a:t>Zeroni </a:t>
            </a:r>
            <a:r>
              <a:rPr sz="2200" spc="-5" dirty="0">
                <a:latin typeface="Comic Sans MS"/>
                <a:cs typeface="Comic Sans MS"/>
              </a:rPr>
              <a:t>led </a:t>
            </a:r>
            <a:r>
              <a:rPr sz="2200" dirty="0">
                <a:latin typeface="Comic Sans MS"/>
                <a:cs typeface="Comic Sans MS"/>
              </a:rPr>
              <a:t>Elya around the back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-15" dirty="0">
                <a:latin typeface="Comic Sans MS"/>
                <a:cs typeface="Comic Sans MS"/>
              </a:rPr>
              <a:t>her  </a:t>
            </a:r>
            <a:r>
              <a:rPr sz="2200" dirty="0">
                <a:latin typeface="Comic Sans MS"/>
                <a:cs typeface="Comic Sans MS"/>
              </a:rPr>
              <a:t>house where she kept </a:t>
            </a:r>
            <a:r>
              <a:rPr sz="2200" spc="-5" dirty="0">
                <a:latin typeface="Comic Sans MS"/>
                <a:cs typeface="Comic Sans MS"/>
              </a:rPr>
              <a:t>her</a:t>
            </a:r>
            <a:r>
              <a:rPr sz="2200" spc="-8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pigs.</a:t>
            </a:r>
            <a:endParaRPr sz="2200">
              <a:latin typeface="Comic Sans MS"/>
              <a:cs typeface="Comic Sans MS"/>
            </a:endParaRPr>
          </a:p>
          <a:p>
            <a:pPr marL="12700" marR="314325" indent="228600" algn="just">
              <a:lnSpc>
                <a:spcPts val="3460"/>
              </a:lnSpc>
              <a:spcBef>
                <a:spcPts val="55"/>
              </a:spcBef>
            </a:pPr>
            <a:r>
              <a:rPr sz="2200" spc="-20" dirty="0">
                <a:latin typeface="Comic Sans MS"/>
                <a:cs typeface="Comic Sans MS"/>
              </a:rPr>
              <a:t>Elya took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tiny piglet, </a:t>
            </a:r>
            <a:r>
              <a:rPr sz="2200" dirty="0">
                <a:latin typeface="Comic Sans MS"/>
                <a:cs typeface="Comic Sans MS"/>
              </a:rPr>
              <a:t>but he </a:t>
            </a:r>
            <a:r>
              <a:rPr sz="2200" spc="-15" dirty="0">
                <a:latin typeface="Comic Sans MS"/>
                <a:cs typeface="Comic Sans MS"/>
              </a:rPr>
              <a:t>didn't </a:t>
            </a:r>
            <a:r>
              <a:rPr sz="2200" spc="5" dirty="0">
                <a:latin typeface="Comic Sans MS"/>
                <a:cs typeface="Comic Sans MS"/>
              </a:rPr>
              <a:t>see  </a:t>
            </a:r>
            <a:r>
              <a:rPr sz="2200" spc="-20" dirty="0">
                <a:latin typeface="Comic Sans MS"/>
                <a:cs typeface="Comic Sans MS"/>
              </a:rPr>
              <a:t>what </a:t>
            </a:r>
            <a:r>
              <a:rPr sz="2200" spc="-10" dirty="0">
                <a:latin typeface="Comic Sans MS"/>
                <a:cs typeface="Comic Sans MS"/>
              </a:rPr>
              <a:t>good </a:t>
            </a:r>
            <a:r>
              <a:rPr sz="2200" dirty="0">
                <a:latin typeface="Comic Sans MS"/>
                <a:cs typeface="Comic Sans MS"/>
              </a:rPr>
              <a:t>it </a:t>
            </a:r>
            <a:r>
              <a:rPr sz="2200" spc="-15" dirty="0">
                <a:latin typeface="Comic Sans MS"/>
                <a:cs typeface="Comic Sans MS"/>
              </a:rPr>
              <a:t>would </a:t>
            </a:r>
            <a:r>
              <a:rPr sz="2200" spc="10" dirty="0">
                <a:latin typeface="Comic Sans MS"/>
                <a:cs typeface="Comic Sans MS"/>
              </a:rPr>
              <a:t>do </a:t>
            </a:r>
            <a:r>
              <a:rPr sz="2200" spc="-10" dirty="0">
                <a:latin typeface="Comic Sans MS"/>
                <a:cs typeface="Comic Sans MS"/>
              </a:rPr>
              <a:t>him. </a:t>
            </a:r>
            <a:r>
              <a:rPr sz="2200" dirty="0">
                <a:latin typeface="Comic Sans MS"/>
                <a:cs typeface="Comic Sans MS"/>
              </a:rPr>
              <a:t>It </a:t>
            </a:r>
            <a:r>
              <a:rPr sz="2200" spc="-10" dirty="0">
                <a:latin typeface="Comic Sans MS"/>
                <a:cs typeface="Comic Sans MS"/>
              </a:rPr>
              <a:t>wasn't </a:t>
            </a:r>
            <a:r>
              <a:rPr sz="2200" spc="-15" dirty="0">
                <a:latin typeface="Comic Sans MS"/>
                <a:cs typeface="Comic Sans MS"/>
              </a:rPr>
              <a:t>much </a:t>
            </a:r>
            <a:r>
              <a:rPr sz="2200" spc="625" dirty="0">
                <a:latin typeface="Comic Sans MS"/>
                <a:cs typeface="Comic Sans MS"/>
              </a:rPr>
              <a:t> </a:t>
            </a:r>
            <a:r>
              <a:rPr sz="2200" spc="-25" dirty="0">
                <a:latin typeface="Comic Sans MS"/>
                <a:cs typeface="Comic Sans MS"/>
              </a:rPr>
              <a:t>bigger </a:t>
            </a:r>
            <a:r>
              <a:rPr sz="2200" spc="-20" dirty="0">
                <a:latin typeface="Comic Sans MS"/>
                <a:cs typeface="Comic Sans MS"/>
              </a:rPr>
              <a:t>than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-7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rat.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560"/>
              </a:spcBef>
            </a:pPr>
            <a:r>
              <a:rPr sz="2200" spc="-20" dirty="0">
                <a:latin typeface="Comic Sans MS"/>
                <a:cs typeface="Comic Sans MS"/>
              </a:rPr>
              <a:t>"He'll grow," Madame Zeroni assured him.</a:t>
            </a:r>
            <a:r>
              <a:rPr sz="2200" spc="22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"Do</a:t>
            </a:r>
            <a:endParaRPr sz="2200">
              <a:latin typeface="Comic Sans MS"/>
              <a:cs typeface="Comic Sans MS"/>
            </a:endParaRPr>
          </a:p>
          <a:p>
            <a:pPr marL="12700" marR="264795" algn="just">
              <a:lnSpc>
                <a:spcPct val="130900"/>
              </a:lnSpc>
              <a:spcBef>
                <a:spcPts val="30"/>
              </a:spcBef>
            </a:pPr>
            <a:r>
              <a:rPr sz="2200" spc="-20" dirty="0">
                <a:latin typeface="Comic Sans MS"/>
                <a:cs typeface="Comic Sans MS"/>
              </a:rPr>
              <a:t>you </a:t>
            </a:r>
            <a:r>
              <a:rPr sz="2200" spc="-10" dirty="0">
                <a:latin typeface="Comic Sans MS"/>
                <a:cs typeface="Comic Sans MS"/>
              </a:rPr>
              <a:t>see </a:t>
            </a:r>
            <a:r>
              <a:rPr sz="2200" spc="-15" dirty="0">
                <a:latin typeface="Comic Sans MS"/>
                <a:cs typeface="Comic Sans MS"/>
              </a:rPr>
              <a:t>that </a:t>
            </a:r>
            <a:r>
              <a:rPr sz="2200" spc="-20" dirty="0">
                <a:latin typeface="Comic Sans MS"/>
                <a:cs typeface="Comic Sans MS"/>
              </a:rPr>
              <a:t>mountain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spc="-10" dirty="0">
                <a:latin typeface="Comic Sans MS"/>
                <a:cs typeface="Comic Sans MS"/>
              </a:rPr>
              <a:t>the </a:t>
            </a:r>
            <a:r>
              <a:rPr sz="2200" spc="-20" dirty="0">
                <a:latin typeface="Comic Sans MS"/>
                <a:cs typeface="Comic Sans MS"/>
              </a:rPr>
              <a:t>edge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5" dirty="0">
                <a:latin typeface="Comic Sans MS"/>
                <a:cs typeface="Comic Sans MS"/>
              </a:rPr>
              <a:t>the  </a:t>
            </a:r>
            <a:r>
              <a:rPr sz="2200" spc="-20" dirty="0">
                <a:latin typeface="Comic Sans MS"/>
                <a:cs typeface="Comic Sans MS"/>
              </a:rPr>
              <a:t>forest?"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815"/>
              </a:spcBef>
            </a:pPr>
            <a:r>
              <a:rPr sz="2200" spc="-5" dirty="0">
                <a:latin typeface="Comic Sans MS"/>
                <a:cs typeface="Comic Sans MS"/>
              </a:rPr>
              <a:t>"Yes," </a:t>
            </a:r>
            <a:r>
              <a:rPr sz="2200" spc="5" dirty="0">
                <a:latin typeface="Comic Sans MS"/>
                <a:cs typeface="Comic Sans MS"/>
              </a:rPr>
              <a:t>said</a:t>
            </a:r>
            <a:r>
              <a:rPr sz="2200" spc="-3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Elya.</a:t>
            </a:r>
            <a:endParaRPr sz="2200">
              <a:latin typeface="Comic Sans MS"/>
              <a:cs typeface="Comic Sans MS"/>
            </a:endParaRPr>
          </a:p>
          <a:p>
            <a:pPr marL="12700" marR="114935" indent="228600" algn="just">
              <a:lnSpc>
                <a:spcPts val="3460"/>
              </a:lnSpc>
              <a:spcBef>
                <a:spcPts val="55"/>
              </a:spcBef>
            </a:pPr>
            <a:r>
              <a:rPr sz="2200" spc="-5" dirty="0">
                <a:latin typeface="Comic Sans MS"/>
                <a:cs typeface="Comic Sans MS"/>
              </a:rPr>
              <a:t>"On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top of </a:t>
            </a:r>
            <a:r>
              <a:rPr sz="2200" dirty="0">
                <a:latin typeface="Comic Sans MS"/>
                <a:cs typeface="Comic Sans MS"/>
              </a:rPr>
              <a:t>the mountain there </a:t>
            </a:r>
            <a:r>
              <a:rPr sz="2200" spc="-10" dirty="0">
                <a:latin typeface="Comic Sans MS"/>
                <a:cs typeface="Comic Sans MS"/>
              </a:rPr>
              <a:t>is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10" dirty="0">
                <a:latin typeface="Comic Sans MS"/>
                <a:cs typeface="Comic Sans MS"/>
              </a:rPr>
              <a:t>stream  </a:t>
            </a:r>
            <a:r>
              <a:rPr sz="2200" dirty="0">
                <a:latin typeface="Comic Sans MS"/>
                <a:cs typeface="Comic Sans MS"/>
              </a:rPr>
              <a:t>where</a:t>
            </a:r>
            <a:r>
              <a:rPr sz="2200" spc="22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21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water</a:t>
            </a:r>
            <a:r>
              <a:rPr sz="2200" spc="25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runs</a:t>
            </a:r>
            <a:r>
              <a:rPr sz="2200" spc="229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uphill.</a:t>
            </a:r>
            <a:r>
              <a:rPr sz="2200" spc="21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You</a:t>
            </a:r>
            <a:r>
              <a:rPr sz="2200" spc="229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must</a:t>
            </a:r>
            <a:r>
              <a:rPr sz="2200" spc="24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carry</a:t>
            </a:r>
            <a:r>
              <a:rPr sz="2200" spc="24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565"/>
              </a:spcBef>
            </a:pPr>
            <a:r>
              <a:rPr sz="2200" dirty="0">
                <a:latin typeface="Comic Sans MS"/>
                <a:cs typeface="Comic Sans MS"/>
              </a:rPr>
              <a:t>piglet every  day 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top  of 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mountain</a:t>
            </a:r>
            <a:r>
              <a:rPr sz="2200" spc="-19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and</a:t>
            </a:r>
            <a:endParaRPr sz="2200">
              <a:latin typeface="Comic Sans MS"/>
              <a:cs typeface="Comic Sans MS"/>
            </a:endParaRPr>
          </a:p>
          <a:p>
            <a:pPr marL="12700" marR="115570" algn="just">
              <a:lnSpc>
                <a:spcPct val="130900"/>
              </a:lnSpc>
            </a:pPr>
            <a:r>
              <a:rPr sz="2200" spc="-5" dirty="0">
                <a:latin typeface="Comic Sans MS"/>
                <a:cs typeface="Comic Sans MS"/>
              </a:rPr>
              <a:t>let </a:t>
            </a:r>
            <a:r>
              <a:rPr sz="2200" spc="5" dirty="0">
                <a:latin typeface="Comic Sans MS"/>
                <a:cs typeface="Comic Sans MS"/>
              </a:rPr>
              <a:t>it </a:t>
            </a:r>
            <a:r>
              <a:rPr sz="2200" spc="-5" dirty="0">
                <a:latin typeface="Comic Sans MS"/>
                <a:cs typeface="Comic Sans MS"/>
              </a:rPr>
              <a:t>drink </a:t>
            </a:r>
            <a:r>
              <a:rPr sz="2200" dirty="0">
                <a:latin typeface="Comic Sans MS"/>
                <a:cs typeface="Comic Sans MS"/>
              </a:rPr>
              <a:t>from the </a:t>
            </a:r>
            <a:r>
              <a:rPr sz="2200" spc="-5" dirty="0">
                <a:latin typeface="Comic Sans MS"/>
                <a:cs typeface="Comic Sans MS"/>
              </a:rPr>
              <a:t>stream. </a:t>
            </a:r>
            <a:r>
              <a:rPr sz="2200" dirty="0">
                <a:latin typeface="Comic Sans MS"/>
                <a:cs typeface="Comic Sans MS"/>
              </a:rPr>
              <a:t>As it </a:t>
            </a:r>
            <a:r>
              <a:rPr sz="2200" spc="-15" dirty="0">
                <a:latin typeface="Comic Sans MS"/>
                <a:cs typeface="Comic Sans MS"/>
              </a:rPr>
              <a:t>drinks, </a:t>
            </a:r>
            <a:r>
              <a:rPr sz="2200" spc="-20" dirty="0">
                <a:latin typeface="Comic Sans MS"/>
                <a:cs typeface="Comic Sans MS"/>
              </a:rPr>
              <a:t>you </a:t>
            </a:r>
            <a:r>
              <a:rPr sz="2200" spc="-10" dirty="0">
                <a:latin typeface="Comic Sans MS"/>
                <a:cs typeface="Comic Sans MS"/>
              </a:rPr>
              <a:t>are 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5" dirty="0">
                <a:latin typeface="Comic Sans MS"/>
                <a:cs typeface="Comic Sans MS"/>
              </a:rPr>
              <a:t>sing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-10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him."</a:t>
            </a:r>
            <a:endParaRPr sz="2200">
              <a:latin typeface="Comic Sans MS"/>
              <a:cs typeface="Comic Sans MS"/>
            </a:endParaRPr>
          </a:p>
          <a:p>
            <a:pPr marL="12700" marR="66675" indent="228600" algn="r">
              <a:lnSpc>
                <a:spcPct val="128200"/>
              </a:lnSpc>
              <a:spcBef>
                <a:spcPts val="95"/>
              </a:spcBef>
              <a:tabLst>
                <a:tab pos="4936490" algn="l"/>
              </a:tabLst>
            </a:pPr>
            <a:r>
              <a:rPr sz="2200" dirty="0">
                <a:latin typeface="Comic Sans MS"/>
                <a:cs typeface="Comic Sans MS"/>
              </a:rPr>
              <a:t>She taught Elya a </a:t>
            </a:r>
            <a:r>
              <a:rPr sz="2200" spc="-5" dirty="0">
                <a:latin typeface="Comic Sans MS"/>
                <a:cs typeface="Comic Sans MS"/>
              </a:rPr>
              <a:t>special </a:t>
            </a:r>
            <a:r>
              <a:rPr sz="2200" dirty="0">
                <a:latin typeface="Comic Sans MS"/>
                <a:cs typeface="Comic Sans MS"/>
              </a:rPr>
              <a:t>song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sing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-13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-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pig.  </a:t>
            </a:r>
            <a:r>
              <a:rPr sz="2200" spc="-20" dirty="0">
                <a:latin typeface="Comic Sans MS"/>
                <a:cs typeface="Comic Sans MS"/>
              </a:rPr>
              <a:t>"On </a:t>
            </a:r>
            <a:r>
              <a:rPr sz="2200" spc="-10" dirty="0">
                <a:latin typeface="Comic Sans MS"/>
                <a:cs typeface="Comic Sans MS"/>
              </a:rPr>
              <a:t>the </a:t>
            </a:r>
            <a:r>
              <a:rPr sz="2200" spc="-20" dirty="0">
                <a:latin typeface="Comic Sans MS"/>
                <a:cs typeface="Comic Sans MS"/>
              </a:rPr>
              <a:t>day </a:t>
            </a:r>
            <a:r>
              <a:rPr sz="2200" spc="-15" dirty="0">
                <a:latin typeface="Comic Sans MS"/>
                <a:cs typeface="Comic Sans MS"/>
              </a:rPr>
              <a:t>of Myra's </a:t>
            </a:r>
            <a:r>
              <a:rPr sz="2200" spc="-25" dirty="0">
                <a:latin typeface="Comic Sans MS"/>
                <a:cs typeface="Comic Sans MS"/>
              </a:rPr>
              <a:t>fifteenth</a:t>
            </a:r>
            <a:r>
              <a:rPr sz="2200" spc="-40" dirty="0">
                <a:latin typeface="Comic Sans MS"/>
                <a:cs typeface="Comic Sans MS"/>
              </a:rPr>
              <a:t> </a:t>
            </a:r>
            <a:r>
              <a:rPr sz="2200" spc="-25" dirty="0">
                <a:latin typeface="Comic Sans MS"/>
                <a:cs typeface="Comic Sans MS"/>
              </a:rPr>
              <a:t>birthday,</a:t>
            </a:r>
            <a:r>
              <a:rPr sz="2200" spc="30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you </a:t>
            </a:r>
            <a:r>
              <a:rPr sz="220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should carry the </a:t>
            </a:r>
            <a:r>
              <a:rPr sz="2200" spc="-15" dirty="0">
                <a:latin typeface="Comic Sans MS"/>
                <a:cs typeface="Comic Sans MS"/>
              </a:rPr>
              <a:t>pig </a:t>
            </a:r>
            <a:r>
              <a:rPr sz="2200" spc="-10" dirty="0">
                <a:latin typeface="Comic Sans MS"/>
                <a:cs typeface="Comic Sans MS"/>
              </a:rPr>
              <a:t>up</a:t>
            </a:r>
            <a:r>
              <a:rPr sz="2200" spc="44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the</a:t>
            </a:r>
            <a:r>
              <a:rPr sz="2200" spc="60" dirty="0">
                <a:latin typeface="Comic Sans MS"/>
                <a:cs typeface="Comic Sans MS"/>
              </a:rPr>
              <a:t> </a:t>
            </a:r>
            <a:r>
              <a:rPr sz="2200" spc="-25" dirty="0">
                <a:latin typeface="Comic Sans MS"/>
                <a:cs typeface="Comic Sans MS"/>
              </a:rPr>
              <a:t>mountain	</a:t>
            </a:r>
            <a:r>
              <a:rPr sz="2200" dirty="0">
                <a:latin typeface="Comic Sans MS"/>
                <a:cs typeface="Comic Sans MS"/>
              </a:rPr>
              <a:t>for</a:t>
            </a:r>
            <a:r>
              <a:rPr sz="2200" spc="4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5" dirty="0">
                <a:latin typeface="Comic Sans MS"/>
                <a:cs typeface="Comic Sans MS"/>
              </a:rPr>
              <a:t> last </a:t>
            </a:r>
            <a:r>
              <a:rPr sz="220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time.</a:t>
            </a:r>
            <a:r>
              <a:rPr sz="2200" spc="25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Then</a:t>
            </a:r>
            <a:r>
              <a:rPr sz="2200" spc="24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take</a:t>
            </a:r>
            <a:r>
              <a:rPr sz="2200" spc="24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it</a:t>
            </a:r>
            <a:r>
              <a:rPr sz="2200" spc="24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directly</a:t>
            </a:r>
            <a:r>
              <a:rPr sz="2200" spc="25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26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Myra's</a:t>
            </a:r>
            <a:r>
              <a:rPr sz="2200" spc="26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father.</a:t>
            </a:r>
            <a:r>
              <a:rPr sz="2200" spc="23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It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840"/>
              </a:spcBef>
            </a:pPr>
            <a:r>
              <a:rPr sz="2200" dirty="0">
                <a:latin typeface="Comic Sans MS"/>
                <a:cs typeface="Comic Sans MS"/>
              </a:rPr>
              <a:t>will </a:t>
            </a:r>
            <a:r>
              <a:rPr sz="2200" spc="5" dirty="0">
                <a:latin typeface="Comic Sans MS"/>
                <a:cs typeface="Comic Sans MS"/>
              </a:rPr>
              <a:t>be </a:t>
            </a:r>
            <a:r>
              <a:rPr sz="2200" spc="-5" dirty="0">
                <a:latin typeface="Comic Sans MS"/>
                <a:cs typeface="Comic Sans MS"/>
              </a:rPr>
              <a:t>fatter than </a:t>
            </a:r>
            <a:r>
              <a:rPr sz="2200" dirty="0">
                <a:latin typeface="Comic Sans MS"/>
                <a:cs typeface="Comic Sans MS"/>
              </a:rPr>
              <a:t>any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Igor's</a:t>
            </a:r>
            <a:r>
              <a:rPr sz="2200" spc="-32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pigs."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819"/>
              </a:spcBef>
            </a:pPr>
            <a:r>
              <a:rPr sz="2200" dirty="0">
                <a:latin typeface="Comic Sans MS"/>
                <a:cs typeface="Comic Sans MS"/>
              </a:rPr>
              <a:t>"If it is </a:t>
            </a:r>
            <a:r>
              <a:rPr sz="2200" spc="-20" dirty="0">
                <a:latin typeface="Comic Sans MS"/>
                <a:cs typeface="Comic Sans MS"/>
              </a:rPr>
              <a:t>that </a:t>
            </a:r>
            <a:r>
              <a:rPr sz="2200" dirty="0">
                <a:latin typeface="Comic Sans MS"/>
                <a:cs typeface="Comic Sans MS"/>
              </a:rPr>
              <a:t>big and </a:t>
            </a:r>
            <a:r>
              <a:rPr sz="2200" spc="-20" dirty="0">
                <a:latin typeface="Comic Sans MS"/>
                <a:cs typeface="Comic Sans MS"/>
              </a:rPr>
              <a:t>fat," asked </a:t>
            </a:r>
            <a:r>
              <a:rPr sz="2200" spc="-15" dirty="0">
                <a:latin typeface="Comic Sans MS"/>
                <a:cs typeface="Comic Sans MS"/>
              </a:rPr>
              <a:t>Elya, </a:t>
            </a:r>
            <a:r>
              <a:rPr sz="2200" spc="-5" dirty="0">
                <a:latin typeface="Comic Sans MS"/>
                <a:cs typeface="Comic Sans MS"/>
              </a:rPr>
              <a:t>"how </a:t>
            </a:r>
            <a:r>
              <a:rPr sz="2200" dirty="0">
                <a:latin typeface="Comic Sans MS"/>
                <a:cs typeface="Comic Sans MS"/>
              </a:rPr>
              <a:t>will</a:t>
            </a:r>
            <a:r>
              <a:rPr sz="2200" spc="40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I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49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6617334" cy="8767445"/>
          </a:xfrm>
          <a:prstGeom prst="rect">
            <a:avLst/>
          </a:prstGeom>
        </p:spPr>
        <p:txBody>
          <a:bodyPr vert="horz" wrap="square" lIns="0" tIns="11620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915"/>
              </a:spcBef>
            </a:pPr>
            <a:r>
              <a:rPr sz="2200" spc="5" dirty="0">
                <a:latin typeface="Comic Sans MS"/>
                <a:cs typeface="Comic Sans MS"/>
              </a:rPr>
              <a:t>be able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carry it up the</a:t>
            </a:r>
            <a:r>
              <a:rPr sz="2200" spc="-140" dirty="0">
                <a:latin typeface="Comic Sans MS"/>
                <a:cs typeface="Comic Sans MS"/>
              </a:rPr>
              <a:t> </a:t>
            </a:r>
            <a:r>
              <a:rPr sz="2200" spc="-25" dirty="0">
                <a:latin typeface="Comic Sans MS"/>
                <a:cs typeface="Comic Sans MS"/>
              </a:rPr>
              <a:t>mountain?"</a:t>
            </a:r>
            <a:endParaRPr sz="2200">
              <a:latin typeface="Comic Sans MS"/>
              <a:cs typeface="Comic Sans MS"/>
            </a:endParaRPr>
          </a:p>
          <a:p>
            <a:pPr marL="241300" marR="6350" algn="just">
              <a:lnSpc>
                <a:spcPct val="130900"/>
              </a:lnSpc>
              <a:spcBef>
                <a:spcPts val="5"/>
              </a:spcBef>
            </a:pPr>
            <a:r>
              <a:rPr sz="2200" spc="-15" dirty="0">
                <a:latin typeface="Comic Sans MS"/>
                <a:cs typeface="Comic Sans MS"/>
              </a:rPr>
              <a:t>"The piglet </a:t>
            </a:r>
            <a:r>
              <a:rPr sz="2200" dirty="0">
                <a:latin typeface="Comic Sans MS"/>
                <a:cs typeface="Comic Sans MS"/>
              </a:rPr>
              <a:t>is </a:t>
            </a:r>
            <a:r>
              <a:rPr sz="2200" spc="-5" dirty="0">
                <a:latin typeface="Comic Sans MS"/>
                <a:cs typeface="Comic Sans MS"/>
              </a:rPr>
              <a:t>not </a:t>
            </a:r>
            <a:r>
              <a:rPr sz="2200" dirty="0">
                <a:latin typeface="Comic Sans MS"/>
                <a:cs typeface="Comic Sans MS"/>
              </a:rPr>
              <a:t>too </a:t>
            </a:r>
            <a:r>
              <a:rPr sz="2200" spc="-20" dirty="0">
                <a:latin typeface="Comic Sans MS"/>
                <a:cs typeface="Comic Sans MS"/>
              </a:rPr>
              <a:t>heavy </a:t>
            </a:r>
            <a:r>
              <a:rPr sz="2200" dirty="0">
                <a:latin typeface="Comic Sans MS"/>
                <a:cs typeface="Comic Sans MS"/>
              </a:rPr>
              <a:t>for you </a:t>
            </a:r>
            <a:r>
              <a:rPr sz="2200" spc="-20" dirty="0">
                <a:latin typeface="Comic Sans MS"/>
                <a:cs typeface="Comic Sans MS"/>
              </a:rPr>
              <a:t>now, </a:t>
            </a:r>
            <a:r>
              <a:rPr sz="2200" dirty="0">
                <a:latin typeface="Comic Sans MS"/>
                <a:cs typeface="Comic Sans MS"/>
              </a:rPr>
              <a:t>is </a:t>
            </a:r>
            <a:r>
              <a:rPr sz="2200" spc="-15" dirty="0">
                <a:latin typeface="Comic Sans MS"/>
                <a:cs typeface="Comic Sans MS"/>
              </a:rPr>
              <a:t>it?"  </a:t>
            </a:r>
            <a:r>
              <a:rPr sz="2200" spc="-20" dirty="0">
                <a:latin typeface="Comic Sans MS"/>
                <a:cs typeface="Comic Sans MS"/>
              </a:rPr>
              <a:t>asked </a:t>
            </a:r>
            <a:r>
              <a:rPr sz="2200" spc="-15" dirty="0">
                <a:latin typeface="Comic Sans MS"/>
                <a:cs typeface="Comic Sans MS"/>
              </a:rPr>
              <a:t>Madame Zeroni. </a:t>
            </a:r>
            <a:r>
              <a:rPr sz="2200" spc="-5" dirty="0">
                <a:latin typeface="Comic Sans MS"/>
                <a:cs typeface="Comic Sans MS"/>
              </a:rPr>
              <a:t>"Of </a:t>
            </a:r>
            <a:r>
              <a:rPr sz="2200" dirty="0">
                <a:latin typeface="Comic Sans MS"/>
                <a:cs typeface="Comic Sans MS"/>
              </a:rPr>
              <a:t>course </a:t>
            </a:r>
            <a:r>
              <a:rPr sz="2200" spc="-10" dirty="0">
                <a:latin typeface="Comic Sans MS"/>
                <a:cs typeface="Comic Sans MS"/>
              </a:rPr>
              <a:t>not," </a:t>
            </a:r>
            <a:r>
              <a:rPr sz="2200" spc="5" dirty="0">
                <a:latin typeface="Comic Sans MS"/>
                <a:cs typeface="Comic Sans MS"/>
              </a:rPr>
              <a:t>said  </a:t>
            </a:r>
            <a:r>
              <a:rPr sz="2200" dirty="0">
                <a:latin typeface="Comic Sans MS"/>
                <a:cs typeface="Comic Sans MS"/>
              </a:rPr>
              <a:t>Elya.</a:t>
            </a:r>
            <a:endParaRPr sz="2200">
              <a:latin typeface="Comic Sans MS"/>
              <a:cs typeface="Comic Sans MS"/>
            </a:endParaRPr>
          </a:p>
          <a:p>
            <a:pPr marL="241300" marR="12065" algn="just">
              <a:lnSpc>
                <a:spcPts val="3479"/>
              </a:lnSpc>
              <a:spcBef>
                <a:spcPts val="234"/>
              </a:spcBef>
            </a:pPr>
            <a:r>
              <a:rPr sz="2200" spc="-5" dirty="0">
                <a:latin typeface="Comic Sans MS"/>
                <a:cs typeface="Comic Sans MS"/>
              </a:rPr>
              <a:t>"Do </a:t>
            </a:r>
            <a:r>
              <a:rPr sz="2200" dirty="0">
                <a:latin typeface="Comic Sans MS"/>
                <a:cs typeface="Comic Sans MS"/>
              </a:rPr>
              <a:t>you </a:t>
            </a:r>
            <a:r>
              <a:rPr sz="2200" spc="-20" dirty="0">
                <a:latin typeface="Comic Sans MS"/>
                <a:cs typeface="Comic Sans MS"/>
              </a:rPr>
              <a:t>think </a:t>
            </a:r>
            <a:r>
              <a:rPr sz="2200" dirty="0">
                <a:latin typeface="Comic Sans MS"/>
                <a:cs typeface="Comic Sans MS"/>
              </a:rPr>
              <a:t>it </a:t>
            </a:r>
            <a:r>
              <a:rPr sz="2200" spc="-15" dirty="0">
                <a:latin typeface="Comic Sans MS"/>
                <a:cs typeface="Comic Sans MS"/>
              </a:rPr>
              <a:t>will </a:t>
            </a:r>
            <a:r>
              <a:rPr sz="2200" spc="5" dirty="0">
                <a:latin typeface="Comic Sans MS"/>
                <a:cs typeface="Comic Sans MS"/>
              </a:rPr>
              <a:t>be </a:t>
            </a:r>
            <a:r>
              <a:rPr sz="2200" spc="-5" dirty="0">
                <a:latin typeface="Comic Sans MS"/>
                <a:cs typeface="Comic Sans MS"/>
              </a:rPr>
              <a:t>too </a:t>
            </a:r>
            <a:r>
              <a:rPr sz="2200" spc="-15" dirty="0">
                <a:latin typeface="Comic Sans MS"/>
                <a:cs typeface="Comic Sans MS"/>
              </a:rPr>
              <a:t>heavy </a:t>
            </a:r>
            <a:r>
              <a:rPr sz="2200" dirty="0">
                <a:latin typeface="Comic Sans MS"/>
                <a:cs typeface="Comic Sans MS"/>
              </a:rPr>
              <a:t>for </a:t>
            </a:r>
            <a:r>
              <a:rPr sz="2200" spc="-10" dirty="0">
                <a:latin typeface="Comic Sans MS"/>
                <a:cs typeface="Comic Sans MS"/>
              </a:rPr>
              <a:t>you  </a:t>
            </a:r>
            <a:r>
              <a:rPr sz="2200" spc="-15" dirty="0">
                <a:latin typeface="Comic Sans MS"/>
                <a:cs typeface="Comic Sans MS"/>
              </a:rPr>
              <a:t>tomorrow?"</a:t>
            </a:r>
            <a:r>
              <a:rPr sz="2200" spc="-7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"No."</a:t>
            </a:r>
            <a:endParaRPr sz="2200">
              <a:latin typeface="Comic Sans MS"/>
              <a:cs typeface="Comic Sans MS"/>
            </a:endParaRPr>
          </a:p>
          <a:p>
            <a:pPr marR="8890" algn="r">
              <a:lnSpc>
                <a:spcPct val="100000"/>
              </a:lnSpc>
              <a:spcBef>
                <a:spcPts val="560"/>
              </a:spcBef>
              <a:tabLst>
                <a:tab pos="1103630" algn="l"/>
                <a:tab pos="1795780" algn="l"/>
                <a:tab pos="2472690" algn="l"/>
                <a:tab pos="3131185" algn="l"/>
                <a:tab pos="4073525" algn="l"/>
                <a:tab pos="4756150" algn="l"/>
                <a:tab pos="5372100" algn="l"/>
                <a:tab pos="5912485" algn="l"/>
              </a:tabLst>
            </a:pPr>
            <a:r>
              <a:rPr sz="2200" spc="-5" dirty="0">
                <a:latin typeface="Comic Sans MS"/>
                <a:cs typeface="Comic Sans MS"/>
              </a:rPr>
              <a:t>"</a:t>
            </a:r>
            <a:r>
              <a:rPr sz="2200" spc="-10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v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dirty="0">
                <a:latin typeface="Comic Sans MS"/>
                <a:cs typeface="Comic Sans MS"/>
              </a:rPr>
              <a:t>y	</a:t>
            </a:r>
            <a:r>
              <a:rPr sz="2200" spc="-5" dirty="0">
                <a:latin typeface="Comic Sans MS"/>
                <a:cs typeface="Comic Sans MS"/>
              </a:rPr>
              <a:t>da</a:t>
            </a:r>
            <a:r>
              <a:rPr sz="2200" dirty="0">
                <a:latin typeface="Comic Sans MS"/>
                <a:cs typeface="Comic Sans MS"/>
              </a:rPr>
              <a:t>y	y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u	will	</a:t>
            </a:r>
            <a:r>
              <a:rPr sz="2200" spc="-10" dirty="0">
                <a:latin typeface="Comic Sans MS"/>
                <a:cs typeface="Comic Sans MS"/>
              </a:rPr>
              <a:t>c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spc="-5" dirty="0">
                <a:latin typeface="Comic Sans MS"/>
                <a:cs typeface="Comic Sans MS"/>
              </a:rPr>
              <a:t>r</a:t>
            </a:r>
            <a:r>
              <a:rPr sz="2200" dirty="0">
                <a:latin typeface="Comic Sans MS"/>
                <a:cs typeface="Comic Sans MS"/>
              </a:rPr>
              <a:t>y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he	pig	up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he</a:t>
            </a:r>
            <a:endParaRPr sz="2200">
              <a:latin typeface="Comic Sans MS"/>
              <a:cs typeface="Comic Sans MS"/>
            </a:endParaRPr>
          </a:p>
          <a:p>
            <a:pPr marR="5080" algn="r">
              <a:lnSpc>
                <a:spcPct val="100000"/>
              </a:lnSpc>
              <a:spcBef>
                <a:spcPts val="815"/>
              </a:spcBef>
            </a:pPr>
            <a:r>
              <a:rPr sz="2200" dirty="0">
                <a:latin typeface="Comic Sans MS"/>
                <a:cs typeface="Comic Sans MS"/>
              </a:rPr>
              <a:t>mountain. </a:t>
            </a:r>
            <a:r>
              <a:rPr sz="2200" spc="-5" dirty="0">
                <a:latin typeface="Comic Sans MS"/>
                <a:cs typeface="Comic Sans MS"/>
              </a:rPr>
              <a:t>It </a:t>
            </a:r>
            <a:r>
              <a:rPr sz="2200" dirty="0">
                <a:latin typeface="Comic Sans MS"/>
                <a:cs typeface="Comic Sans MS"/>
              </a:rPr>
              <a:t>will get a little bigger, </a:t>
            </a:r>
            <a:r>
              <a:rPr sz="2200" spc="5" dirty="0">
                <a:latin typeface="Comic Sans MS"/>
                <a:cs typeface="Comic Sans MS"/>
              </a:rPr>
              <a:t>but </a:t>
            </a:r>
            <a:r>
              <a:rPr sz="2200" dirty="0">
                <a:latin typeface="Comic Sans MS"/>
                <a:cs typeface="Comic Sans MS"/>
              </a:rPr>
              <a:t>you </a:t>
            </a:r>
            <a:r>
              <a:rPr sz="2200" spc="-10" dirty="0">
                <a:latin typeface="Comic Sans MS"/>
                <a:cs typeface="Comic Sans MS"/>
              </a:rPr>
              <a:t>will</a:t>
            </a:r>
            <a:r>
              <a:rPr sz="2200" spc="-459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get</a:t>
            </a:r>
            <a:endParaRPr sz="2200">
              <a:latin typeface="Comic Sans MS"/>
              <a:cs typeface="Comic Sans MS"/>
            </a:endParaRPr>
          </a:p>
          <a:p>
            <a:pPr marL="12700" marR="5080" algn="just">
              <a:lnSpc>
                <a:spcPct val="131000"/>
              </a:lnSpc>
              <a:spcBef>
                <a:spcPts val="25"/>
              </a:spcBef>
            </a:pP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15" dirty="0">
                <a:latin typeface="Comic Sans MS"/>
                <a:cs typeface="Comic Sans MS"/>
              </a:rPr>
              <a:t>little stronger. After </a:t>
            </a:r>
            <a:r>
              <a:rPr sz="2200" dirty="0">
                <a:latin typeface="Comic Sans MS"/>
                <a:cs typeface="Comic Sans MS"/>
              </a:rPr>
              <a:t>you </a:t>
            </a:r>
            <a:r>
              <a:rPr sz="2200" spc="-15" dirty="0">
                <a:latin typeface="Comic Sans MS"/>
                <a:cs typeface="Comic Sans MS"/>
              </a:rPr>
              <a:t>give </a:t>
            </a:r>
            <a:r>
              <a:rPr sz="2200" dirty="0">
                <a:latin typeface="Comic Sans MS"/>
                <a:cs typeface="Comic Sans MS"/>
              </a:rPr>
              <a:t>the pig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0" dirty="0">
                <a:latin typeface="Comic Sans MS"/>
                <a:cs typeface="Comic Sans MS"/>
              </a:rPr>
              <a:t>Myra's  </a:t>
            </a:r>
            <a:r>
              <a:rPr sz="2200" spc="-15" dirty="0">
                <a:latin typeface="Comic Sans MS"/>
                <a:cs typeface="Comic Sans MS"/>
              </a:rPr>
              <a:t>father, </a:t>
            </a:r>
            <a:r>
              <a:rPr sz="2200" dirty="0">
                <a:latin typeface="Comic Sans MS"/>
                <a:cs typeface="Comic Sans MS"/>
              </a:rPr>
              <a:t>I </a:t>
            </a:r>
            <a:r>
              <a:rPr sz="2200" spc="-10" dirty="0">
                <a:latin typeface="Comic Sans MS"/>
                <a:cs typeface="Comic Sans MS"/>
              </a:rPr>
              <a:t>want </a:t>
            </a:r>
            <a:r>
              <a:rPr sz="2200" dirty="0">
                <a:latin typeface="Comic Sans MS"/>
                <a:cs typeface="Comic Sans MS"/>
              </a:rPr>
              <a:t>you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10" dirty="0">
                <a:latin typeface="Comic Sans MS"/>
                <a:cs typeface="Comic Sans MS"/>
              </a:rPr>
              <a:t>do </a:t>
            </a:r>
            <a:r>
              <a:rPr sz="2200" spc="-10" dirty="0">
                <a:latin typeface="Comic Sans MS"/>
                <a:cs typeface="Comic Sans MS"/>
              </a:rPr>
              <a:t>one more </a:t>
            </a:r>
            <a:r>
              <a:rPr sz="2200" spc="-20" dirty="0">
                <a:latin typeface="Comic Sans MS"/>
                <a:cs typeface="Comic Sans MS"/>
              </a:rPr>
              <a:t>thing </a:t>
            </a:r>
            <a:r>
              <a:rPr sz="2200" spc="-15" dirty="0">
                <a:latin typeface="Comic Sans MS"/>
                <a:cs typeface="Comic Sans MS"/>
              </a:rPr>
              <a:t>for</a:t>
            </a:r>
            <a:r>
              <a:rPr sz="2200" spc="-295" dirty="0">
                <a:latin typeface="Comic Sans MS"/>
                <a:cs typeface="Comic Sans MS"/>
              </a:rPr>
              <a:t> </a:t>
            </a:r>
            <a:r>
              <a:rPr sz="2200" spc="-30" dirty="0">
                <a:latin typeface="Comic Sans MS"/>
                <a:cs typeface="Comic Sans MS"/>
              </a:rPr>
              <a:t>me."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815"/>
              </a:spcBef>
            </a:pPr>
            <a:r>
              <a:rPr sz="2200" spc="-5" dirty="0">
                <a:latin typeface="Comic Sans MS"/>
                <a:cs typeface="Comic Sans MS"/>
              </a:rPr>
              <a:t>"Anything," </a:t>
            </a:r>
            <a:r>
              <a:rPr sz="2200" spc="5" dirty="0">
                <a:latin typeface="Comic Sans MS"/>
                <a:cs typeface="Comic Sans MS"/>
              </a:rPr>
              <a:t>said</a:t>
            </a:r>
            <a:r>
              <a:rPr sz="2200" spc="-3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Elya.</a:t>
            </a:r>
            <a:endParaRPr sz="2200">
              <a:latin typeface="Comic Sans MS"/>
              <a:cs typeface="Comic Sans MS"/>
            </a:endParaRPr>
          </a:p>
          <a:p>
            <a:pPr marL="12700" marR="5080" indent="228600" algn="just">
              <a:lnSpc>
                <a:spcPts val="3460"/>
              </a:lnSpc>
              <a:spcBef>
                <a:spcPts val="60"/>
              </a:spcBef>
            </a:pPr>
            <a:r>
              <a:rPr sz="2200" dirty="0">
                <a:latin typeface="Comic Sans MS"/>
                <a:cs typeface="Comic Sans MS"/>
              </a:rPr>
              <a:t>"I want you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5" dirty="0">
                <a:latin typeface="Comic Sans MS"/>
                <a:cs typeface="Comic Sans MS"/>
              </a:rPr>
              <a:t>carry </a:t>
            </a:r>
            <a:r>
              <a:rPr sz="2200" spc="-5" dirty="0">
                <a:latin typeface="Comic Sans MS"/>
                <a:cs typeface="Comic Sans MS"/>
              </a:rPr>
              <a:t>me </a:t>
            </a:r>
            <a:r>
              <a:rPr sz="2200" dirty="0">
                <a:latin typeface="Comic Sans MS"/>
                <a:cs typeface="Comic Sans MS"/>
              </a:rPr>
              <a:t>up the mountain. I </a:t>
            </a:r>
            <a:r>
              <a:rPr sz="2200" spc="5" dirty="0">
                <a:latin typeface="Comic Sans MS"/>
                <a:cs typeface="Comic Sans MS"/>
              </a:rPr>
              <a:t>want 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drink </a:t>
            </a:r>
            <a:r>
              <a:rPr sz="2200" spc="5" dirty="0">
                <a:latin typeface="Comic Sans MS"/>
                <a:cs typeface="Comic Sans MS"/>
              </a:rPr>
              <a:t>from </a:t>
            </a:r>
            <a:r>
              <a:rPr sz="2200" dirty="0">
                <a:latin typeface="Comic Sans MS"/>
                <a:cs typeface="Comic Sans MS"/>
              </a:rPr>
              <a:t>the stream, and I want </a:t>
            </a:r>
            <a:r>
              <a:rPr sz="2200" spc="-20" dirty="0">
                <a:latin typeface="Comic Sans MS"/>
                <a:cs typeface="Comic Sans MS"/>
              </a:rPr>
              <a:t>you </a:t>
            </a:r>
            <a:r>
              <a:rPr sz="2200" spc="-15" dirty="0">
                <a:latin typeface="Comic Sans MS"/>
                <a:cs typeface="Comic Sans MS"/>
              </a:rPr>
              <a:t>to sing  </a:t>
            </a:r>
            <a:r>
              <a:rPr sz="2200" spc="-20" dirty="0">
                <a:latin typeface="Comic Sans MS"/>
                <a:cs typeface="Comic Sans MS"/>
              </a:rPr>
              <a:t>the song </a:t>
            </a:r>
            <a:r>
              <a:rPr sz="2200" spc="-15" dirty="0">
                <a:latin typeface="Comic Sans MS"/>
                <a:cs typeface="Comic Sans MS"/>
              </a:rPr>
              <a:t>to</a:t>
            </a:r>
            <a:r>
              <a:rPr sz="2200" spc="-180" dirty="0">
                <a:latin typeface="Comic Sans MS"/>
                <a:cs typeface="Comic Sans MS"/>
              </a:rPr>
              <a:t> </a:t>
            </a:r>
            <a:r>
              <a:rPr sz="2200" spc="-25" dirty="0">
                <a:latin typeface="Comic Sans MS"/>
                <a:cs typeface="Comic Sans MS"/>
              </a:rPr>
              <a:t>me."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555"/>
              </a:spcBef>
            </a:pPr>
            <a:r>
              <a:rPr sz="2200" dirty="0">
                <a:latin typeface="Comic Sans MS"/>
                <a:cs typeface="Comic Sans MS"/>
              </a:rPr>
              <a:t>Elya promised he</a:t>
            </a:r>
            <a:r>
              <a:rPr sz="2200" spc="-6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would.</a:t>
            </a:r>
            <a:endParaRPr sz="2200">
              <a:latin typeface="Comic Sans MS"/>
              <a:cs typeface="Comic Sans MS"/>
            </a:endParaRPr>
          </a:p>
          <a:p>
            <a:pPr marL="12700" indent="228600" algn="just">
              <a:lnSpc>
                <a:spcPct val="100000"/>
              </a:lnSpc>
              <a:spcBef>
                <a:spcPts val="625"/>
              </a:spcBef>
            </a:pPr>
            <a:r>
              <a:rPr sz="2200" spc="-5" dirty="0">
                <a:latin typeface="Comic Sans MS"/>
                <a:cs typeface="Comic Sans MS"/>
              </a:rPr>
              <a:t>Madame </a:t>
            </a:r>
            <a:r>
              <a:rPr sz="2200" dirty="0">
                <a:latin typeface="Comic Sans MS"/>
                <a:cs typeface="Comic Sans MS"/>
              </a:rPr>
              <a:t>Zeroni </a:t>
            </a:r>
            <a:r>
              <a:rPr sz="2200" spc="-5" dirty="0">
                <a:latin typeface="Comic Sans MS"/>
                <a:cs typeface="Comic Sans MS"/>
              </a:rPr>
              <a:t>warned that </a:t>
            </a:r>
            <a:r>
              <a:rPr sz="2200" dirty="0">
                <a:latin typeface="Comic Sans MS"/>
                <a:cs typeface="Comic Sans MS"/>
              </a:rPr>
              <a:t>if he </a:t>
            </a:r>
            <a:r>
              <a:rPr sz="2200" spc="-5" dirty="0">
                <a:latin typeface="Comic Sans MS"/>
                <a:cs typeface="Comic Sans MS"/>
              </a:rPr>
              <a:t>failed to</a:t>
            </a:r>
            <a:r>
              <a:rPr sz="2200" spc="-330" dirty="0">
                <a:latin typeface="Comic Sans MS"/>
                <a:cs typeface="Comic Sans MS"/>
              </a:rPr>
              <a:t> </a:t>
            </a:r>
            <a:r>
              <a:rPr sz="2200" spc="10" dirty="0">
                <a:latin typeface="Comic Sans MS"/>
                <a:cs typeface="Comic Sans MS"/>
              </a:rPr>
              <a:t>do</a:t>
            </a:r>
            <a:endParaRPr sz="2200">
              <a:latin typeface="Comic Sans MS"/>
              <a:cs typeface="Comic Sans MS"/>
            </a:endParaRPr>
          </a:p>
          <a:p>
            <a:pPr marL="12700" marR="13335" algn="just">
              <a:lnSpc>
                <a:spcPct val="130900"/>
              </a:lnSpc>
              <a:spcBef>
                <a:spcPts val="5"/>
              </a:spcBef>
            </a:pPr>
            <a:r>
              <a:rPr sz="2200" dirty="0">
                <a:latin typeface="Comic Sans MS"/>
                <a:cs typeface="Comic Sans MS"/>
              </a:rPr>
              <a:t>this, he and his </a:t>
            </a:r>
            <a:r>
              <a:rPr sz="2200" spc="-5" dirty="0">
                <a:latin typeface="Comic Sans MS"/>
                <a:cs typeface="Comic Sans MS"/>
              </a:rPr>
              <a:t>descendants would </a:t>
            </a:r>
            <a:r>
              <a:rPr sz="2200" spc="5" dirty="0">
                <a:latin typeface="Comic Sans MS"/>
                <a:cs typeface="Comic Sans MS"/>
              </a:rPr>
              <a:t>be </a:t>
            </a:r>
            <a:r>
              <a:rPr sz="2200" spc="-5" dirty="0">
                <a:latin typeface="Comic Sans MS"/>
                <a:cs typeface="Comic Sans MS"/>
              </a:rPr>
              <a:t>doomed for  all of</a:t>
            </a:r>
            <a:r>
              <a:rPr sz="2200" spc="-1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eternity.</a:t>
            </a:r>
            <a:endParaRPr sz="2200">
              <a:latin typeface="Comic Sans MS"/>
              <a:cs typeface="Comic Sans MS"/>
            </a:endParaRPr>
          </a:p>
          <a:p>
            <a:pPr marL="12700" marR="7620" indent="228600" algn="just">
              <a:lnSpc>
                <a:spcPts val="3479"/>
              </a:lnSpc>
              <a:spcBef>
                <a:spcPts val="229"/>
              </a:spcBef>
            </a:pPr>
            <a:r>
              <a:rPr sz="2200" dirty="0">
                <a:latin typeface="Comic Sans MS"/>
                <a:cs typeface="Comic Sans MS"/>
              </a:rPr>
              <a:t>At </a:t>
            </a:r>
            <a:r>
              <a:rPr sz="2200" spc="-10" dirty="0">
                <a:latin typeface="Comic Sans MS"/>
                <a:cs typeface="Comic Sans MS"/>
              </a:rPr>
              <a:t>the </a:t>
            </a:r>
            <a:r>
              <a:rPr sz="2200" spc="-20" dirty="0">
                <a:latin typeface="Comic Sans MS"/>
                <a:cs typeface="Comic Sans MS"/>
              </a:rPr>
              <a:t>time, </a:t>
            </a:r>
            <a:r>
              <a:rPr sz="2200" spc="-15" dirty="0">
                <a:latin typeface="Comic Sans MS"/>
                <a:cs typeface="Comic Sans MS"/>
              </a:rPr>
              <a:t>Elya </a:t>
            </a:r>
            <a:r>
              <a:rPr sz="2200" spc="-20" dirty="0">
                <a:latin typeface="Comic Sans MS"/>
                <a:cs typeface="Comic Sans MS"/>
              </a:rPr>
              <a:t>thought </a:t>
            </a:r>
            <a:r>
              <a:rPr sz="2200" spc="-25" dirty="0">
                <a:latin typeface="Comic Sans MS"/>
                <a:cs typeface="Comic Sans MS"/>
              </a:rPr>
              <a:t>nothing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-10" dirty="0">
                <a:latin typeface="Comic Sans MS"/>
                <a:cs typeface="Comic Sans MS"/>
              </a:rPr>
              <a:t>the </a:t>
            </a:r>
            <a:r>
              <a:rPr sz="2200" spc="-20" dirty="0">
                <a:latin typeface="Comic Sans MS"/>
                <a:cs typeface="Comic Sans MS"/>
              </a:rPr>
              <a:t>curse.  </a:t>
            </a:r>
            <a:r>
              <a:rPr sz="2200" spc="5" dirty="0">
                <a:latin typeface="Comic Sans MS"/>
                <a:cs typeface="Comic Sans MS"/>
              </a:rPr>
              <a:t>He</a:t>
            </a:r>
            <a:r>
              <a:rPr sz="2200" spc="19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was</a:t>
            </a:r>
            <a:r>
              <a:rPr sz="2200" spc="16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just</a:t>
            </a:r>
            <a:r>
              <a:rPr sz="2200" spc="16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204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fifteen-year-old</a:t>
            </a:r>
            <a:r>
              <a:rPr sz="2200" spc="18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kid,</a:t>
            </a:r>
            <a:r>
              <a:rPr sz="2200" spc="20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and</a:t>
            </a:r>
            <a:r>
              <a:rPr sz="2200" spc="204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"eternity"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50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6617334" cy="86937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31000"/>
              </a:lnSpc>
              <a:spcBef>
                <a:spcPts val="95"/>
              </a:spcBef>
            </a:pPr>
            <a:r>
              <a:rPr sz="2200" spc="-20" dirty="0">
                <a:latin typeface="Comic Sans MS"/>
                <a:cs typeface="Comic Sans MS"/>
              </a:rPr>
              <a:t>didn't </a:t>
            </a:r>
            <a:r>
              <a:rPr sz="2200" spc="-10" dirty="0">
                <a:latin typeface="Comic Sans MS"/>
                <a:cs typeface="Comic Sans MS"/>
              </a:rPr>
              <a:t>seem </a:t>
            </a:r>
            <a:r>
              <a:rPr sz="2200" spc="-20" dirty="0">
                <a:latin typeface="Comic Sans MS"/>
                <a:cs typeface="Comic Sans MS"/>
              </a:rPr>
              <a:t>much </a:t>
            </a:r>
            <a:r>
              <a:rPr sz="2200" spc="-15" dirty="0">
                <a:latin typeface="Comic Sans MS"/>
                <a:cs typeface="Comic Sans MS"/>
              </a:rPr>
              <a:t>longer than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15" dirty="0">
                <a:latin typeface="Comic Sans MS"/>
                <a:cs typeface="Comic Sans MS"/>
              </a:rPr>
              <a:t>week </a:t>
            </a:r>
            <a:r>
              <a:rPr sz="2200" spc="-10" dirty="0">
                <a:latin typeface="Comic Sans MS"/>
                <a:cs typeface="Comic Sans MS"/>
              </a:rPr>
              <a:t>from  </a:t>
            </a:r>
            <a:r>
              <a:rPr sz="2200" spc="-15" dirty="0">
                <a:latin typeface="Comic Sans MS"/>
                <a:cs typeface="Comic Sans MS"/>
              </a:rPr>
              <a:t>Tuesday. Besides, </a:t>
            </a:r>
            <a:r>
              <a:rPr sz="2200" spc="10" dirty="0">
                <a:latin typeface="Comic Sans MS"/>
                <a:cs typeface="Comic Sans MS"/>
              </a:rPr>
              <a:t>he </a:t>
            </a:r>
            <a:r>
              <a:rPr sz="2200" spc="-20" dirty="0">
                <a:latin typeface="Comic Sans MS"/>
                <a:cs typeface="Comic Sans MS"/>
              </a:rPr>
              <a:t>liked </a:t>
            </a:r>
            <a:r>
              <a:rPr sz="2200" spc="-5" dirty="0">
                <a:latin typeface="Comic Sans MS"/>
                <a:cs typeface="Comic Sans MS"/>
              </a:rPr>
              <a:t>Madame </a:t>
            </a:r>
            <a:r>
              <a:rPr sz="2200" spc="5" dirty="0">
                <a:latin typeface="Comic Sans MS"/>
                <a:cs typeface="Comic Sans MS"/>
              </a:rPr>
              <a:t>Zeroni </a:t>
            </a:r>
            <a:r>
              <a:rPr sz="2200" spc="-5" dirty="0">
                <a:latin typeface="Comic Sans MS"/>
                <a:cs typeface="Comic Sans MS"/>
              </a:rPr>
              <a:t>and  </a:t>
            </a:r>
            <a:r>
              <a:rPr sz="2200" dirty="0">
                <a:latin typeface="Comic Sans MS"/>
                <a:cs typeface="Comic Sans MS"/>
              </a:rPr>
              <a:t>would </a:t>
            </a:r>
            <a:r>
              <a:rPr sz="2200" spc="5" dirty="0">
                <a:latin typeface="Comic Sans MS"/>
                <a:cs typeface="Comic Sans MS"/>
              </a:rPr>
              <a:t>be </a:t>
            </a:r>
            <a:r>
              <a:rPr sz="2200" dirty="0">
                <a:latin typeface="Comic Sans MS"/>
                <a:cs typeface="Comic Sans MS"/>
              </a:rPr>
              <a:t>glad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5" dirty="0">
                <a:latin typeface="Comic Sans MS"/>
                <a:cs typeface="Comic Sans MS"/>
              </a:rPr>
              <a:t>carry </a:t>
            </a:r>
            <a:r>
              <a:rPr sz="2200" spc="-5" dirty="0">
                <a:latin typeface="Comic Sans MS"/>
                <a:cs typeface="Comic Sans MS"/>
              </a:rPr>
              <a:t>her </a:t>
            </a:r>
            <a:r>
              <a:rPr sz="2200" dirty="0">
                <a:latin typeface="Comic Sans MS"/>
                <a:cs typeface="Comic Sans MS"/>
              </a:rPr>
              <a:t>up the mountain. </a:t>
            </a:r>
            <a:r>
              <a:rPr sz="2200" spc="10" dirty="0">
                <a:latin typeface="Comic Sans MS"/>
                <a:cs typeface="Comic Sans MS"/>
              </a:rPr>
              <a:t>He </a:t>
            </a:r>
            <a:r>
              <a:rPr sz="2200" spc="67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would have </a:t>
            </a:r>
            <a:r>
              <a:rPr sz="2200" spc="-5" dirty="0">
                <a:latin typeface="Comic Sans MS"/>
                <a:cs typeface="Comic Sans MS"/>
              </a:rPr>
              <a:t>done </a:t>
            </a:r>
            <a:r>
              <a:rPr sz="2200" dirty="0">
                <a:latin typeface="Comic Sans MS"/>
                <a:cs typeface="Comic Sans MS"/>
              </a:rPr>
              <a:t>it </a:t>
            </a:r>
            <a:r>
              <a:rPr sz="2200" spc="-15" dirty="0">
                <a:latin typeface="Comic Sans MS"/>
                <a:cs typeface="Comic Sans MS"/>
              </a:rPr>
              <a:t>right then </a:t>
            </a:r>
            <a:r>
              <a:rPr sz="2200" spc="-20" dirty="0">
                <a:latin typeface="Comic Sans MS"/>
                <a:cs typeface="Comic Sans MS"/>
              </a:rPr>
              <a:t>and </a:t>
            </a:r>
            <a:r>
              <a:rPr sz="2200" spc="-25" dirty="0">
                <a:latin typeface="Comic Sans MS"/>
                <a:cs typeface="Comic Sans MS"/>
              </a:rPr>
              <a:t>there, </a:t>
            </a:r>
            <a:r>
              <a:rPr sz="2200" spc="-10" dirty="0">
                <a:latin typeface="Comic Sans MS"/>
                <a:cs typeface="Comic Sans MS"/>
              </a:rPr>
              <a:t>but </a:t>
            </a:r>
            <a:r>
              <a:rPr sz="2200" spc="-15" dirty="0">
                <a:latin typeface="Comic Sans MS"/>
                <a:cs typeface="Comic Sans MS"/>
              </a:rPr>
              <a:t>he  </a:t>
            </a:r>
            <a:r>
              <a:rPr sz="2200" spc="-20" dirty="0">
                <a:latin typeface="Comic Sans MS"/>
                <a:cs typeface="Comic Sans MS"/>
              </a:rPr>
              <a:t>wasn't yet strong</a:t>
            </a:r>
            <a:r>
              <a:rPr sz="2200" spc="-170" dirty="0">
                <a:latin typeface="Comic Sans MS"/>
                <a:cs typeface="Comic Sans MS"/>
              </a:rPr>
              <a:t> </a:t>
            </a:r>
            <a:r>
              <a:rPr sz="2200" spc="-30" dirty="0">
                <a:latin typeface="Comic Sans MS"/>
                <a:cs typeface="Comic Sans MS"/>
              </a:rPr>
              <a:t>enough.</a:t>
            </a:r>
            <a:endParaRPr sz="22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500">
              <a:latin typeface="Comic Sans MS"/>
              <a:cs typeface="Comic Sans MS"/>
            </a:endParaRPr>
          </a:p>
          <a:p>
            <a:pPr marL="241300" marR="15875" algn="just">
              <a:lnSpc>
                <a:spcPct val="115500"/>
              </a:lnSpc>
            </a:pPr>
            <a:r>
              <a:rPr sz="2200" spc="-5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was still </a:t>
            </a:r>
            <a:r>
              <a:rPr sz="2200" spc="-5" dirty="0">
                <a:latin typeface="Comic Sans MS"/>
                <a:cs typeface="Comic Sans MS"/>
              </a:rPr>
              <a:t>digging. </a:t>
            </a:r>
            <a:r>
              <a:rPr sz="2200" dirty="0">
                <a:latin typeface="Comic Sans MS"/>
                <a:cs typeface="Comic Sans MS"/>
              </a:rPr>
              <a:t>His hole was about  three </a:t>
            </a:r>
            <a:r>
              <a:rPr sz="2200" spc="-5" dirty="0">
                <a:latin typeface="Comic Sans MS"/>
                <a:cs typeface="Comic Sans MS"/>
              </a:rPr>
              <a:t>feet deep, </a:t>
            </a:r>
            <a:r>
              <a:rPr sz="2200" dirty="0">
                <a:latin typeface="Comic Sans MS"/>
                <a:cs typeface="Comic Sans MS"/>
              </a:rPr>
              <a:t>but </a:t>
            </a:r>
            <a:r>
              <a:rPr sz="2200" spc="-5" dirty="0">
                <a:latin typeface="Comic Sans MS"/>
                <a:cs typeface="Comic Sans MS"/>
              </a:rPr>
              <a:t>only </a:t>
            </a:r>
            <a:r>
              <a:rPr sz="2200" dirty="0">
                <a:latin typeface="Comic Sans MS"/>
                <a:cs typeface="Comic Sans MS"/>
              </a:rPr>
              <a:t>in the</a:t>
            </a:r>
            <a:r>
              <a:rPr sz="2200" spc="-114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center.</a:t>
            </a:r>
            <a:endParaRPr sz="2200">
              <a:latin typeface="Comic Sans MS"/>
              <a:cs typeface="Comic Sans MS"/>
            </a:endParaRPr>
          </a:p>
          <a:p>
            <a:pPr marL="12700" marR="7620" algn="just">
              <a:lnSpc>
                <a:spcPts val="3460"/>
              </a:lnSpc>
              <a:spcBef>
                <a:spcPts val="55"/>
              </a:spcBef>
            </a:pPr>
            <a:r>
              <a:rPr sz="2200" dirty="0">
                <a:latin typeface="Comic Sans MS"/>
                <a:cs typeface="Comic Sans MS"/>
              </a:rPr>
              <a:t>It </a:t>
            </a:r>
            <a:r>
              <a:rPr sz="2200" spc="-15" dirty="0">
                <a:latin typeface="Comic Sans MS"/>
                <a:cs typeface="Comic Sans MS"/>
              </a:rPr>
              <a:t>sloped upward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edges. </a:t>
            </a:r>
            <a:r>
              <a:rPr sz="2200" spc="5" dirty="0">
                <a:latin typeface="Comic Sans MS"/>
                <a:cs typeface="Comic Sans MS"/>
              </a:rPr>
              <a:t>The sun </a:t>
            </a:r>
            <a:r>
              <a:rPr sz="2200" dirty="0">
                <a:latin typeface="Comic Sans MS"/>
                <a:cs typeface="Comic Sans MS"/>
              </a:rPr>
              <a:t>had </a:t>
            </a:r>
            <a:r>
              <a:rPr sz="2200" spc="-25" dirty="0">
                <a:latin typeface="Comic Sans MS"/>
                <a:cs typeface="Comic Sans MS"/>
              </a:rPr>
              <a:t>only  </a:t>
            </a:r>
            <a:r>
              <a:rPr sz="2200" spc="-15" dirty="0">
                <a:latin typeface="Comic Sans MS"/>
                <a:cs typeface="Comic Sans MS"/>
              </a:rPr>
              <a:t>just come </a:t>
            </a:r>
            <a:r>
              <a:rPr sz="2200" dirty="0">
                <a:latin typeface="Comic Sans MS"/>
                <a:cs typeface="Comic Sans MS"/>
              </a:rPr>
              <a:t>up </a:t>
            </a:r>
            <a:r>
              <a:rPr sz="2200" spc="-20" dirty="0">
                <a:latin typeface="Comic Sans MS"/>
                <a:cs typeface="Comic Sans MS"/>
              </a:rPr>
              <a:t>over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horizon, </a:t>
            </a:r>
            <a:r>
              <a:rPr sz="2200" dirty="0">
                <a:latin typeface="Comic Sans MS"/>
                <a:cs typeface="Comic Sans MS"/>
              </a:rPr>
              <a:t>but </a:t>
            </a:r>
            <a:r>
              <a:rPr sz="2200" spc="-40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already  </a:t>
            </a:r>
            <a:r>
              <a:rPr sz="2200" spc="-5" dirty="0">
                <a:latin typeface="Comic Sans MS"/>
                <a:cs typeface="Comic Sans MS"/>
              </a:rPr>
              <a:t>could feel </a:t>
            </a:r>
            <a:r>
              <a:rPr sz="2200" dirty="0">
                <a:latin typeface="Comic Sans MS"/>
                <a:cs typeface="Comic Sans MS"/>
              </a:rPr>
              <a:t>its </a:t>
            </a:r>
            <a:r>
              <a:rPr sz="2200" spc="-5" dirty="0">
                <a:latin typeface="Comic Sans MS"/>
                <a:cs typeface="Comic Sans MS"/>
              </a:rPr>
              <a:t>hot </a:t>
            </a:r>
            <a:r>
              <a:rPr sz="2200" spc="5" dirty="0">
                <a:latin typeface="Comic Sans MS"/>
                <a:cs typeface="Comic Sans MS"/>
              </a:rPr>
              <a:t>rays </a:t>
            </a:r>
            <a:r>
              <a:rPr sz="2200" dirty="0">
                <a:latin typeface="Comic Sans MS"/>
                <a:cs typeface="Comic Sans MS"/>
              </a:rPr>
              <a:t>against his</a:t>
            </a:r>
            <a:r>
              <a:rPr sz="2200" spc="-7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face.</a:t>
            </a:r>
            <a:endParaRPr sz="2200">
              <a:latin typeface="Comic Sans MS"/>
              <a:cs typeface="Comic Sans MS"/>
            </a:endParaRPr>
          </a:p>
          <a:p>
            <a:pPr marL="12700" marR="123825" indent="228600" algn="just">
              <a:lnSpc>
                <a:spcPts val="3460"/>
              </a:lnSpc>
              <a:spcBef>
                <a:spcPts val="15"/>
              </a:spcBef>
            </a:pPr>
            <a:r>
              <a:rPr sz="2200" dirty="0">
                <a:latin typeface="Comic Sans MS"/>
                <a:cs typeface="Comic Sans MS"/>
              </a:rPr>
              <a:t>As he </a:t>
            </a:r>
            <a:r>
              <a:rPr sz="2200" spc="-20" dirty="0">
                <a:latin typeface="Comic Sans MS"/>
                <a:cs typeface="Comic Sans MS"/>
              </a:rPr>
              <a:t>reached </a:t>
            </a:r>
            <a:r>
              <a:rPr sz="2200" spc="-15" dirty="0">
                <a:latin typeface="Comic Sans MS"/>
                <a:cs typeface="Comic Sans MS"/>
              </a:rPr>
              <a:t>down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20" dirty="0">
                <a:latin typeface="Comic Sans MS"/>
                <a:cs typeface="Comic Sans MS"/>
              </a:rPr>
              <a:t>pick </a:t>
            </a:r>
            <a:r>
              <a:rPr sz="2200" dirty="0">
                <a:latin typeface="Comic Sans MS"/>
                <a:cs typeface="Comic Sans MS"/>
              </a:rPr>
              <a:t>up his </a:t>
            </a:r>
            <a:r>
              <a:rPr sz="2200" spc="-15" dirty="0">
                <a:latin typeface="Comic Sans MS"/>
                <a:cs typeface="Comic Sans MS"/>
              </a:rPr>
              <a:t>canteen, </a:t>
            </a:r>
            <a:r>
              <a:rPr sz="2200" spc="10" dirty="0">
                <a:latin typeface="Comic Sans MS"/>
                <a:cs typeface="Comic Sans MS"/>
              </a:rPr>
              <a:t>he  </a:t>
            </a:r>
            <a:r>
              <a:rPr sz="2200" spc="-15" dirty="0">
                <a:latin typeface="Comic Sans MS"/>
                <a:cs typeface="Comic Sans MS"/>
              </a:rPr>
              <a:t>felt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15" dirty="0">
                <a:latin typeface="Comic Sans MS"/>
                <a:cs typeface="Comic Sans MS"/>
              </a:rPr>
              <a:t>sudden </a:t>
            </a:r>
            <a:r>
              <a:rPr sz="2200" spc="-10" dirty="0">
                <a:latin typeface="Comic Sans MS"/>
                <a:cs typeface="Comic Sans MS"/>
              </a:rPr>
              <a:t>rush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-15" dirty="0">
                <a:latin typeface="Comic Sans MS"/>
                <a:cs typeface="Comic Sans MS"/>
              </a:rPr>
              <a:t>dizziness </a:t>
            </a:r>
            <a:r>
              <a:rPr sz="2200" dirty="0">
                <a:latin typeface="Comic Sans MS"/>
                <a:cs typeface="Comic Sans MS"/>
              </a:rPr>
              <a:t>and put his </a:t>
            </a:r>
            <a:r>
              <a:rPr sz="2200" spc="-20" dirty="0">
                <a:latin typeface="Comic Sans MS"/>
                <a:cs typeface="Comic Sans MS"/>
              </a:rPr>
              <a:t>hands 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20" dirty="0">
                <a:latin typeface="Comic Sans MS"/>
                <a:cs typeface="Comic Sans MS"/>
              </a:rPr>
              <a:t>knees  </a:t>
            </a:r>
            <a:r>
              <a:rPr sz="2200" spc="-5" dirty="0">
                <a:latin typeface="Comic Sans MS"/>
                <a:cs typeface="Comic Sans MS"/>
              </a:rPr>
              <a:t>to  </a:t>
            </a:r>
            <a:r>
              <a:rPr sz="2200" spc="-20" dirty="0">
                <a:latin typeface="Comic Sans MS"/>
                <a:cs typeface="Comic Sans MS"/>
              </a:rPr>
              <a:t>steady  </a:t>
            </a:r>
            <a:r>
              <a:rPr sz="2200" spc="-15" dirty="0">
                <a:latin typeface="Comic Sans MS"/>
                <a:cs typeface="Comic Sans MS"/>
              </a:rPr>
              <a:t>himself. </a:t>
            </a:r>
            <a:r>
              <a:rPr sz="2200" dirty="0">
                <a:latin typeface="Comic Sans MS"/>
                <a:cs typeface="Comic Sans MS"/>
              </a:rPr>
              <a:t>For a </a:t>
            </a:r>
            <a:r>
              <a:rPr sz="2200" spc="-15" dirty="0">
                <a:latin typeface="Comic Sans MS"/>
                <a:cs typeface="Comic Sans MS"/>
              </a:rPr>
              <a:t>moment</a:t>
            </a:r>
            <a:r>
              <a:rPr sz="2200" spc="3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he</a:t>
            </a:r>
            <a:endParaRPr sz="2200">
              <a:latin typeface="Comic Sans MS"/>
              <a:cs typeface="Comic Sans MS"/>
            </a:endParaRPr>
          </a:p>
          <a:p>
            <a:pPr marL="12700" marR="123189" algn="just">
              <a:lnSpc>
                <a:spcPts val="3460"/>
              </a:lnSpc>
              <a:spcBef>
                <a:spcPts val="15"/>
              </a:spcBef>
            </a:pP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15" dirty="0">
                <a:latin typeface="Comic Sans MS"/>
                <a:cs typeface="Comic Sans MS"/>
              </a:rPr>
              <a:t>afraid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15" dirty="0">
                <a:latin typeface="Comic Sans MS"/>
                <a:cs typeface="Comic Sans MS"/>
              </a:rPr>
              <a:t>would </a:t>
            </a:r>
            <a:r>
              <a:rPr sz="2200" spc="5" dirty="0">
                <a:latin typeface="Comic Sans MS"/>
                <a:cs typeface="Comic Sans MS"/>
              </a:rPr>
              <a:t>throw </a:t>
            </a:r>
            <a:r>
              <a:rPr sz="2200" dirty="0">
                <a:latin typeface="Comic Sans MS"/>
                <a:cs typeface="Comic Sans MS"/>
              </a:rPr>
              <a:t>up, </a:t>
            </a:r>
            <a:r>
              <a:rPr sz="2200" spc="5" dirty="0">
                <a:latin typeface="Comic Sans MS"/>
                <a:cs typeface="Comic Sans MS"/>
              </a:rPr>
              <a:t>but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moment  </a:t>
            </a:r>
            <a:r>
              <a:rPr sz="2200" dirty="0">
                <a:latin typeface="Comic Sans MS"/>
                <a:cs typeface="Comic Sans MS"/>
              </a:rPr>
              <a:t>passed.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drank the last drop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-10" dirty="0">
                <a:latin typeface="Comic Sans MS"/>
                <a:cs typeface="Comic Sans MS"/>
              </a:rPr>
              <a:t>water </a:t>
            </a:r>
            <a:r>
              <a:rPr sz="2200" dirty="0">
                <a:latin typeface="Comic Sans MS"/>
                <a:cs typeface="Comic Sans MS"/>
              </a:rPr>
              <a:t>from his  </a:t>
            </a:r>
            <a:r>
              <a:rPr sz="2200" spc="-5" dirty="0">
                <a:latin typeface="Comic Sans MS"/>
                <a:cs typeface="Comic Sans MS"/>
              </a:rPr>
              <a:t>canteen.  </a:t>
            </a:r>
            <a:r>
              <a:rPr sz="2200" spc="5" dirty="0">
                <a:latin typeface="Comic Sans MS"/>
                <a:cs typeface="Comic Sans MS"/>
              </a:rPr>
              <a:t>He  </a:t>
            </a:r>
            <a:r>
              <a:rPr sz="2200" dirty="0">
                <a:latin typeface="Comic Sans MS"/>
                <a:cs typeface="Comic Sans MS"/>
              </a:rPr>
              <a:t>had  </a:t>
            </a:r>
            <a:r>
              <a:rPr sz="2200" spc="-15" dirty="0">
                <a:latin typeface="Comic Sans MS"/>
                <a:cs typeface="Comic Sans MS"/>
              </a:rPr>
              <a:t>blisters  </a:t>
            </a:r>
            <a:r>
              <a:rPr sz="2200" spc="-5" dirty="0">
                <a:latin typeface="Comic Sans MS"/>
                <a:cs typeface="Comic Sans MS"/>
              </a:rPr>
              <a:t>on  </a:t>
            </a:r>
            <a:r>
              <a:rPr sz="2200" spc="-15" dirty="0">
                <a:latin typeface="Comic Sans MS"/>
                <a:cs typeface="Comic Sans MS"/>
              </a:rPr>
              <a:t>every  </a:t>
            </a:r>
            <a:r>
              <a:rPr sz="2200" spc="-5" dirty="0">
                <a:latin typeface="Comic Sans MS"/>
                <a:cs typeface="Comic Sans MS"/>
              </a:rPr>
              <a:t>one  of  </a:t>
            </a:r>
            <a:r>
              <a:rPr sz="2200" spc="10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his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560"/>
              </a:spcBef>
            </a:pPr>
            <a:r>
              <a:rPr sz="2200" spc="-20" dirty="0">
                <a:latin typeface="Comic Sans MS"/>
                <a:cs typeface="Comic Sans MS"/>
              </a:rPr>
              <a:t>fingers,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5" dirty="0">
                <a:latin typeface="Comic Sans MS"/>
                <a:cs typeface="Comic Sans MS"/>
              </a:rPr>
              <a:t>one </a:t>
            </a:r>
            <a:r>
              <a:rPr sz="2200" dirty="0">
                <a:latin typeface="Comic Sans MS"/>
                <a:cs typeface="Comic Sans MS"/>
              </a:rPr>
              <a:t>in the </a:t>
            </a:r>
            <a:r>
              <a:rPr sz="2200" spc="-20" dirty="0">
                <a:latin typeface="Comic Sans MS"/>
                <a:cs typeface="Comic Sans MS"/>
              </a:rPr>
              <a:t>center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-20" dirty="0">
                <a:latin typeface="Comic Sans MS"/>
                <a:cs typeface="Comic Sans MS"/>
              </a:rPr>
              <a:t>each</a:t>
            </a:r>
            <a:r>
              <a:rPr sz="2200" spc="-26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palm.</a:t>
            </a:r>
            <a:endParaRPr sz="2200">
              <a:latin typeface="Comic Sans MS"/>
              <a:cs typeface="Comic Sans MS"/>
            </a:endParaRPr>
          </a:p>
          <a:p>
            <a:pPr marL="12700" marR="177165" indent="228600" algn="just">
              <a:lnSpc>
                <a:spcPts val="3479"/>
              </a:lnSpc>
              <a:spcBef>
                <a:spcPts val="229"/>
              </a:spcBef>
            </a:pPr>
            <a:r>
              <a:rPr sz="2200" dirty="0">
                <a:latin typeface="Comic Sans MS"/>
                <a:cs typeface="Comic Sans MS"/>
              </a:rPr>
              <a:t>Everyone </a:t>
            </a:r>
            <a:r>
              <a:rPr sz="2200" spc="-5" dirty="0">
                <a:latin typeface="Comic Sans MS"/>
                <a:cs typeface="Comic Sans MS"/>
              </a:rPr>
              <a:t>else's </a:t>
            </a:r>
            <a:r>
              <a:rPr sz="2200" dirty="0">
                <a:latin typeface="Comic Sans MS"/>
                <a:cs typeface="Comic Sans MS"/>
              </a:rPr>
              <a:t>hole </a:t>
            </a:r>
            <a:r>
              <a:rPr sz="2200" spc="10" dirty="0">
                <a:latin typeface="Comic Sans MS"/>
                <a:cs typeface="Comic Sans MS"/>
              </a:rPr>
              <a:t>was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5" dirty="0">
                <a:latin typeface="Comic Sans MS"/>
                <a:cs typeface="Comic Sans MS"/>
              </a:rPr>
              <a:t>lot </a:t>
            </a:r>
            <a:r>
              <a:rPr sz="2200" dirty="0">
                <a:latin typeface="Comic Sans MS"/>
                <a:cs typeface="Comic Sans MS"/>
              </a:rPr>
              <a:t>deeper </a:t>
            </a:r>
            <a:r>
              <a:rPr sz="2200" spc="-5" dirty="0">
                <a:latin typeface="Comic Sans MS"/>
                <a:cs typeface="Comic Sans MS"/>
              </a:rPr>
              <a:t>than </a:t>
            </a:r>
            <a:r>
              <a:rPr sz="2200" dirty="0">
                <a:latin typeface="Comic Sans MS"/>
                <a:cs typeface="Comic Sans MS"/>
              </a:rPr>
              <a:t>his. 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couldn't actually </a:t>
            </a:r>
            <a:r>
              <a:rPr sz="2200" spc="-10" dirty="0">
                <a:latin typeface="Comic Sans MS"/>
                <a:cs typeface="Comic Sans MS"/>
              </a:rPr>
              <a:t>see </a:t>
            </a:r>
            <a:r>
              <a:rPr sz="2200" spc="-5" dirty="0">
                <a:latin typeface="Comic Sans MS"/>
                <a:cs typeface="Comic Sans MS"/>
              </a:rPr>
              <a:t>their holes </a:t>
            </a:r>
            <a:r>
              <a:rPr sz="2200" dirty="0">
                <a:latin typeface="Comic Sans MS"/>
                <a:cs typeface="Comic Sans MS"/>
              </a:rPr>
              <a:t>but</a:t>
            </a:r>
            <a:r>
              <a:rPr sz="2200" spc="6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could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51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892810"/>
            <a:ext cx="4442460" cy="3619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200" spc="-5" dirty="0">
                <a:latin typeface="Comic Sans MS"/>
                <a:cs typeface="Comic Sans MS"/>
              </a:rPr>
              <a:t>tell </a:t>
            </a:r>
            <a:r>
              <a:rPr sz="2200" spc="5" dirty="0">
                <a:latin typeface="Comic Sans MS"/>
                <a:cs typeface="Comic Sans MS"/>
              </a:rPr>
              <a:t>by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5" dirty="0">
                <a:latin typeface="Comic Sans MS"/>
                <a:cs typeface="Comic Sans MS"/>
              </a:rPr>
              <a:t>size </a:t>
            </a:r>
            <a:r>
              <a:rPr sz="2200" spc="-5" dirty="0">
                <a:latin typeface="Comic Sans MS"/>
                <a:cs typeface="Comic Sans MS"/>
              </a:rPr>
              <a:t>of their </a:t>
            </a:r>
            <a:r>
              <a:rPr sz="2200" spc="5" dirty="0">
                <a:latin typeface="Comic Sans MS"/>
                <a:cs typeface="Comic Sans MS"/>
              </a:rPr>
              <a:t>dirt</a:t>
            </a:r>
            <a:r>
              <a:rPr sz="2200" spc="-14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piles.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52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832688"/>
            <a:ext cx="6614795" cy="879157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62865" indent="228600" algn="just">
              <a:lnSpc>
                <a:spcPct val="131200"/>
              </a:lnSpc>
              <a:spcBef>
                <a:spcPts val="90"/>
              </a:spcBef>
            </a:pP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saw a </a:t>
            </a:r>
            <a:r>
              <a:rPr sz="2200" spc="-5" dirty="0">
                <a:latin typeface="Comic Sans MS"/>
                <a:cs typeface="Comic Sans MS"/>
              </a:rPr>
              <a:t>cloud of </a:t>
            </a:r>
            <a:r>
              <a:rPr sz="2200" dirty="0">
                <a:latin typeface="Comic Sans MS"/>
                <a:cs typeface="Comic Sans MS"/>
              </a:rPr>
              <a:t>dust </a:t>
            </a:r>
            <a:r>
              <a:rPr sz="2200" spc="-5" dirty="0">
                <a:latin typeface="Comic Sans MS"/>
                <a:cs typeface="Comic Sans MS"/>
              </a:rPr>
              <a:t>moving across </a:t>
            </a:r>
            <a:r>
              <a:rPr sz="2200" spc="-10" dirty="0">
                <a:latin typeface="Comic Sans MS"/>
                <a:cs typeface="Comic Sans MS"/>
              </a:rPr>
              <a:t>the  </a:t>
            </a:r>
            <a:r>
              <a:rPr sz="2200" spc="-5" dirty="0">
                <a:latin typeface="Comic Sans MS"/>
                <a:cs typeface="Comic Sans MS"/>
              </a:rPr>
              <a:t>wasteland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5" dirty="0">
                <a:latin typeface="Comic Sans MS"/>
                <a:cs typeface="Comic Sans MS"/>
              </a:rPr>
              <a:t>noticed that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other </a:t>
            </a:r>
            <a:r>
              <a:rPr sz="2200" dirty="0">
                <a:latin typeface="Comic Sans MS"/>
                <a:cs typeface="Comic Sans MS"/>
              </a:rPr>
              <a:t>boys had  </a:t>
            </a:r>
            <a:r>
              <a:rPr sz="2200" spc="-5" dirty="0">
                <a:latin typeface="Comic Sans MS"/>
                <a:cs typeface="Comic Sans MS"/>
              </a:rPr>
              <a:t>stopped digging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5" dirty="0">
                <a:latin typeface="Comic Sans MS"/>
                <a:cs typeface="Comic Sans MS"/>
              </a:rPr>
              <a:t>were </a:t>
            </a:r>
            <a:r>
              <a:rPr sz="2200" dirty="0">
                <a:latin typeface="Comic Sans MS"/>
                <a:cs typeface="Comic Sans MS"/>
              </a:rPr>
              <a:t>watching </a:t>
            </a:r>
            <a:r>
              <a:rPr sz="2200" spc="-5" dirty="0">
                <a:latin typeface="Comic Sans MS"/>
                <a:cs typeface="Comic Sans MS"/>
              </a:rPr>
              <a:t>it, too. </a:t>
            </a:r>
            <a:r>
              <a:rPr sz="2200" spc="5" dirty="0">
                <a:latin typeface="Comic Sans MS"/>
                <a:cs typeface="Comic Sans MS"/>
              </a:rPr>
              <a:t>The  dirt </a:t>
            </a:r>
            <a:r>
              <a:rPr sz="2200" spc="-5" dirty="0">
                <a:latin typeface="Comic Sans MS"/>
                <a:cs typeface="Comic Sans MS"/>
              </a:rPr>
              <a:t>cloud moved </a:t>
            </a:r>
            <a:r>
              <a:rPr sz="2200" dirty="0">
                <a:latin typeface="Comic Sans MS"/>
                <a:cs typeface="Comic Sans MS"/>
              </a:rPr>
              <a:t>closer, and he </a:t>
            </a:r>
            <a:r>
              <a:rPr sz="2200" spc="-5" dirty="0">
                <a:latin typeface="Comic Sans MS"/>
                <a:cs typeface="Comic Sans MS"/>
              </a:rPr>
              <a:t>could </a:t>
            </a:r>
            <a:r>
              <a:rPr sz="2200" dirty="0">
                <a:latin typeface="Comic Sans MS"/>
                <a:cs typeface="Comic Sans MS"/>
              </a:rPr>
              <a:t>see </a:t>
            </a:r>
            <a:r>
              <a:rPr sz="2200" spc="5" dirty="0">
                <a:latin typeface="Comic Sans MS"/>
                <a:cs typeface="Comic Sans MS"/>
              </a:rPr>
              <a:t>that </a:t>
            </a:r>
            <a:r>
              <a:rPr sz="2200" spc="-5" dirty="0">
                <a:latin typeface="Comic Sans MS"/>
                <a:cs typeface="Comic Sans MS"/>
              </a:rPr>
              <a:t>it  </a:t>
            </a:r>
            <a:r>
              <a:rPr sz="2200" dirty="0">
                <a:latin typeface="Comic Sans MS"/>
                <a:cs typeface="Comic Sans MS"/>
              </a:rPr>
              <a:t>trailed </a:t>
            </a:r>
            <a:r>
              <a:rPr sz="2200" spc="-5" dirty="0">
                <a:latin typeface="Comic Sans MS"/>
                <a:cs typeface="Comic Sans MS"/>
              </a:rPr>
              <a:t>behind </a:t>
            </a:r>
            <a:r>
              <a:rPr sz="2200" dirty="0">
                <a:latin typeface="Comic Sans MS"/>
                <a:cs typeface="Comic Sans MS"/>
              </a:rPr>
              <a:t>a red </a:t>
            </a:r>
            <a:r>
              <a:rPr sz="2200" spc="-5" dirty="0">
                <a:latin typeface="Comic Sans MS"/>
                <a:cs typeface="Comic Sans MS"/>
              </a:rPr>
              <a:t>pickup</a:t>
            </a:r>
            <a:r>
              <a:rPr sz="2200" spc="-7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truck.</a:t>
            </a:r>
            <a:endParaRPr sz="2200">
              <a:latin typeface="Comic Sans MS"/>
              <a:cs typeface="Comic Sans MS"/>
            </a:endParaRPr>
          </a:p>
          <a:p>
            <a:pPr marL="12700" indent="228600" algn="just">
              <a:lnSpc>
                <a:spcPct val="100000"/>
              </a:lnSpc>
              <a:spcBef>
                <a:spcPts val="820"/>
              </a:spcBef>
            </a:pPr>
            <a:r>
              <a:rPr sz="2200" spc="5" dirty="0">
                <a:latin typeface="Comic Sans MS"/>
                <a:cs typeface="Comic Sans MS"/>
              </a:rPr>
              <a:t>The  </a:t>
            </a:r>
            <a:r>
              <a:rPr sz="2200" spc="-20" dirty="0">
                <a:latin typeface="Comic Sans MS"/>
                <a:cs typeface="Comic Sans MS"/>
              </a:rPr>
              <a:t>truck   stopped   </a:t>
            </a:r>
            <a:r>
              <a:rPr sz="2200" spc="-15" dirty="0">
                <a:latin typeface="Comic Sans MS"/>
                <a:cs typeface="Comic Sans MS"/>
              </a:rPr>
              <a:t>near </a:t>
            </a:r>
            <a:r>
              <a:rPr sz="2200" spc="62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where   they</a:t>
            </a:r>
            <a:r>
              <a:rPr sz="2200" spc="2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were</a:t>
            </a:r>
            <a:endParaRPr sz="2200">
              <a:latin typeface="Comic Sans MS"/>
              <a:cs typeface="Comic Sans MS"/>
            </a:endParaRPr>
          </a:p>
          <a:p>
            <a:pPr marL="12700" marR="335280" algn="just">
              <a:lnSpc>
                <a:spcPct val="130900"/>
              </a:lnSpc>
            </a:pPr>
            <a:r>
              <a:rPr sz="2200" spc="-15" dirty="0">
                <a:latin typeface="Comic Sans MS"/>
                <a:cs typeface="Comic Sans MS"/>
              </a:rPr>
              <a:t>digging, </a:t>
            </a:r>
            <a:r>
              <a:rPr sz="2200" dirty="0">
                <a:latin typeface="Comic Sans MS"/>
                <a:cs typeface="Comic Sans MS"/>
              </a:rPr>
              <a:t>and the </a:t>
            </a:r>
            <a:r>
              <a:rPr sz="2200" spc="-10" dirty="0">
                <a:latin typeface="Comic Sans MS"/>
                <a:cs typeface="Comic Sans MS"/>
              </a:rPr>
              <a:t>boys </a:t>
            </a:r>
            <a:r>
              <a:rPr sz="2200" spc="-15" dirty="0">
                <a:latin typeface="Comic Sans MS"/>
                <a:cs typeface="Comic Sans MS"/>
              </a:rPr>
              <a:t>lined </a:t>
            </a:r>
            <a:r>
              <a:rPr sz="2200" dirty="0">
                <a:latin typeface="Comic Sans MS"/>
                <a:cs typeface="Comic Sans MS"/>
              </a:rPr>
              <a:t>up </a:t>
            </a:r>
            <a:r>
              <a:rPr sz="2200" spc="-15" dirty="0">
                <a:latin typeface="Comic Sans MS"/>
                <a:cs typeface="Comic Sans MS"/>
              </a:rPr>
              <a:t>behind </a:t>
            </a:r>
            <a:r>
              <a:rPr sz="2200" spc="-5" dirty="0">
                <a:latin typeface="Comic Sans MS"/>
                <a:cs typeface="Comic Sans MS"/>
              </a:rPr>
              <a:t>it, </a:t>
            </a:r>
            <a:r>
              <a:rPr sz="2200" dirty="0">
                <a:latin typeface="Comic Sans MS"/>
                <a:cs typeface="Comic Sans MS"/>
              </a:rPr>
              <a:t>X-Ray</a:t>
            </a:r>
            <a:r>
              <a:rPr sz="2200" spc="-204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in  </a:t>
            </a:r>
            <a:r>
              <a:rPr sz="2200" spc="-15" dirty="0">
                <a:latin typeface="Comic Sans MS"/>
                <a:cs typeface="Comic Sans MS"/>
              </a:rPr>
              <a:t>front,  </a:t>
            </a:r>
            <a:r>
              <a:rPr sz="2200" spc="-10" dirty="0">
                <a:latin typeface="Comic Sans MS"/>
                <a:cs typeface="Comic Sans MS"/>
              </a:rPr>
              <a:t>Zero  </a:t>
            </a:r>
            <a:r>
              <a:rPr sz="2200" dirty="0">
                <a:latin typeface="Comic Sans MS"/>
                <a:cs typeface="Comic Sans MS"/>
              </a:rPr>
              <a:t>at  </a:t>
            </a:r>
            <a:r>
              <a:rPr sz="2200" spc="5" dirty="0">
                <a:latin typeface="Comic Sans MS"/>
                <a:cs typeface="Comic Sans MS"/>
              </a:rPr>
              <a:t>the  </a:t>
            </a:r>
            <a:r>
              <a:rPr sz="2200" spc="-10" dirty="0">
                <a:latin typeface="Comic Sans MS"/>
                <a:cs typeface="Comic Sans MS"/>
              </a:rPr>
              <a:t>rear.  </a:t>
            </a:r>
            <a:r>
              <a:rPr sz="2200" spc="-20" dirty="0">
                <a:latin typeface="Comic Sans MS"/>
                <a:cs typeface="Comic Sans MS"/>
              </a:rPr>
              <a:t>Stanley  </a:t>
            </a:r>
            <a:r>
              <a:rPr sz="2200" spc="5" dirty="0">
                <a:latin typeface="Comic Sans MS"/>
                <a:cs typeface="Comic Sans MS"/>
              </a:rPr>
              <a:t>got  </a:t>
            </a:r>
            <a:r>
              <a:rPr sz="2200" dirty="0">
                <a:latin typeface="Comic Sans MS"/>
                <a:cs typeface="Comic Sans MS"/>
              </a:rPr>
              <a:t>in  </a:t>
            </a:r>
            <a:r>
              <a:rPr sz="2200" spc="11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line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840"/>
              </a:spcBef>
            </a:pPr>
            <a:r>
              <a:rPr sz="2200" spc="-20" dirty="0">
                <a:latin typeface="Comic Sans MS"/>
                <a:cs typeface="Comic Sans MS"/>
              </a:rPr>
              <a:t>behind</a:t>
            </a:r>
            <a:r>
              <a:rPr sz="2200" spc="-4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Zero.</a:t>
            </a:r>
            <a:endParaRPr sz="2200">
              <a:latin typeface="Comic Sans MS"/>
              <a:cs typeface="Comic Sans MS"/>
            </a:endParaRPr>
          </a:p>
          <a:p>
            <a:pPr marL="12700" marR="89535" indent="228600" algn="just">
              <a:lnSpc>
                <a:spcPct val="130900"/>
              </a:lnSpc>
              <a:spcBef>
                <a:spcPts val="5"/>
              </a:spcBef>
            </a:pPr>
            <a:r>
              <a:rPr sz="2200" spc="5" dirty="0">
                <a:latin typeface="Comic Sans MS"/>
                <a:cs typeface="Comic Sans MS"/>
              </a:rPr>
              <a:t>Mr. Sir </a:t>
            </a:r>
            <a:r>
              <a:rPr sz="2200" spc="-5" dirty="0">
                <a:latin typeface="Comic Sans MS"/>
                <a:cs typeface="Comic Sans MS"/>
              </a:rPr>
              <a:t>filled each of their canteens </a:t>
            </a:r>
            <a:r>
              <a:rPr sz="2200" spc="5" dirty="0">
                <a:latin typeface="Comic Sans MS"/>
                <a:cs typeface="Comic Sans MS"/>
              </a:rPr>
              <a:t>from </a:t>
            </a:r>
            <a:r>
              <a:rPr sz="2200" dirty="0">
                <a:latin typeface="Comic Sans MS"/>
                <a:cs typeface="Comic Sans MS"/>
              </a:rPr>
              <a:t>a  tank </a:t>
            </a:r>
            <a:r>
              <a:rPr sz="2200" spc="-5" dirty="0">
                <a:latin typeface="Comic Sans MS"/>
                <a:cs typeface="Comic Sans MS"/>
              </a:rPr>
              <a:t>of water </a:t>
            </a:r>
            <a:r>
              <a:rPr sz="2200" spc="5" dirty="0">
                <a:latin typeface="Comic Sans MS"/>
                <a:cs typeface="Comic Sans MS"/>
              </a:rPr>
              <a:t>in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5" dirty="0">
                <a:latin typeface="Comic Sans MS"/>
                <a:cs typeface="Comic Sans MS"/>
              </a:rPr>
              <a:t>bed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dirty="0">
                <a:latin typeface="Comic Sans MS"/>
                <a:cs typeface="Comic Sans MS"/>
              </a:rPr>
              <a:t>pickup. As he</a:t>
            </a:r>
            <a:r>
              <a:rPr sz="2200" spc="-38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took  Stanley's</a:t>
            </a:r>
            <a:r>
              <a:rPr sz="2200" spc="39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canteen</a:t>
            </a:r>
            <a:r>
              <a:rPr sz="2200" spc="38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from</a:t>
            </a:r>
            <a:r>
              <a:rPr sz="2200" spc="35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him,</a:t>
            </a:r>
            <a:r>
              <a:rPr sz="2200" spc="375" dirty="0">
                <a:latin typeface="Comic Sans MS"/>
                <a:cs typeface="Comic Sans MS"/>
              </a:rPr>
              <a:t> </a:t>
            </a:r>
            <a:r>
              <a:rPr sz="2200" spc="10" dirty="0">
                <a:latin typeface="Comic Sans MS"/>
                <a:cs typeface="Comic Sans MS"/>
              </a:rPr>
              <a:t>he</a:t>
            </a:r>
            <a:r>
              <a:rPr sz="2200" spc="39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said,</a:t>
            </a:r>
            <a:r>
              <a:rPr sz="2200" spc="38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"This</a:t>
            </a:r>
            <a:r>
              <a:rPr sz="2200" spc="37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isn't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840"/>
              </a:spcBef>
            </a:pP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0" dirty="0">
                <a:latin typeface="Comic Sans MS"/>
                <a:cs typeface="Comic Sans MS"/>
              </a:rPr>
              <a:t>Girl </a:t>
            </a:r>
            <a:r>
              <a:rPr sz="2200" spc="-15" dirty="0">
                <a:latin typeface="Comic Sans MS"/>
                <a:cs typeface="Comic Sans MS"/>
              </a:rPr>
              <a:t>Scouts, </a:t>
            </a:r>
            <a:r>
              <a:rPr sz="2200" spc="5" dirty="0">
                <a:latin typeface="Comic Sans MS"/>
                <a:cs typeface="Comic Sans MS"/>
              </a:rPr>
              <a:t>is</a:t>
            </a:r>
            <a:r>
              <a:rPr sz="2200" spc="-14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it?"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820"/>
              </a:spcBef>
            </a:pPr>
            <a:r>
              <a:rPr sz="2200" spc="-5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raised and </a:t>
            </a:r>
            <a:r>
              <a:rPr sz="2200" spc="-5" dirty="0">
                <a:latin typeface="Comic Sans MS"/>
                <a:cs typeface="Comic Sans MS"/>
              </a:rPr>
              <a:t>lowered one</a:t>
            </a:r>
            <a:r>
              <a:rPr sz="2200" spc="-7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shoulder.</a:t>
            </a:r>
            <a:endParaRPr sz="2200">
              <a:latin typeface="Comic Sans MS"/>
              <a:cs typeface="Comic Sans MS"/>
            </a:endParaRPr>
          </a:p>
          <a:p>
            <a:pPr marL="12700" marR="12065" indent="228600" algn="just">
              <a:lnSpc>
                <a:spcPts val="3460"/>
              </a:lnSpc>
              <a:spcBef>
                <a:spcPts val="55"/>
              </a:spcBef>
            </a:pPr>
            <a:r>
              <a:rPr sz="2200" spc="5" dirty="0">
                <a:latin typeface="Comic Sans MS"/>
                <a:cs typeface="Comic Sans MS"/>
              </a:rPr>
              <a:t>Mr. </a:t>
            </a:r>
            <a:r>
              <a:rPr sz="2200" dirty="0">
                <a:latin typeface="Comic Sans MS"/>
                <a:cs typeface="Comic Sans MS"/>
              </a:rPr>
              <a:t>Sir </a:t>
            </a:r>
            <a:r>
              <a:rPr sz="2200" spc="-5" dirty="0">
                <a:latin typeface="Comic Sans MS"/>
                <a:cs typeface="Comic Sans MS"/>
              </a:rPr>
              <a:t>followed Stanley </a:t>
            </a:r>
            <a:r>
              <a:rPr sz="2200" dirty="0">
                <a:latin typeface="Comic Sans MS"/>
                <a:cs typeface="Comic Sans MS"/>
              </a:rPr>
              <a:t>back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his hole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5" dirty="0">
                <a:latin typeface="Comic Sans MS"/>
                <a:cs typeface="Comic Sans MS"/>
              </a:rPr>
              <a:t>see  </a:t>
            </a:r>
            <a:r>
              <a:rPr sz="2200" spc="-5" dirty="0">
                <a:latin typeface="Comic Sans MS"/>
                <a:cs typeface="Comic Sans MS"/>
              </a:rPr>
              <a:t>how </a:t>
            </a:r>
            <a:r>
              <a:rPr sz="2200" dirty="0">
                <a:latin typeface="Comic Sans MS"/>
                <a:cs typeface="Comic Sans MS"/>
              </a:rPr>
              <a:t>he was </a:t>
            </a:r>
            <a:r>
              <a:rPr sz="2200" spc="-5" dirty="0">
                <a:latin typeface="Comic Sans MS"/>
                <a:cs typeface="Comic Sans MS"/>
              </a:rPr>
              <a:t>doing. "You better </a:t>
            </a:r>
            <a:r>
              <a:rPr sz="2200" dirty="0">
                <a:latin typeface="Comic Sans MS"/>
                <a:cs typeface="Comic Sans MS"/>
              </a:rPr>
              <a:t>get with </a:t>
            </a:r>
            <a:r>
              <a:rPr sz="2200" spc="-5" dirty="0">
                <a:latin typeface="Comic Sans MS"/>
                <a:cs typeface="Comic Sans MS"/>
              </a:rPr>
              <a:t>it," </a:t>
            </a:r>
            <a:r>
              <a:rPr sz="2200" dirty="0">
                <a:latin typeface="Comic Sans MS"/>
                <a:cs typeface="Comic Sans MS"/>
              </a:rPr>
              <a:t>he  said.</a:t>
            </a:r>
            <a:r>
              <a:rPr sz="2200" spc="46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"Or</a:t>
            </a:r>
            <a:r>
              <a:rPr sz="2200" spc="50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else</a:t>
            </a:r>
            <a:r>
              <a:rPr sz="2200" spc="47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you're</a:t>
            </a:r>
            <a:r>
              <a:rPr sz="2200" spc="47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going</a:t>
            </a:r>
            <a:r>
              <a:rPr sz="2200" spc="49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484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be</a:t>
            </a:r>
            <a:r>
              <a:rPr sz="2200" spc="47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digging</a:t>
            </a:r>
            <a:r>
              <a:rPr sz="2200" spc="49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in</a:t>
            </a:r>
            <a:r>
              <a:rPr sz="2200" spc="46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555"/>
              </a:spcBef>
            </a:pPr>
            <a:r>
              <a:rPr sz="2200" spc="-5" dirty="0">
                <a:latin typeface="Comic Sans MS"/>
                <a:cs typeface="Comic Sans MS"/>
              </a:rPr>
              <a:t>hottest   </a:t>
            </a:r>
            <a:r>
              <a:rPr sz="2200" spc="5" dirty="0">
                <a:latin typeface="Comic Sans MS"/>
                <a:cs typeface="Comic Sans MS"/>
              </a:rPr>
              <a:t>part   </a:t>
            </a:r>
            <a:r>
              <a:rPr sz="2200" spc="-5" dirty="0">
                <a:latin typeface="Comic Sans MS"/>
                <a:cs typeface="Comic Sans MS"/>
              </a:rPr>
              <a:t>of   </a:t>
            </a:r>
            <a:r>
              <a:rPr sz="2200" dirty="0">
                <a:latin typeface="Comic Sans MS"/>
                <a:cs typeface="Comic Sans MS"/>
              </a:rPr>
              <a:t>the   </a:t>
            </a:r>
            <a:r>
              <a:rPr sz="2200" spc="-5" dirty="0">
                <a:latin typeface="Comic Sans MS"/>
                <a:cs typeface="Comic Sans MS"/>
              </a:rPr>
              <a:t>day."   </a:t>
            </a:r>
            <a:r>
              <a:rPr sz="2200" spc="5" dirty="0">
                <a:latin typeface="Comic Sans MS"/>
                <a:cs typeface="Comic Sans MS"/>
              </a:rPr>
              <a:t>He   </a:t>
            </a:r>
            <a:r>
              <a:rPr sz="2200" dirty="0">
                <a:latin typeface="Comic Sans MS"/>
                <a:cs typeface="Comic Sans MS"/>
              </a:rPr>
              <a:t>popped </a:t>
            </a:r>
            <a:r>
              <a:rPr sz="2200" spc="254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some</a:t>
            </a:r>
            <a:endParaRPr sz="2200">
              <a:latin typeface="Comic Sans MS"/>
              <a:cs typeface="Comic Sans MS"/>
            </a:endParaRPr>
          </a:p>
          <a:p>
            <a:pPr marL="12700" marR="5080" algn="just">
              <a:lnSpc>
                <a:spcPct val="130900"/>
              </a:lnSpc>
              <a:spcBef>
                <a:spcPts val="5"/>
              </a:spcBef>
            </a:pPr>
            <a:r>
              <a:rPr sz="2200" spc="-5" dirty="0">
                <a:latin typeface="Comic Sans MS"/>
                <a:cs typeface="Comic Sans MS"/>
              </a:rPr>
              <a:t>sunflower seeds into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mouth, deftly removed 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11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shells </a:t>
            </a:r>
            <a:r>
              <a:rPr sz="2200" spc="13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with </a:t>
            </a:r>
            <a:r>
              <a:rPr sz="2200" spc="12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13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teeth, </a:t>
            </a:r>
            <a:r>
              <a:rPr sz="2200" spc="11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114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spat </a:t>
            </a:r>
            <a:r>
              <a:rPr sz="2200" spc="13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them </a:t>
            </a:r>
            <a:r>
              <a:rPr sz="2200" spc="16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into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53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892810"/>
            <a:ext cx="6607175" cy="89236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200" spc="-5" dirty="0">
                <a:latin typeface="Comic Sans MS"/>
                <a:cs typeface="Comic Sans MS"/>
              </a:rPr>
              <a:t>Stanley's</a:t>
            </a:r>
            <a:r>
              <a:rPr sz="2200" spc="-1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hole.</a:t>
            </a:r>
            <a:endParaRPr sz="22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</a:pPr>
            <a:endParaRPr sz="2200">
              <a:latin typeface="Comic Sans MS"/>
              <a:cs typeface="Comic Sans MS"/>
            </a:endParaRPr>
          </a:p>
          <a:p>
            <a:pPr marL="12700" marR="346710" indent="228600" algn="just">
              <a:lnSpc>
                <a:spcPct val="131200"/>
              </a:lnSpc>
              <a:spcBef>
                <a:spcPts val="5"/>
              </a:spcBef>
            </a:pPr>
            <a:r>
              <a:rPr sz="2200" dirty="0">
                <a:latin typeface="Comic Sans MS"/>
                <a:cs typeface="Comic Sans MS"/>
              </a:rPr>
              <a:t>Every day Elya </a:t>
            </a:r>
            <a:r>
              <a:rPr sz="2200" spc="-20" dirty="0">
                <a:latin typeface="Comic Sans MS"/>
                <a:cs typeface="Comic Sans MS"/>
              </a:rPr>
              <a:t>carried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little piglet </a:t>
            </a:r>
            <a:r>
              <a:rPr sz="2200" dirty="0">
                <a:latin typeface="Comic Sans MS"/>
                <a:cs typeface="Comic Sans MS"/>
              </a:rPr>
              <a:t>up the  </a:t>
            </a:r>
            <a:r>
              <a:rPr sz="2200" spc="-20" dirty="0">
                <a:latin typeface="Comic Sans MS"/>
                <a:cs typeface="Comic Sans MS"/>
              </a:rPr>
              <a:t>mountain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20" dirty="0">
                <a:latin typeface="Comic Sans MS"/>
                <a:cs typeface="Comic Sans MS"/>
              </a:rPr>
              <a:t>sang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it as it </a:t>
            </a:r>
            <a:r>
              <a:rPr sz="2200" spc="-20" dirty="0">
                <a:latin typeface="Comic Sans MS"/>
                <a:cs typeface="Comic Sans MS"/>
              </a:rPr>
              <a:t>drank </a:t>
            </a:r>
            <a:r>
              <a:rPr sz="2200" spc="-10" dirty="0">
                <a:latin typeface="Comic Sans MS"/>
                <a:cs typeface="Comic Sans MS"/>
              </a:rPr>
              <a:t>from </a:t>
            </a:r>
            <a:r>
              <a:rPr sz="2200" spc="5" dirty="0">
                <a:latin typeface="Comic Sans MS"/>
                <a:cs typeface="Comic Sans MS"/>
              </a:rPr>
              <a:t>the  </a:t>
            </a:r>
            <a:r>
              <a:rPr sz="2200" spc="-20" dirty="0">
                <a:latin typeface="Comic Sans MS"/>
                <a:cs typeface="Comic Sans MS"/>
              </a:rPr>
              <a:t>stream. </a:t>
            </a:r>
            <a:r>
              <a:rPr sz="2200" dirty="0">
                <a:latin typeface="Comic Sans MS"/>
                <a:cs typeface="Comic Sans MS"/>
              </a:rPr>
              <a:t>As the pig </a:t>
            </a:r>
            <a:r>
              <a:rPr sz="2200" spc="-5" dirty="0">
                <a:latin typeface="Comic Sans MS"/>
                <a:cs typeface="Comic Sans MS"/>
              </a:rPr>
              <a:t>grew </a:t>
            </a:r>
            <a:r>
              <a:rPr sz="2200" spc="-15" dirty="0">
                <a:latin typeface="Comic Sans MS"/>
                <a:cs typeface="Comic Sans MS"/>
              </a:rPr>
              <a:t>fatter, Elya </a:t>
            </a:r>
            <a:r>
              <a:rPr sz="2200" spc="-10" dirty="0">
                <a:latin typeface="Comic Sans MS"/>
                <a:cs typeface="Comic Sans MS"/>
              </a:rPr>
              <a:t>grew  </a:t>
            </a:r>
            <a:r>
              <a:rPr sz="2200" spc="-20" dirty="0">
                <a:latin typeface="Comic Sans MS"/>
                <a:cs typeface="Comic Sans MS"/>
              </a:rPr>
              <a:t>stronger.</a:t>
            </a:r>
            <a:endParaRPr sz="2200">
              <a:latin typeface="Comic Sans MS"/>
              <a:cs typeface="Comic Sans MS"/>
            </a:endParaRPr>
          </a:p>
          <a:p>
            <a:pPr marL="241300" marR="5080" algn="just">
              <a:lnSpc>
                <a:spcPct val="115500"/>
              </a:lnSpc>
              <a:spcBef>
                <a:spcPts val="409"/>
              </a:spcBef>
            </a:pP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the day </a:t>
            </a:r>
            <a:r>
              <a:rPr sz="2200" spc="-5" dirty="0">
                <a:latin typeface="Comic Sans MS"/>
                <a:cs typeface="Comic Sans MS"/>
              </a:rPr>
              <a:t>of Myra's fifteenth </a:t>
            </a:r>
            <a:r>
              <a:rPr sz="2200" dirty="0">
                <a:latin typeface="Comic Sans MS"/>
                <a:cs typeface="Comic Sans MS"/>
              </a:rPr>
              <a:t>birthday, </a:t>
            </a:r>
            <a:r>
              <a:rPr sz="2200" spc="-5" dirty="0">
                <a:latin typeface="Comic Sans MS"/>
                <a:cs typeface="Comic Sans MS"/>
              </a:rPr>
              <a:t>Elya's  </a:t>
            </a:r>
            <a:r>
              <a:rPr sz="2200" dirty="0">
                <a:latin typeface="Comic Sans MS"/>
                <a:cs typeface="Comic Sans MS"/>
              </a:rPr>
              <a:t>pig weighed </a:t>
            </a:r>
            <a:r>
              <a:rPr sz="2200" spc="-10" dirty="0">
                <a:latin typeface="Comic Sans MS"/>
                <a:cs typeface="Comic Sans MS"/>
              </a:rPr>
              <a:t>over </a:t>
            </a:r>
            <a:r>
              <a:rPr sz="2200" dirty="0">
                <a:latin typeface="Comic Sans MS"/>
                <a:cs typeface="Comic Sans MS"/>
              </a:rPr>
              <a:t>fifty</a:t>
            </a:r>
            <a:r>
              <a:rPr sz="2200" spc="-5" dirty="0">
                <a:latin typeface="Comic Sans MS"/>
                <a:cs typeface="Comic Sans MS"/>
              </a:rPr>
              <a:t> stones.</a:t>
            </a:r>
            <a:endParaRPr sz="2200">
              <a:latin typeface="Comic Sans MS"/>
              <a:cs typeface="Comic Sans MS"/>
            </a:endParaRPr>
          </a:p>
          <a:p>
            <a:pPr marL="12700" marR="310515" algn="just">
              <a:lnSpc>
                <a:spcPts val="3460"/>
              </a:lnSpc>
              <a:spcBef>
                <a:spcPts val="55"/>
              </a:spcBef>
            </a:pPr>
            <a:r>
              <a:rPr sz="2200" spc="-25" dirty="0">
                <a:latin typeface="Comic Sans MS"/>
                <a:cs typeface="Comic Sans MS"/>
              </a:rPr>
              <a:t>Madame </a:t>
            </a:r>
            <a:r>
              <a:rPr sz="2200" spc="-15" dirty="0">
                <a:latin typeface="Comic Sans MS"/>
                <a:cs typeface="Comic Sans MS"/>
              </a:rPr>
              <a:t>Zeroni </a:t>
            </a:r>
            <a:r>
              <a:rPr sz="2200" spc="-20" dirty="0">
                <a:latin typeface="Comic Sans MS"/>
                <a:cs typeface="Comic Sans MS"/>
              </a:rPr>
              <a:t>had </a:t>
            </a:r>
            <a:r>
              <a:rPr sz="2200" spc="-10" dirty="0">
                <a:latin typeface="Comic Sans MS"/>
                <a:cs typeface="Comic Sans MS"/>
              </a:rPr>
              <a:t>told </a:t>
            </a:r>
            <a:r>
              <a:rPr sz="2200" spc="-15" dirty="0">
                <a:latin typeface="Comic Sans MS"/>
                <a:cs typeface="Comic Sans MS"/>
              </a:rPr>
              <a:t>him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5" dirty="0">
                <a:latin typeface="Comic Sans MS"/>
                <a:cs typeface="Comic Sans MS"/>
              </a:rPr>
              <a:t>carry </a:t>
            </a:r>
            <a:r>
              <a:rPr sz="2200" spc="-2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pig </a:t>
            </a:r>
            <a:r>
              <a:rPr sz="2200" dirty="0">
                <a:latin typeface="Comic Sans MS"/>
                <a:cs typeface="Comic Sans MS"/>
              </a:rPr>
              <a:t>up  </a:t>
            </a:r>
            <a:r>
              <a:rPr sz="2200" spc="-20" dirty="0">
                <a:latin typeface="Comic Sans MS"/>
                <a:cs typeface="Comic Sans MS"/>
              </a:rPr>
              <a:t>the mountain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spc="-15" dirty="0">
                <a:latin typeface="Comic Sans MS"/>
                <a:cs typeface="Comic Sans MS"/>
              </a:rPr>
              <a:t>that </a:t>
            </a:r>
            <a:r>
              <a:rPr sz="2200" dirty="0">
                <a:latin typeface="Comic Sans MS"/>
                <a:cs typeface="Comic Sans MS"/>
              </a:rPr>
              <a:t>day as </a:t>
            </a:r>
            <a:r>
              <a:rPr sz="2200" spc="-15" dirty="0">
                <a:latin typeface="Comic Sans MS"/>
                <a:cs typeface="Comic Sans MS"/>
              </a:rPr>
              <a:t>well, </a:t>
            </a:r>
            <a:r>
              <a:rPr sz="2200" spc="-10" dirty="0">
                <a:latin typeface="Comic Sans MS"/>
                <a:cs typeface="Comic Sans MS"/>
              </a:rPr>
              <a:t>but </a:t>
            </a:r>
            <a:r>
              <a:rPr sz="2200" spc="-15" dirty="0">
                <a:latin typeface="Comic Sans MS"/>
                <a:cs typeface="Comic Sans MS"/>
              </a:rPr>
              <a:t>Elya didn't  </a:t>
            </a:r>
            <a:r>
              <a:rPr sz="2200" spc="-20" dirty="0">
                <a:latin typeface="Comic Sans MS"/>
                <a:cs typeface="Comic Sans MS"/>
              </a:rPr>
              <a:t>want</a:t>
            </a:r>
            <a:r>
              <a:rPr sz="2200" spc="204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25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present</a:t>
            </a:r>
            <a:r>
              <a:rPr sz="2200" spc="19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himself</a:t>
            </a:r>
            <a:r>
              <a:rPr sz="2200" spc="20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22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Myra</a:t>
            </a:r>
            <a:r>
              <a:rPr sz="2200" spc="20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smelling</a:t>
            </a:r>
            <a:r>
              <a:rPr sz="2200" spc="21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like</a:t>
            </a:r>
            <a:r>
              <a:rPr sz="2200" spc="22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endParaRPr sz="22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585"/>
              </a:spcBef>
            </a:pPr>
            <a:r>
              <a:rPr sz="2200" spc="-10" dirty="0">
                <a:latin typeface="Comic Sans MS"/>
                <a:cs typeface="Comic Sans MS"/>
              </a:rPr>
              <a:t>pig.</a:t>
            </a:r>
            <a:endParaRPr sz="2200">
              <a:latin typeface="Comic Sans MS"/>
              <a:cs typeface="Comic Sans MS"/>
            </a:endParaRPr>
          </a:p>
          <a:p>
            <a:pPr marL="241300" marR="1219835">
              <a:lnSpc>
                <a:spcPct val="130900"/>
              </a:lnSpc>
              <a:tabLst>
                <a:tab pos="1503680" algn="l"/>
                <a:tab pos="1993900" algn="l"/>
                <a:tab pos="2734945" algn="l"/>
                <a:tab pos="3055620" algn="l"/>
                <a:tab pos="3893820" algn="l"/>
                <a:tab pos="4353560" algn="l"/>
                <a:tab pos="4999355" algn="l"/>
              </a:tabLst>
            </a:pPr>
            <a:r>
              <a:rPr sz="2200" spc="-30" dirty="0">
                <a:latin typeface="Comic Sans MS"/>
                <a:cs typeface="Comic Sans MS"/>
              </a:rPr>
              <a:t>In</a:t>
            </a:r>
            <a:r>
              <a:rPr sz="2200" spc="-20" dirty="0">
                <a:latin typeface="Comic Sans MS"/>
                <a:cs typeface="Comic Sans MS"/>
              </a:rPr>
              <a:t>s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spc="-30" dirty="0">
                <a:latin typeface="Comic Sans MS"/>
                <a:cs typeface="Comic Sans MS"/>
              </a:rPr>
              <a:t>a</a:t>
            </a:r>
            <a:r>
              <a:rPr sz="2200" spc="-5" dirty="0">
                <a:latin typeface="Comic Sans MS"/>
                <a:cs typeface="Comic Sans MS"/>
              </a:rPr>
              <a:t>d</a:t>
            </a:r>
            <a:r>
              <a:rPr sz="2200" dirty="0">
                <a:latin typeface="Comic Sans MS"/>
                <a:cs typeface="Comic Sans MS"/>
              </a:rPr>
              <a:t>,	he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spc="-35" dirty="0">
                <a:latin typeface="Comic Sans MS"/>
                <a:cs typeface="Comic Sans MS"/>
              </a:rPr>
              <a:t>oo</a:t>
            </a:r>
            <a:r>
              <a:rPr sz="2200" dirty="0">
                <a:latin typeface="Comic Sans MS"/>
                <a:cs typeface="Comic Sans MS"/>
              </a:rPr>
              <a:t>k	a	</a:t>
            </a:r>
            <a:r>
              <a:rPr sz="2200" spc="5" dirty="0">
                <a:latin typeface="Comic Sans MS"/>
                <a:cs typeface="Comic Sans MS"/>
              </a:rPr>
              <a:t>b</a:t>
            </a:r>
            <a:r>
              <a:rPr sz="2200" spc="-30" dirty="0">
                <a:latin typeface="Comic Sans MS"/>
                <a:cs typeface="Comic Sans MS"/>
              </a:rPr>
              <a:t>a</a:t>
            </a:r>
            <a:r>
              <a:rPr sz="2200" spc="-35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h.	</a:t>
            </a:r>
            <a:r>
              <a:rPr sz="2200" spc="-5" dirty="0">
                <a:latin typeface="Comic Sans MS"/>
                <a:cs typeface="Comic Sans MS"/>
              </a:rPr>
              <a:t>I</a:t>
            </a:r>
            <a:r>
              <a:rPr sz="2200" dirty="0">
                <a:latin typeface="Comic Sans MS"/>
                <a:cs typeface="Comic Sans MS"/>
              </a:rPr>
              <a:t>t	</a:t>
            </a:r>
            <a:r>
              <a:rPr sz="2200" spc="-5" dirty="0">
                <a:latin typeface="Comic Sans MS"/>
                <a:cs typeface="Comic Sans MS"/>
              </a:rPr>
              <a:t>wa</a:t>
            </a:r>
            <a:r>
              <a:rPr sz="2200" dirty="0">
                <a:latin typeface="Comic Sans MS"/>
                <a:cs typeface="Comic Sans MS"/>
              </a:rPr>
              <a:t>s	his  </a:t>
            </a:r>
            <a:r>
              <a:rPr sz="2200" spc="-20" dirty="0">
                <a:latin typeface="Comic Sans MS"/>
                <a:cs typeface="Comic Sans MS"/>
              </a:rPr>
              <a:t>second </a:t>
            </a:r>
            <a:r>
              <a:rPr sz="2200" spc="-10" dirty="0">
                <a:latin typeface="Comic Sans MS"/>
                <a:cs typeface="Comic Sans MS"/>
              </a:rPr>
              <a:t>bath </a:t>
            </a:r>
            <a:r>
              <a:rPr sz="2200" dirty="0">
                <a:latin typeface="Comic Sans MS"/>
                <a:cs typeface="Comic Sans MS"/>
              </a:rPr>
              <a:t>in </a:t>
            </a:r>
            <a:r>
              <a:rPr sz="2200" spc="-15" dirty="0">
                <a:latin typeface="Comic Sans MS"/>
                <a:cs typeface="Comic Sans MS"/>
              </a:rPr>
              <a:t>less </a:t>
            </a:r>
            <a:r>
              <a:rPr sz="2200" spc="-10" dirty="0">
                <a:latin typeface="Comic Sans MS"/>
                <a:cs typeface="Comic Sans MS"/>
              </a:rPr>
              <a:t>than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15" dirty="0">
                <a:latin typeface="Comic Sans MS"/>
                <a:cs typeface="Comic Sans MS"/>
              </a:rPr>
              <a:t>week.</a:t>
            </a:r>
            <a:r>
              <a:rPr sz="2200" spc="22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Then</a:t>
            </a:r>
            <a:endParaRPr sz="2200">
              <a:latin typeface="Comic Sans MS"/>
              <a:cs typeface="Comic Sans MS"/>
            </a:endParaRPr>
          </a:p>
          <a:p>
            <a:pPr marL="241300">
              <a:lnSpc>
                <a:spcPct val="100000"/>
              </a:lnSpc>
              <a:spcBef>
                <a:spcPts val="815"/>
              </a:spcBef>
            </a:pP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led </a:t>
            </a:r>
            <a:r>
              <a:rPr sz="2200" dirty="0">
                <a:latin typeface="Comic Sans MS"/>
                <a:cs typeface="Comic Sans MS"/>
              </a:rPr>
              <a:t>the pig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-4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Myra's.</a:t>
            </a:r>
            <a:endParaRPr sz="2200">
              <a:latin typeface="Comic Sans MS"/>
              <a:cs typeface="Comic Sans MS"/>
            </a:endParaRPr>
          </a:p>
          <a:p>
            <a:pPr marL="241300" marR="5715">
              <a:lnSpc>
                <a:spcPct val="119100"/>
              </a:lnSpc>
              <a:spcBef>
                <a:spcPts val="340"/>
              </a:spcBef>
              <a:tabLst>
                <a:tab pos="1325880" algn="l"/>
                <a:tab pos="1928495" algn="l"/>
                <a:tab pos="2568575" algn="l"/>
                <a:tab pos="3028315" algn="l"/>
                <a:tab pos="3646804" algn="l"/>
                <a:tab pos="4606290" algn="l"/>
                <a:tab pos="5291455" algn="l"/>
                <a:tab pos="6013450" algn="l"/>
              </a:tabLst>
            </a:pPr>
            <a:r>
              <a:rPr sz="2200" spc="-5" dirty="0">
                <a:latin typeface="Comic Sans MS"/>
                <a:cs typeface="Comic Sans MS"/>
              </a:rPr>
              <a:t>Igor Barkov </a:t>
            </a:r>
            <a:r>
              <a:rPr sz="2200" dirty="0">
                <a:latin typeface="Comic Sans MS"/>
                <a:cs typeface="Comic Sans MS"/>
              </a:rPr>
              <a:t>was there with his </a:t>
            </a:r>
            <a:r>
              <a:rPr sz="2200" spc="-5" dirty="0">
                <a:latin typeface="Comic Sans MS"/>
                <a:cs typeface="Comic Sans MS"/>
              </a:rPr>
              <a:t>pig </a:t>
            </a:r>
            <a:r>
              <a:rPr sz="2200" dirty="0">
                <a:latin typeface="Comic Sans MS"/>
                <a:cs typeface="Comic Sans MS"/>
              </a:rPr>
              <a:t>as </a:t>
            </a:r>
            <a:r>
              <a:rPr sz="2200" spc="-5" dirty="0">
                <a:latin typeface="Comic Sans MS"/>
                <a:cs typeface="Comic Sans MS"/>
              </a:rPr>
              <a:t>well.  "</a:t>
            </a:r>
            <a:r>
              <a:rPr sz="2200" spc="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se	a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dirty="0">
                <a:latin typeface="Comic Sans MS"/>
                <a:cs typeface="Comic Sans MS"/>
              </a:rPr>
              <a:t>e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wo	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f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spc="15" dirty="0">
                <a:latin typeface="Comic Sans MS"/>
                <a:cs typeface="Comic Sans MS"/>
              </a:rPr>
              <a:t>h</a:t>
            </a:r>
            <a:r>
              <a:rPr sz="2200" dirty="0">
                <a:latin typeface="Comic Sans MS"/>
                <a:cs typeface="Comic Sans MS"/>
              </a:rPr>
              <a:t>e	</a:t>
            </a:r>
            <a:r>
              <a:rPr sz="2200" spc="-5" dirty="0">
                <a:latin typeface="Comic Sans MS"/>
                <a:cs typeface="Comic Sans MS"/>
              </a:rPr>
              <a:t>f</a:t>
            </a:r>
            <a:r>
              <a:rPr sz="2200" spc="5" dirty="0">
                <a:latin typeface="Comic Sans MS"/>
                <a:cs typeface="Comic Sans MS"/>
              </a:rPr>
              <a:t>i</a:t>
            </a:r>
            <a:r>
              <a:rPr sz="2200" spc="-5" dirty="0">
                <a:latin typeface="Comic Sans MS"/>
                <a:cs typeface="Comic Sans MS"/>
              </a:rPr>
              <a:t>n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st	pigs	</a:t>
            </a:r>
            <a:r>
              <a:rPr sz="2200" spc="-5" dirty="0">
                <a:latin typeface="Comic Sans MS"/>
                <a:cs typeface="Comic Sans MS"/>
              </a:rPr>
              <a:t>I'</a:t>
            </a:r>
            <a:r>
              <a:rPr sz="2200" spc="5" dirty="0">
                <a:latin typeface="Comic Sans MS"/>
                <a:cs typeface="Comic Sans MS"/>
              </a:rPr>
              <a:t>v</a:t>
            </a:r>
            <a:r>
              <a:rPr sz="2200" dirty="0">
                <a:latin typeface="Comic Sans MS"/>
                <a:cs typeface="Comic Sans MS"/>
              </a:rPr>
              <a:t>e	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spc="25" dirty="0">
                <a:latin typeface="Comic Sans MS"/>
                <a:cs typeface="Comic Sans MS"/>
              </a:rPr>
              <a:t>v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r  </a:t>
            </a:r>
            <a:r>
              <a:rPr sz="2200" spc="-5" dirty="0">
                <a:latin typeface="Comic Sans MS"/>
                <a:cs typeface="Comic Sans MS"/>
              </a:rPr>
              <a:t>seen," </a:t>
            </a:r>
            <a:r>
              <a:rPr sz="2200" dirty="0">
                <a:latin typeface="Comic Sans MS"/>
                <a:cs typeface="Comic Sans MS"/>
              </a:rPr>
              <a:t>Myra's </a:t>
            </a:r>
            <a:r>
              <a:rPr sz="2200" spc="-5" dirty="0">
                <a:latin typeface="Comic Sans MS"/>
                <a:cs typeface="Comic Sans MS"/>
              </a:rPr>
              <a:t>father</a:t>
            </a:r>
            <a:r>
              <a:rPr sz="2200" spc="-2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declared.</a:t>
            </a:r>
            <a:endParaRPr sz="2200">
              <a:latin typeface="Comic Sans MS"/>
              <a:cs typeface="Comic Sans MS"/>
            </a:endParaRPr>
          </a:p>
          <a:p>
            <a:pPr marL="12700" indent="228600">
              <a:lnSpc>
                <a:spcPct val="100000"/>
              </a:lnSpc>
              <a:spcBef>
                <a:spcPts val="620"/>
              </a:spcBef>
            </a:pP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was also impressed with Elya, who seemed</a:t>
            </a:r>
            <a:r>
              <a:rPr sz="2200" spc="-385" dirty="0">
                <a:latin typeface="Comic Sans MS"/>
                <a:cs typeface="Comic Sans MS"/>
              </a:rPr>
              <a:t> </a:t>
            </a:r>
            <a:r>
              <a:rPr sz="2200" spc="15" dirty="0">
                <a:latin typeface="Comic Sans MS"/>
                <a:cs typeface="Comic Sans MS"/>
              </a:rPr>
              <a:t>to</a:t>
            </a:r>
            <a:endParaRPr sz="2200">
              <a:latin typeface="Comic Sans MS"/>
              <a:cs typeface="Comic Sans MS"/>
            </a:endParaRPr>
          </a:p>
          <a:p>
            <a:pPr marL="12700" marR="114935">
              <a:lnSpc>
                <a:spcPct val="130900"/>
              </a:lnSpc>
              <a:spcBef>
                <a:spcPts val="5"/>
              </a:spcBef>
              <a:tabLst>
                <a:tab pos="741045" algn="l"/>
                <a:tab pos="1164590" algn="l"/>
                <a:tab pos="1582420" algn="l"/>
                <a:tab pos="1640839" algn="l"/>
                <a:tab pos="2326640" algn="l"/>
                <a:tab pos="2604135" algn="l"/>
                <a:tab pos="2753360" algn="l"/>
                <a:tab pos="3189605" algn="l"/>
                <a:tab pos="3567429" algn="l"/>
                <a:tab pos="4149725" algn="l"/>
                <a:tab pos="4455160" algn="l"/>
                <a:tab pos="4814570" algn="l"/>
                <a:tab pos="4927600" algn="l"/>
                <a:tab pos="5217160" algn="l"/>
                <a:tab pos="5391150" algn="l"/>
                <a:tab pos="6010275" algn="l"/>
              </a:tabLst>
            </a:pPr>
            <a:r>
              <a:rPr sz="2200" dirty="0">
                <a:latin typeface="Comic Sans MS"/>
                <a:cs typeface="Comic Sans MS"/>
              </a:rPr>
              <a:t>h</a:t>
            </a:r>
            <a:r>
              <a:rPr sz="2200" spc="-10" dirty="0">
                <a:latin typeface="Comic Sans MS"/>
                <a:cs typeface="Comic Sans MS"/>
              </a:rPr>
              <a:t>a</a:t>
            </a:r>
            <a:r>
              <a:rPr sz="2200" dirty="0">
                <a:latin typeface="Comic Sans MS"/>
                <a:cs typeface="Comic Sans MS"/>
              </a:rPr>
              <a:t>ve	</a:t>
            </a:r>
            <a:r>
              <a:rPr sz="2200" spc="-20" dirty="0">
                <a:latin typeface="Comic Sans MS"/>
                <a:cs typeface="Comic Sans MS"/>
              </a:rPr>
              <a:t>g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wn		</a:t>
            </a:r>
            <a:r>
              <a:rPr sz="2200" spc="5" dirty="0">
                <a:latin typeface="Comic Sans MS"/>
                <a:cs typeface="Comic Sans MS"/>
              </a:rPr>
              <a:t>b</a:t>
            </a:r>
            <a:r>
              <a:rPr sz="2200" spc="-20" dirty="0">
                <a:latin typeface="Comic Sans MS"/>
                <a:cs typeface="Comic Sans MS"/>
              </a:rPr>
              <a:t>i</a:t>
            </a:r>
            <a:r>
              <a:rPr sz="2200" dirty="0">
                <a:latin typeface="Comic Sans MS"/>
                <a:cs typeface="Comic Sans MS"/>
              </a:rPr>
              <a:t>gg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r	</a:t>
            </a:r>
            <a:r>
              <a:rPr sz="2200" spc="-5" dirty="0">
                <a:latin typeface="Comic Sans MS"/>
                <a:cs typeface="Comic Sans MS"/>
              </a:rPr>
              <a:t>an</a:t>
            </a:r>
            <a:r>
              <a:rPr sz="2200" dirty="0">
                <a:latin typeface="Comic Sans MS"/>
                <a:cs typeface="Comic Sans MS"/>
              </a:rPr>
              <a:t>d	st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spc="-30" dirty="0">
                <a:latin typeface="Comic Sans MS"/>
                <a:cs typeface="Comic Sans MS"/>
              </a:rPr>
              <a:t>n</a:t>
            </a:r>
            <a:r>
              <a:rPr sz="2200" dirty="0">
                <a:latin typeface="Comic Sans MS"/>
                <a:cs typeface="Comic Sans MS"/>
              </a:rPr>
              <a:t>ger	</a:t>
            </a:r>
            <a:r>
              <a:rPr sz="2200" spc="-5" dirty="0">
                <a:latin typeface="Comic Sans MS"/>
                <a:cs typeface="Comic Sans MS"/>
              </a:rPr>
              <a:t>i</a:t>
            </a:r>
            <a:r>
              <a:rPr sz="2200" dirty="0">
                <a:latin typeface="Comic Sans MS"/>
                <a:cs typeface="Comic Sans MS"/>
              </a:rPr>
              <a:t>n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he	l</a:t>
            </a:r>
            <a:r>
              <a:rPr sz="2200" spc="-10" dirty="0">
                <a:latin typeface="Comic Sans MS"/>
                <a:cs typeface="Comic Sans MS"/>
              </a:rPr>
              <a:t>a</a:t>
            </a:r>
            <a:r>
              <a:rPr sz="2200" dirty="0">
                <a:latin typeface="Comic Sans MS"/>
                <a:cs typeface="Comic Sans MS"/>
              </a:rPr>
              <a:t>st	</a:t>
            </a:r>
            <a:r>
              <a:rPr sz="2200" spc="10" dirty="0">
                <a:latin typeface="Comic Sans MS"/>
                <a:cs typeface="Comic Sans MS"/>
              </a:rPr>
              <a:t>t</a:t>
            </a:r>
            <a:r>
              <a:rPr sz="2200" spc="-5" dirty="0">
                <a:latin typeface="Comic Sans MS"/>
                <a:cs typeface="Comic Sans MS"/>
              </a:rPr>
              <a:t>wo  </a:t>
            </a:r>
            <a:r>
              <a:rPr sz="2200" spc="-10" dirty="0">
                <a:latin typeface="Comic Sans MS"/>
                <a:cs typeface="Comic Sans MS"/>
              </a:rPr>
              <a:t>mo</a:t>
            </a:r>
            <a:r>
              <a:rPr sz="2200" spc="-5" dirty="0">
                <a:latin typeface="Comic Sans MS"/>
                <a:cs typeface="Comic Sans MS"/>
              </a:rPr>
              <a:t>n</a:t>
            </a:r>
            <a:r>
              <a:rPr sz="2200" spc="-15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hs.	</a:t>
            </a:r>
            <a:r>
              <a:rPr sz="2200" spc="-5" dirty="0">
                <a:latin typeface="Comic Sans MS"/>
                <a:cs typeface="Comic Sans MS"/>
              </a:rPr>
              <a:t>"</a:t>
            </a:r>
            <a:r>
              <a:rPr sz="2200" dirty="0">
                <a:latin typeface="Comic Sans MS"/>
                <a:cs typeface="Comic Sans MS"/>
              </a:rPr>
              <a:t>I	u</a:t>
            </a:r>
            <a:r>
              <a:rPr sz="2200" spc="5" dirty="0">
                <a:latin typeface="Comic Sans MS"/>
                <a:cs typeface="Comic Sans MS"/>
              </a:rPr>
              <a:t>s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d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o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hink	y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u	w</a:t>
            </a:r>
            <a:r>
              <a:rPr sz="2200" spc="-10" dirty="0">
                <a:latin typeface="Comic Sans MS"/>
                <a:cs typeface="Comic Sans MS"/>
              </a:rPr>
              <a:t>e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dirty="0">
                <a:latin typeface="Comic Sans MS"/>
                <a:cs typeface="Comic Sans MS"/>
              </a:rPr>
              <a:t>e		a	go</a:t>
            </a:r>
            <a:r>
              <a:rPr sz="2200" spc="-15" dirty="0">
                <a:latin typeface="Comic Sans MS"/>
                <a:cs typeface="Comic Sans MS"/>
              </a:rPr>
              <a:t>o</a:t>
            </a:r>
            <a:r>
              <a:rPr sz="2200" spc="-5" dirty="0">
                <a:latin typeface="Comic Sans MS"/>
                <a:cs typeface="Comic Sans MS"/>
              </a:rPr>
              <a:t>d</a:t>
            </a:r>
            <a:r>
              <a:rPr sz="2200" spc="15" dirty="0">
                <a:latin typeface="Comic Sans MS"/>
                <a:cs typeface="Comic Sans MS"/>
              </a:rPr>
              <a:t>-</a:t>
            </a:r>
            <a:r>
              <a:rPr sz="2200" spc="-5" dirty="0">
                <a:latin typeface="Comic Sans MS"/>
                <a:cs typeface="Comic Sans MS"/>
              </a:rPr>
              <a:t>fo</a:t>
            </a:r>
            <a:r>
              <a:rPr sz="2200" spc="-10" dirty="0">
                <a:latin typeface="Comic Sans MS"/>
                <a:cs typeface="Comic Sans MS"/>
              </a:rPr>
              <a:t>r</a:t>
            </a:r>
            <a:r>
              <a:rPr sz="2200" dirty="0">
                <a:latin typeface="Comic Sans MS"/>
                <a:cs typeface="Comic Sans MS"/>
              </a:rPr>
              <a:t>-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54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6612255" cy="87699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22555" algn="just">
              <a:lnSpc>
                <a:spcPct val="131000"/>
              </a:lnSpc>
              <a:spcBef>
                <a:spcPts val="95"/>
              </a:spcBef>
            </a:pPr>
            <a:r>
              <a:rPr sz="2200" spc="-5" dirty="0">
                <a:latin typeface="Comic Sans MS"/>
                <a:cs typeface="Comic Sans MS"/>
              </a:rPr>
              <a:t>nothing </a:t>
            </a:r>
            <a:r>
              <a:rPr sz="2200" dirty="0">
                <a:latin typeface="Comic Sans MS"/>
                <a:cs typeface="Comic Sans MS"/>
              </a:rPr>
              <a:t>book </a:t>
            </a:r>
            <a:r>
              <a:rPr sz="2200" spc="-5" dirty="0">
                <a:latin typeface="Comic Sans MS"/>
                <a:cs typeface="Comic Sans MS"/>
              </a:rPr>
              <a:t>reader," </a:t>
            </a:r>
            <a:r>
              <a:rPr sz="2200" dirty="0">
                <a:latin typeface="Comic Sans MS"/>
                <a:cs typeface="Comic Sans MS"/>
              </a:rPr>
              <a:t>he said. </a:t>
            </a:r>
            <a:r>
              <a:rPr sz="2200" spc="-15" dirty="0">
                <a:latin typeface="Comic Sans MS"/>
                <a:cs typeface="Comic Sans MS"/>
              </a:rPr>
              <a:t>"But </a:t>
            </a:r>
            <a:r>
              <a:rPr sz="2200" dirty="0">
                <a:latin typeface="Comic Sans MS"/>
                <a:cs typeface="Comic Sans MS"/>
              </a:rPr>
              <a:t>I see </a:t>
            </a:r>
            <a:r>
              <a:rPr sz="2200" spc="-15" dirty="0">
                <a:latin typeface="Comic Sans MS"/>
                <a:cs typeface="Comic Sans MS"/>
              </a:rPr>
              <a:t>now </a:t>
            </a:r>
            <a:r>
              <a:rPr sz="2200" spc="-10" dirty="0">
                <a:latin typeface="Comic Sans MS"/>
                <a:cs typeface="Comic Sans MS"/>
              </a:rPr>
              <a:t>you  </a:t>
            </a:r>
            <a:r>
              <a:rPr sz="2200" spc="-25" dirty="0">
                <a:latin typeface="Comic Sans MS"/>
                <a:cs typeface="Comic Sans MS"/>
              </a:rPr>
              <a:t>could </a:t>
            </a:r>
            <a:r>
              <a:rPr sz="2200" spc="5" dirty="0">
                <a:latin typeface="Comic Sans MS"/>
                <a:cs typeface="Comic Sans MS"/>
              </a:rPr>
              <a:t>be </a:t>
            </a:r>
            <a:r>
              <a:rPr sz="2200" dirty="0">
                <a:latin typeface="Comic Sans MS"/>
                <a:cs typeface="Comic Sans MS"/>
              </a:rPr>
              <a:t>an </a:t>
            </a:r>
            <a:r>
              <a:rPr sz="2200" spc="-10" dirty="0">
                <a:latin typeface="Comic Sans MS"/>
                <a:cs typeface="Comic Sans MS"/>
              </a:rPr>
              <a:t>excellent </a:t>
            </a:r>
            <a:r>
              <a:rPr sz="2200" spc="5" dirty="0">
                <a:latin typeface="Comic Sans MS"/>
                <a:cs typeface="Comic Sans MS"/>
              </a:rPr>
              <a:t>mud</a:t>
            </a:r>
            <a:r>
              <a:rPr sz="2200" spc="-19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wrestler."</a:t>
            </a:r>
            <a:endParaRPr sz="2200">
              <a:latin typeface="Comic Sans MS"/>
              <a:cs typeface="Comic Sans MS"/>
            </a:endParaRPr>
          </a:p>
          <a:p>
            <a:pPr marL="241300" marR="2225040" algn="just">
              <a:lnSpc>
                <a:spcPct val="130900"/>
              </a:lnSpc>
              <a:spcBef>
                <a:spcPts val="5"/>
              </a:spcBef>
            </a:pPr>
            <a:r>
              <a:rPr sz="2200" spc="-20" dirty="0">
                <a:latin typeface="Comic Sans MS"/>
                <a:cs typeface="Comic Sans MS"/>
              </a:rPr>
              <a:t>"May </a:t>
            </a:r>
            <a:r>
              <a:rPr sz="2200" dirty="0">
                <a:latin typeface="Comic Sans MS"/>
                <a:cs typeface="Comic Sans MS"/>
              </a:rPr>
              <a:t>I </a:t>
            </a:r>
            <a:r>
              <a:rPr sz="2200" spc="-15" dirty="0">
                <a:latin typeface="Comic Sans MS"/>
                <a:cs typeface="Comic Sans MS"/>
              </a:rPr>
              <a:t>marry </a:t>
            </a:r>
            <a:r>
              <a:rPr sz="2200" spc="-20" dirty="0">
                <a:latin typeface="Comic Sans MS"/>
                <a:cs typeface="Comic Sans MS"/>
              </a:rPr>
              <a:t>your </a:t>
            </a:r>
            <a:r>
              <a:rPr sz="2200" spc="-15" dirty="0">
                <a:latin typeface="Comic Sans MS"/>
                <a:cs typeface="Comic Sans MS"/>
              </a:rPr>
              <a:t>daughter?" </a:t>
            </a:r>
            <a:r>
              <a:rPr sz="2200" spc="62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Elya boldly </a:t>
            </a:r>
            <a:r>
              <a:rPr sz="2200" spc="-15" dirty="0">
                <a:latin typeface="Comic Sans MS"/>
                <a:cs typeface="Comic Sans MS"/>
              </a:rPr>
              <a:t>asked. "First, </a:t>
            </a:r>
            <a:r>
              <a:rPr sz="2200" dirty="0">
                <a:latin typeface="Comic Sans MS"/>
                <a:cs typeface="Comic Sans MS"/>
              </a:rPr>
              <a:t>I </a:t>
            </a:r>
            <a:r>
              <a:rPr sz="2200" spc="-10" dirty="0">
                <a:latin typeface="Comic Sans MS"/>
                <a:cs typeface="Comic Sans MS"/>
              </a:rPr>
              <a:t>must  </a:t>
            </a:r>
            <a:r>
              <a:rPr sz="2200" spc="-20" dirty="0">
                <a:latin typeface="Comic Sans MS"/>
                <a:cs typeface="Comic Sans MS"/>
              </a:rPr>
              <a:t>weigh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-2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pigs."</a:t>
            </a:r>
            <a:endParaRPr sz="2200">
              <a:latin typeface="Comic Sans MS"/>
              <a:cs typeface="Comic Sans MS"/>
            </a:endParaRPr>
          </a:p>
          <a:p>
            <a:pPr marL="12700" marR="121285" indent="228600" algn="just">
              <a:lnSpc>
                <a:spcPct val="131000"/>
              </a:lnSpc>
              <a:spcBef>
                <a:spcPts val="20"/>
              </a:spcBef>
            </a:pPr>
            <a:r>
              <a:rPr sz="2200" spc="-5" dirty="0">
                <a:latin typeface="Comic Sans MS"/>
                <a:cs typeface="Comic Sans MS"/>
              </a:rPr>
              <a:t>Alas, poor </a:t>
            </a:r>
            <a:r>
              <a:rPr sz="2200" dirty="0">
                <a:latin typeface="Comic Sans MS"/>
                <a:cs typeface="Comic Sans MS"/>
              </a:rPr>
              <a:t>Elya should have carried his pig </a:t>
            </a:r>
            <a:r>
              <a:rPr sz="2200" spc="-10" dirty="0">
                <a:latin typeface="Comic Sans MS"/>
                <a:cs typeface="Comic Sans MS"/>
              </a:rPr>
              <a:t>up 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mountain one </a:t>
            </a:r>
            <a:r>
              <a:rPr sz="2200" dirty="0">
                <a:latin typeface="Comic Sans MS"/>
                <a:cs typeface="Comic Sans MS"/>
              </a:rPr>
              <a:t>last </a:t>
            </a:r>
            <a:r>
              <a:rPr sz="2200" spc="-5" dirty="0">
                <a:latin typeface="Comic Sans MS"/>
                <a:cs typeface="Comic Sans MS"/>
              </a:rPr>
              <a:t>time.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two </a:t>
            </a:r>
            <a:r>
              <a:rPr sz="2200" spc="-15" dirty="0">
                <a:latin typeface="Comic Sans MS"/>
                <a:cs typeface="Comic Sans MS"/>
              </a:rPr>
              <a:t>pigs weighed  </a:t>
            </a:r>
            <a:r>
              <a:rPr sz="2200" spc="-20" dirty="0">
                <a:latin typeface="Comic Sans MS"/>
                <a:cs typeface="Comic Sans MS"/>
              </a:rPr>
              <a:t>exactly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-4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same.</a:t>
            </a:r>
            <a:endParaRPr sz="22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200">
              <a:latin typeface="Comic Sans MS"/>
              <a:cs typeface="Comic Sans MS"/>
            </a:endParaRPr>
          </a:p>
          <a:p>
            <a:pPr marL="12700" marR="5080" indent="228600" algn="just">
              <a:lnSpc>
                <a:spcPct val="131100"/>
              </a:lnSpc>
            </a:pPr>
            <a:r>
              <a:rPr sz="2200" spc="-5" dirty="0">
                <a:latin typeface="Comic Sans MS"/>
                <a:cs typeface="Comic Sans MS"/>
              </a:rPr>
              <a:t>Stanley's blisters </a:t>
            </a:r>
            <a:r>
              <a:rPr sz="2200" dirty="0">
                <a:latin typeface="Comic Sans MS"/>
                <a:cs typeface="Comic Sans MS"/>
              </a:rPr>
              <a:t>had ripped </a:t>
            </a:r>
            <a:r>
              <a:rPr sz="2200" spc="-5" dirty="0">
                <a:latin typeface="Comic Sans MS"/>
                <a:cs typeface="Comic Sans MS"/>
              </a:rPr>
              <a:t>open, </a:t>
            </a:r>
            <a:r>
              <a:rPr sz="2200" dirty="0">
                <a:latin typeface="Comic Sans MS"/>
                <a:cs typeface="Comic Sans MS"/>
              </a:rPr>
              <a:t>and new  blisters </a:t>
            </a:r>
            <a:r>
              <a:rPr sz="2200" spc="-5" dirty="0">
                <a:latin typeface="Comic Sans MS"/>
                <a:cs typeface="Comic Sans MS"/>
              </a:rPr>
              <a:t>formed.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kept changing his </a:t>
            </a:r>
            <a:r>
              <a:rPr sz="2200" dirty="0">
                <a:latin typeface="Comic Sans MS"/>
                <a:cs typeface="Comic Sans MS"/>
              </a:rPr>
              <a:t>grip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the  </a:t>
            </a:r>
            <a:r>
              <a:rPr sz="2200" spc="-5" dirty="0">
                <a:latin typeface="Comic Sans MS"/>
                <a:cs typeface="Comic Sans MS"/>
              </a:rPr>
              <a:t>shovel to </a:t>
            </a:r>
            <a:r>
              <a:rPr sz="2200" spc="5" dirty="0">
                <a:latin typeface="Comic Sans MS"/>
                <a:cs typeface="Comic Sans MS"/>
              </a:rPr>
              <a:t>try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avoid the </a:t>
            </a:r>
            <a:r>
              <a:rPr sz="2200" spc="-5" dirty="0">
                <a:latin typeface="Comic Sans MS"/>
                <a:cs typeface="Comic Sans MS"/>
              </a:rPr>
              <a:t>pain. </a:t>
            </a:r>
            <a:r>
              <a:rPr sz="2200" dirty="0">
                <a:latin typeface="Comic Sans MS"/>
                <a:cs typeface="Comic Sans MS"/>
              </a:rPr>
              <a:t>Finally, he </a:t>
            </a:r>
            <a:r>
              <a:rPr sz="2200" spc="-5" dirty="0">
                <a:latin typeface="Comic Sans MS"/>
                <a:cs typeface="Comic Sans MS"/>
              </a:rPr>
              <a:t>removed  </a:t>
            </a:r>
            <a:r>
              <a:rPr sz="2200" dirty="0">
                <a:latin typeface="Comic Sans MS"/>
                <a:cs typeface="Comic Sans MS"/>
              </a:rPr>
              <a:t>his cap and held it </a:t>
            </a:r>
            <a:r>
              <a:rPr sz="2200" spc="-5" dirty="0">
                <a:latin typeface="Comic Sans MS"/>
                <a:cs typeface="Comic Sans MS"/>
              </a:rPr>
              <a:t>between </a:t>
            </a:r>
            <a:r>
              <a:rPr sz="2200" dirty="0">
                <a:latin typeface="Comic Sans MS"/>
                <a:cs typeface="Comic Sans MS"/>
              </a:rPr>
              <a:t>the shaft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his  </a:t>
            </a:r>
            <a:r>
              <a:rPr sz="2200" spc="-5" dirty="0">
                <a:latin typeface="Comic Sans MS"/>
                <a:cs typeface="Comic Sans MS"/>
              </a:rPr>
              <a:t>shovel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5" dirty="0">
                <a:latin typeface="Comic Sans MS"/>
                <a:cs typeface="Comic Sans MS"/>
              </a:rPr>
              <a:t>his </a:t>
            </a:r>
            <a:r>
              <a:rPr sz="2200" spc="5" dirty="0">
                <a:latin typeface="Comic Sans MS"/>
                <a:cs typeface="Comic Sans MS"/>
              </a:rPr>
              <a:t>raw </a:t>
            </a:r>
            <a:r>
              <a:rPr sz="2200" spc="-5" dirty="0">
                <a:latin typeface="Comic Sans MS"/>
                <a:cs typeface="Comic Sans MS"/>
              </a:rPr>
              <a:t>hands. </a:t>
            </a:r>
            <a:r>
              <a:rPr sz="2200" spc="5" dirty="0">
                <a:latin typeface="Comic Sans MS"/>
                <a:cs typeface="Comic Sans MS"/>
              </a:rPr>
              <a:t>This </a:t>
            </a:r>
            <a:r>
              <a:rPr sz="2200" spc="-5" dirty="0">
                <a:latin typeface="Comic Sans MS"/>
                <a:cs typeface="Comic Sans MS"/>
              </a:rPr>
              <a:t>helped, but digging 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5" dirty="0">
                <a:latin typeface="Comic Sans MS"/>
                <a:cs typeface="Comic Sans MS"/>
              </a:rPr>
              <a:t>harder </a:t>
            </a:r>
            <a:r>
              <a:rPr sz="2200" dirty="0">
                <a:latin typeface="Comic Sans MS"/>
                <a:cs typeface="Comic Sans MS"/>
              </a:rPr>
              <a:t>because </a:t>
            </a:r>
            <a:r>
              <a:rPr sz="2200" spc="-10" dirty="0">
                <a:latin typeface="Comic Sans MS"/>
                <a:cs typeface="Comic Sans MS"/>
              </a:rPr>
              <a:t>the </a:t>
            </a:r>
            <a:r>
              <a:rPr sz="2200" dirty="0">
                <a:latin typeface="Comic Sans MS"/>
                <a:cs typeface="Comic Sans MS"/>
              </a:rPr>
              <a:t>cap </a:t>
            </a:r>
            <a:r>
              <a:rPr sz="2200" spc="-5" dirty="0">
                <a:latin typeface="Comic Sans MS"/>
                <a:cs typeface="Comic Sans MS"/>
              </a:rPr>
              <a:t>would </a:t>
            </a:r>
            <a:r>
              <a:rPr sz="2200" dirty="0">
                <a:latin typeface="Comic Sans MS"/>
                <a:cs typeface="Comic Sans MS"/>
              </a:rPr>
              <a:t>slip and slide.  </a:t>
            </a:r>
            <a:r>
              <a:rPr sz="2200" spc="5" dirty="0">
                <a:latin typeface="Comic Sans MS"/>
                <a:cs typeface="Comic Sans MS"/>
              </a:rPr>
              <a:t>The sun </a:t>
            </a:r>
            <a:r>
              <a:rPr sz="2200" dirty="0">
                <a:latin typeface="Comic Sans MS"/>
                <a:cs typeface="Comic Sans MS"/>
              </a:rPr>
              <a:t>beat </a:t>
            </a:r>
            <a:r>
              <a:rPr sz="2200" spc="-5" dirty="0">
                <a:latin typeface="Comic Sans MS"/>
                <a:cs typeface="Comic Sans MS"/>
              </a:rPr>
              <a:t>down on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unprotected </a:t>
            </a:r>
            <a:r>
              <a:rPr sz="2200" dirty="0">
                <a:latin typeface="Comic Sans MS"/>
                <a:cs typeface="Comic Sans MS"/>
              </a:rPr>
              <a:t>head and  </a:t>
            </a:r>
            <a:r>
              <a:rPr sz="2200" spc="-5" dirty="0">
                <a:latin typeface="Comic Sans MS"/>
                <a:cs typeface="Comic Sans MS"/>
              </a:rPr>
              <a:t>neck.</a:t>
            </a:r>
            <a:endParaRPr sz="2200">
              <a:latin typeface="Comic Sans MS"/>
              <a:cs typeface="Comic Sans MS"/>
            </a:endParaRPr>
          </a:p>
          <a:p>
            <a:pPr marL="12700" marR="117475" indent="228600" algn="just">
              <a:lnSpc>
                <a:spcPct val="131000"/>
              </a:lnSpc>
              <a:spcBef>
                <a:spcPts val="25"/>
              </a:spcBef>
            </a:pPr>
            <a:r>
              <a:rPr sz="2200" dirty="0">
                <a:latin typeface="Comic Sans MS"/>
                <a:cs typeface="Comic Sans MS"/>
              </a:rPr>
              <a:t>Though he tried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convince </a:t>
            </a:r>
            <a:r>
              <a:rPr sz="2200" spc="-5" dirty="0">
                <a:latin typeface="Comic Sans MS"/>
                <a:cs typeface="Comic Sans MS"/>
              </a:rPr>
              <a:t>himself otherwise,  </a:t>
            </a:r>
            <a:r>
              <a:rPr sz="2200" dirty="0">
                <a:latin typeface="Comic Sans MS"/>
                <a:cs typeface="Comic Sans MS"/>
              </a:rPr>
              <a:t>he'd </a:t>
            </a:r>
            <a:r>
              <a:rPr sz="2200" spc="-5" dirty="0">
                <a:latin typeface="Comic Sans MS"/>
                <a:cs typeface="Comic Sans MS"/>
              </a:rPr>
              <a:t>been </a:t>
            </a:r>
            <a:r>
              <a:rPr sz="2200" spc="5" dirty="0">
                <a:latin typeface="Comic Sans MS"/>
                <a:cs typeface="Comic Sans MS"/>
              </a:rPr>
              <a:t>aware </a:t>
            </a:r>
            <a:r>
              <a:rPr sz="2200" spc="-10" dirty="0">
                <a:latin typeface="Comic Sans MS"/>
                <a:cs typeface="Comic Sans MS"/>
              </a:rPr>
              <a:t>for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5" dirty="0">
                <a:latin typeface="Comic Sans MS"/>
                <a:cs typeface="Comic Sans MS"/>
              </a:rPr>
              <a:t>while that </a:t>
            </a:r>
            <a:r>
              <a:rPr sz="2200" dirty="0">
                <a:latin typeface="Comic Sans MS"/>
                <a:cs typeface="Comic Sans MS"/>
              </a:rPr>
              <a:t>his piles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5" dirty="0">
                <a:latin typeface="Comic Sans MS"/>
                <a:cs typeface="Comic Sans MS"/>
              </a:rPr>
              <a:t>dirt  </a:t>
            </a:r>
            <a:r>
              <a:rPr sz="2200" dirty="0">
                <a:latin typeface="Comic Sans MS"/>
                <a:cs typeface="Comic Sans MS"/>
              </a:rPr>
              <a:t>were </a:t>
            </a:r>
            <a:r>
              <a:rPr sz="2200" spc="-5" dirty="0">
                <a:latin typeface="Comic Sans MS"/>
                <a:cs typeface="Comic Sans MS"/>
              </a:rPr>
              <a:t>too close to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hole.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dirty="0">
                <a:latin typeface="Comic Sans MS"/>
                <a:cs typeface="Comic Sans MS"/>
              </a:rPr>
              <a:t>piles were</a:t>
            </a:r>
            <a:r>
              <a:rPr sz="2200" spc="37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outside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55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6612890" cy="4861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18745" algn="just">
              <a:lnSpc>
                <a:spcPct val="130900"/>
              </a:lnSpc>
              <a:spcBef>
                <a:spcPts val="100"/>
              </a:spcBef>
            </a:pPr>
            <a:r>
              <a:rPr sz="2200" dirty="0">
                <a:latin typeface="Comic Sans MS"/>
                <a:cs typeface="Comic Sans MS"/>
              </a:rPr>
              <a:t>his five-foot </a:t>
            </a:r>
            <a:r>
              <a:rPr sz="2200" spc="-5" dirty="0">
                <a:latin typeface="Comic Sans MS"/>
                <a:cs typeface="Comic Sans MS"/>
              </a:rPr>
              <a:t>circle, </a:t>
            </a:r>
            <a:r>
              <a:rPr sz="2200" spc="5" dirty="0">
                <a:latin typeface="Comic Sans MS"/>
                <a:cs typeface="Comic Sans MS"/>
              </a:rPr>
              <a:t>but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could </a:t>
            </a:r>
            <a:r>
              <a:rPr sz="2200" dirty="0">
                <a:latin typeface="Comic Sans MS"/>
                <a:cs typeface="Comic Sans MS"/>
              </a:rPr>
              <a:t>see he was </a:t>
            </a:r>
            <a:r>
              <a:rPr sz="2200" spc="-15" dirty="0">
                <a:latin typeface="Comic Sans MS"/>
                <a:cs typeface="Comic Sans MS"/>
              </a:rPr>
              <a:t>going 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5" dirty="0">
                <a:latin typeface="Comic Sans MS"/>
                <a:cs typeface="Comic Sans MS"/>
              </a:rPr>
              <a:t>run </a:t>
            </a:r>
            <a:r>
              <a:rPr sz="2200" spc="-5" dirty="0">
                <a:latin typeface="Comic Sans MS"/>
                <a:cs typeface="Comic Sans MS"/>
              </a:rPr>
              <a:t>out of </a:t>
            </a:r>
            <a:r>
              <a:rPr sz="2200" spc="-10" dirty="0">
                <a:latin typeface="Comic Sans MS"/>
                <a:cs typeface="Comic Sans MS"/>
              </a:rPr>
              <a:t>room. </a:t>
            </a:r>
            <a:r>
              <a:rPr sz="2200" spc="-15" dirty="0">
                <a:latin typeface="Comic Sans MS"/>
                <a:cs typeface="Comic Sans MS"/>
              </a:rPr>
              <a:t>Still,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15" dirty="0">
                <a:latin typeface="Comic Sans MS"/>
                <a:cs typeface="Comic Sans MS"/>
              </a:rPr>
              <a:t>pretended otherwise 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10" dirty="0">
                <a:latin typeface="Comic Sans MS"/>
                <a:cs typeface="Comic Sans MS"/>
              </a:rPr>
              <a:t>kept </a:t>
            </a:r>
            <a:r>
              <a:rPr sz="2200" dirty="0">
                <a:latin typeface="Comic Sans MS"/>
                <a:cs typeface="Comic Sans MS"/>
              </a:rPr>
              <a:t>adding more </a:t>
            </a:r>
            <a:r>
              <a:rPr sz="2200" spc="-5" dirty="0">
                <a:latin typeface="Comic Sans MS"/>
                <a:cs typeface="Comic Sans MS"/>
              </a:rPr>
              <a:t>dirt to </a:t>
            </a:r>
            <a:r>
              <a:rPr sz="2200" dirty="0">
                <a:latin typeface="Comic Sans MS"/>
                <a:cs typeface="Comic Sans MS"/>
              </a:rPr>
              <a:t>the piles, piles </a:t>
            </a:r>
            <a:r>
              <a:rPr sz="2200" spc="-10" dirty="0">
                <a:latin typeface="Comic Sans MS"/>
                <a:cs typeface="Comic Sans MS"/>
              </a:rPr>
              <a:t>that  </a:t>
            </a:r>
            <a:r>
              <a:rPr sz="2200" dirty="0">
                <a:latin typeface="Comic Sans MS"/>
                <a:cs typeface="Comic Sans MS"/>
              </a:rPr>
              <a:t>he would </a:t>
            </a:r>
            <a:r>
              <a:rPr sz="2200" spc="-5" dirty="0">
                <a:latin typeface="Comic Sans MS"/>
                <a:cs typeface="Comic Sans MS"/>
              </a:rPr>
              <a:t>eventually </a:t>
            </a:r>
            <a:r>
              <a:rPr sz="2200" dirty="0">
                <a:latin typeface="Comic Sans MS"/>
                <a:cs typeface="Comic Sans MS"/>
              </a:rPr>
              <a:t>have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-16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move.</a:t>
            </a:r>
            <a:endParaRPr sz="2200">
              <a:latin typeface="Comic Sans MS"/>
              <a:cs typeface="Comic Sans MS"/>
            </a:endParaRPr>
          </a:p>
          <a:p>
            <a:pPr marL="12700" indent="228600" algn="just">
              <a:lnSpc>
                <a:spcPct val="100000"/>
              </a:lnSpc>
              <a:spcBef>
                <a:spcPts val="820"/>
              </a:spcBef>
            </a:pP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problem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5" dirty="0">
                <a:latin typeface="Comic Sans MS"/>
                <a:cs typeface="Comic Sans MS"/>
              </a:rPr>
              <a:t>that when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5" dirty="0">
                <a:latin typeface="Comic Sans MS"/>
                <a:cs typeface="Comic Sans MS"/>
              </a:rPr>
              <a:t>dirt </a:t>
            </a:r>
            <a:r>
              <a:rPr sz="2200" spc="-10" dirty="0">
                <a:latin typeface="Comic Sans MS"/>
                <a:cs typeface="Comic Sans MS"/>
              </a:rPr>
              <a:t>was </a:t>
            </a:r>
            <a:r>
              <a:rPr sz="2200" dirty="0">
                <a:latin typeface="Comic Sans MS"/>
                <a:cs typeface="Comic Sans MS"/>
              </a:rPr>
              <a:t>in</a:t>
            </a:r>
            <a:r>
              <a:rPr sz="2200" spc="23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the</a:t>
            </a:r>
            <a:endParaRPr sz="2200">
              <a:latin typeface="Comic Sans MS"/>
              <a:cs typeface="Comic Sans MS"/>
            </a:endParaRPr>
          </a:p>
          <a:p>
            <a:pPr marL="12700" marR="237490" algn="just">
              <a:lnSpc>
                <a:spcPct val="131000"/>
              </a:lnSpc>
              <a:spcBef>
                <a:spcPts val="20"/>
              </a:spcBef>
            </a:pPr>
            <a:r>
              <a:rPr sz="2200" dirty="0">
                <a:latin typeface="Comic Sans MS"/>
                <a:cs typeface="Comic Sans MS"/>
              </a:rPr>
              <a:t>ground, it was </a:t>
            </a:r>
            <a:r>
              <a:rPr sz="2200" spc="-5" dirty="0">
                <a:latin typeface="Comic Sans MS"/>
                <a:cs typeface="Comic Sans MS"/>
              </a:rPr>
              <a:t>compacted. </a:t>
            </a:r>
            <a:r>
              <a:rPr sz="2200" dirty="0">
                <a:latin typeface="Comic Sans MS"/>
                <a:cs typeface="Comic Sans MS"/>
              </a:rPr>
              <a:t>It </a:t>
            </a:r>
            <a:r>
              <a:rPr sz="2200" spc="-5" dirty="0">
                <a:latin typeface="Comic Sans MS"/>
                <a:cs typeface="Comic Sans MS"/>
              </a:rPr>
              <a:t>expanded when it 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5" dirty="0">
                <a:latin typeface="Comic Sans MS"/>
                <a:cs typeface="Comic Sans MS"/>
              </a:rPr>
              <a:t>excavated.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dirty="0">
                <a:latin typeface="Comic Sans MS"/>
                <a:cs typeface="Comic Sans MS"/>
              </a:rPr>
              <a:t>piles were a </a:t>
            </a:r>
            <a:r>
              <a:rPr sz="2200" spc="5" dirty="0">
                <a:latin typeface="Comic Sans MS"/>
                <a:cs typeface="Comic Sans MS"/>
              </a:rPr>
              <a:t>lot </a:t>
            </a:r>
            <a:r>
              <a:rPr sz="2200" spc="-5" dirty="0">
                <a:latin typeface="Comic Sans MS"/>
                <a:cs typeface="Comic Sans MS"/>
              </a:rPr>
              <a:t>bigger than 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hole </a:t>
            </a:r>
            <a:r>
              <a:rPr sz="2200" dirty="0">
                <a:latin typeface="Comic Sans MS"/>
                <a:cs typeface="Comic Sans MS"/>
              </a:rPr>
              <a:t>was</a:t>
            </a:r>
            <a:r>
              <a:rPr sz="2200" spc="-4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deep.</a:t>
            </a:r>
            <a:endParaRPr sz="2200">
              <a:latin typeface="Comic Sans MS"/>
              <a:cs typeface="Comic Sans MS"/>
            </a:endParaRPr>
          </a:p>
          <a:p>
            <a:pPr marL="12700" marR="5080" indent="228600" algn="just">
              <a:lnSpc>
                <a:spcPct val="130900"/>
              </a:lnSpc>
              <a:spcBef>
                <a:spcPts val="25"/>
              </a:spcBef>
            </a:pPr>
            <a:r>
              <a:rPr sz="2200" spc="-5" dirty="0">
                <a:latin typeface="Comic Sans MS"/>
                <a:cs typeface="Comic Sans MS"/>
              </a:rPr>
              <a:t>It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5" dirty="0">
                <a:latin typeface="Comic Sans MS"/>
                <a:cs typeface="Comic Sans MS"/>
              </a:rPr>
              <a:t>either now or </a:t>
            </a:r>
            <a:r>
              <a:rPr sz="2200" dirty="0">
                <a:latin typeface="Comic Sans MS"/>
                <a:cs typeface="Comic Sans MS"/>
              </a:rPr>
              <a:t>later. </a:t>
            </a:r>
            <a:r>
              <a:rPr sz="2200" spc="-5" dirty="0">
                <a:latin typeface="Comic Sans MS"/>
                <a:cs typeface="Comic Sans MS"/>
              </a:rPr>
              <a:t>Reluctantly, he  climbed </a:t>
            </a:r>
            <a:r>
              <a:rPr sz="2200" dirty="0">
                <a:latin typeface="Comic Sans MS"/>
                <a:cs typeface="Comic Sans MS"/>
              </a:rPr>
              <a:t>up out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hole, </a:t>
            </a:r>
            <a:r>
              <a:rPr sz="2200" dirty="0">
                <a:latin typeface="Comic Sans MS"/>
                <a:cs typeface="Comic Sans MS"/>
              </a:rPr>
              <a:t>and once again dug his  </a:t>
            </a:r>
            <a:r>
              <a:rPr sz="2200" spc="-20" dirty="0">
                <a:latin typeface="Comic Sans MS"/>
                <a:cs typeface="Comic Sans MS"/>
              </a:rPr>
              <a:t>shovel </a:t>
            </a:r>
            <a:r>
              <a:rPr sz="2200" spc="-15" dirty="0">
                <a:latin typeface="Comic Sans MS"/>
                <a:cs typeface="Comic Sans MS"/>
              </a:rPr>
              <a:t>into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15" dirty="0">
                <a:latin typeface="Comic Sans MS"/>
                <a:cs typeface="Comic Sans MS"/>
              </a:rPr>
              <a:t>previously </a:t>
            </a:r>
            <a:r>
              <a:rPr sz="2200" dirty="0">
                <a:latin typeface="Comic Sans MS"/>
                <a:cs typeface="Comic Sans MS"/>
              </a:rPr>
              <a:t>dug</a:t>
            </a:r>
            <a:r>
              <a:rPr sz="2200" spc="-17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dirt.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56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832688"/>
            <a:ext cx="6612890" cy="90506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229235" indent="228600">
              <a:lnSpc>
                <a:spcPct val="131000"/>
              </a:lnSpc>
              <a:spcBef>
                <a:spcPts val="95"/>
              </a:spcBef>
            </a:pPr>
            <a:r>
              <a:rPr sz="2200" spc="-15" dirty="0">
                <a:latin typeface="Comic Sans MS"/>
                <a:cs typeface="Comic Sans MS"/>
              </a:rPr>
              <a:t>Myra's father </a:t>
            </a:r>
            <a:r>
              <a:rPr sz="2200" spc="5" dirty="0">
                <a:latin typeface="Comic Sans MS"/>
                <a:cs typeface="Comic Sans MS"/>
              </a:rPr>
              <a:t>got </a:t>
            </a:r>
            <a:r>
              <a:rPr sz="2200" spc="-15" dirty="0">
                <a:latin typeface="Comic Sans MS"/>
                <a:cs typeface="Comic Sans MS"/>
              </a:rPr>
              <a:t>down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15" dirty="0">
                <a:latin typeface="Comic Sans MS"/>
                <a:cs typeface="Comic Sans MS"/>
              </a:rPr>
              <a:t>hands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15" dirty="0">
                <a:latin typeface="Comic Sans MS"/>
                <a:cs typeface="Comic Sans MS"/>
              </a:rPr>
              <a:t>knees 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20" dirty="0">
                <a:latin typeface="Comic Sans MS"/>
                <a:cs typeface="Comic Sans MS"/>
              </a:rPr>
              <a:t>closely examined </a:t>
            </a:r>
            <a:r>
              <a:rPr sz="2200" spc="-15" dirty="0">
                <a:latin typeface="Comic Sans MS"/>
                <a:cs typeface="Comic Sans MS"/>
              </a:rPr>
              <a:t>each </a:t>
            </a:r>
            <a:r>
              <a:rPr sz="2200" spc="-10" dirty="0">
                <a:latin typeface="Comic Sans MS"/>
                <a:cs typeface="Comic Sans MS"/>
              </a:rPr>
              <a:t>pig, </a:t>
            </a:r>
            <a:r>
              <a:rPr sz="2200" dirty="0">
                <a:latin typeface="Comic Sans MS"/>
                <a:cs typeface="Comic Sans MS"/>
              </a:rPr>
              <a:t>tail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-18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snout.</a:t>
            </a:r>
            <a:endParaRPr sz="2200">
              <a:latin typeface="Comic Sans MS"/>
              <a:cs typeface="Comic Sans MS"/>
            </a:endParaRPr>
          </a:p>
          <a:p>
            <a:pPr marL="12700" marR="5080" indent="228600">
              <a:lnSpc>
                <a:spcPct val="130900"/>
              </a:lnSpc>
              <a:spcBef>
                <a:spcPts val="5"/>
              </a:spcBef>
              <a:tabLst>
                <a:tab pos="1280795" algn="l"/>
                <a:tab pos="1844675" algn="l"/>
                <a:tab pos="2448560" algn="l"/>
                <a:tab pos="2869565" algn="l"/>
                <a:tab pos="3448685" algn="l"/>
                <a:tab pos="4370070" algn="l"/>
                <a:tab pos="5015865" algn="l"/>
                <a:tab pos="5299710" algn="l"/>
                <a:tab pos="6028690" algn="l"/>
              </a:tabLst>
            </a:pPr>
            <a:r>
              <a:rPr sz="2200" spc="-5" dirty="0">
                <a:latin typeface="Comic Sans MS"/>
                <a:cs typeface="Comic Sans MS"/>
              </a:rPr>
              <a:t>"</a:t>
            </a:r>
            <a:r>
              <a:rPr sz="2200" spc="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</a:t>
            </a:r>
            <a:r>
              <a:rPr sz="2200" spc="-15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se	a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dirty="0">
                <a:latin typeface="Comic Sans MS"/>
                <a:cs typeface="Comic Sans MS"/>
              </a:rPr>
              <a:t>e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wo	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f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he	</a:t>
            </a:r>
            <a:r>
              <a:rPr sz="2200" spc="-5" dirty="0">
                <a:latin typeface="Comic Sans MS"/>
                <a:cs typeface="Comic Sans MS"/>
              </a:rPr>
              <a:t>f</a:t>
            </a:r>
            <a:r>
              <a:rPr sz="2200" spc="5" dirty="0">
                <a:latin typeface="Comic Sans MS"/>
                <a:cs typeface="Comic Sans MS"/>
              </a:rPr>
              <a:t>i</a:t>
            </a:r>
            <a:r>
              <a:rPr sz="2200" spc="-5" dirty="0">
                <a:latin typeface="Comic Sans MS"/>
                <a:cs typeface="Comic Sans MS"/>
              </a:rPr>
              <a:t>n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st	pi</a:t>
            </a:r>
            <a:r>
              <a:rPr sz="2200" spc="-20" dirty="0">
                <a:latin typeface="Comic Sans MS"/>
                <a:cs typeface="Comic Sans MS"/>
              </a:rPr>
              <a:t>g</a:t>
            </a:r>
            <a:r>
              <a:rPr sz="2200" dirty="0">
                <a:latin typeface="Comic Sans MS"/>
                <a:cs typeface="Comic Sans MS"/>
              </a:rPr>
              <a:t>s	I	h</a:t>
            </a:r>
            <a:r>
              <a:rPr sz="2200" spc="-10" dirty="0">
                <a:latin typeface="Comic Sans MS"/>
                <a:cs typeface="Comic Sans MS"/>
              </a:rPr>
              <a:t>a</a:t>
            </a:r>
            <a:r>
              <a:rPr sz="2200" dirty="0">
                <a:latin typeface="Comic Sans MS"/>
                <a:cs typeface="Comic Sans MS"/>
              </a:rPr>
              <a:t>ve	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spc="-20" dirty="0">
                <a:latin typeface="Comic Sans MS"/>
                <a:cs typeface="Comic Sans MS"/>
              </a:rPr>
              <a:t>v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r  </a:t>
            </a:r>
            <a:r>
              <a:rPr sz="2200" spc="-5" dirty="0">
                <a:latin typeface="Comic Sans MS"/>
                <a:cs typeface="Comic Sans MS"/>
              </a:rPr>
              <a:t>seen,"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5" dirty="0">
                <a:latin typeface="Comic Sans MS"/>
                <a:cs typeface="Comic Sans MS"/>
              </a:rPr>
              <a:t>said </a:t>
            </a:r>
            <a:r>
              <a:rPr sz="2200" dirty="0">
                <a:latin typeface="Comic Sans MS"/>
                <a:cs typeface="Comic Sans MS"/>
              </a:rPr>
              <a:t>at last. "How am I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20" dirty="0">
                <a:latin typeface="Comic Sans MS"/>
                <a:cs typeface="Comic Sans MS"/>
              </a:rPr>
              <a:t>decide? </a:t>
            </a:r>
            <a:r>
              <a:rPr sz="2200" dirty="0">
                <a:latin typeface="Comic Sans MS"/>
                <a:cs typeface="Comic Sans MS"/>
              </a:rPr>
              <a:t>I</a:t>
            </a:r>
            <a:r>
              <a:rPr sz="2200" spc="114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have</a:t>
            </a:r>
            <a:endParaRPr sz="22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840"/>
              </a:spcBef>
            </a:pPr>
            <a:r>
              <a:rPr sz="2200" spc="-25" dirty="0">
                <a:latin typeface="Comic Sans MS"/>
                <a:cs typeface="Comic Sans MS"/>
              </a:rPr>
              <a:t>only </a:t>
            </a:r>
            <a:r>
              <a:rPr sz="2200" spc="5" dirty="0">
                <a:latin typeface="Comic Sans MS"/>
                <a:cs typeface="Comic Sans MS"/>
              </a:rPr>
              <a:t>one</a:t>
            </a:r>
            <a:r>
              <a:rPr sz="2200" spc="-5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daughter."</a:t>
            </a:r>
            <a:endParaRPr sz="2200">
              <a:latin typeface="Comic Sans MS"/>
              <a:cs typeface="Comic Sans MS"/>
            </a:endParaRPr>
          </a:p>
          <a:p>
            <a:pPr marL="241300" marR="13335">
              <a:lnSpc>
                <a:spcPct val="119600"/>
              </a:lnSpc>
              <a:spcBef>
                <a:spcPts val="300"/>
              </a:spcBef>
            </a:pPr>
            <a:r>
              <a:rPr sz="2200" dirty="0">
                <a:latin typeface="Comic Sans MS"/>
                <a:cs typeface="Comic Sans MS"/>
              </a:rPr>
              <a:t>"Why </a:t>
            </a:r>
            <a:r>
              <a:rPr sz="2200" spc="-5" dirty="0">
                <a:latin typeface="Comic Sans MS"/>
                <a:cs typeface="Comic Sans MS"/>
              </a:rPr>
              <a:t>not let </a:t>
            </a:r>
            <a:r>
              <a:rPr sz="2200" spc="5" dirty="0">
                <a:latin typeface="Comic Sans MS"/>
                <a:cs typeface="Comic Sans MS"/>
              </a:rPr>
              <a:t>Myra </a:t>
            </a:r>
            <a:r>
              <a:rPr sz="2200" spc="-5" dirty="0">
                <a:latin typeface="Comic Sans MS"/>
                <a:cs typeface="Comic Sans MS"/>
              </a:rPr>
              <a:t>decide?" suggested </a:t>
            </a:r>
            <a:r>
              <a:rPr sz="2200" dirty="0">
                <a:latin typeface="Comic Sans MS"/>
                <a:cs typeface="Comic Sans MS"/>
              </a:rPr>
              <a:t>Elya.  </a:t>
            </a:r>
            <a:r>
              <a:rPr sz="2200" spc="-5" dirty="0">
                <a:latin typeface="Comic Sans MS"/>
                <a:cs typeface="Comic Sans MS"/>
              </a:rPr>
              <a:t>"That's preposterous!" exclaimed </a:t>
            </a:r>
            <a:r>
              <a:rPr sz="2200" dirty="0">
                <a:latin typeface="Comic Sans MS"/>
                <a:cs typeface="Comic Sans MS"/>
              </a:rPr>
              <a:t>Igor, </a:t>
            </a:r>
            <a:r>
              <a:rPr sz="2200" spc="-5" dirty="0">
                <a:latin typeface="Comic Sans MS"/>
                <a:cs typeface="Comic Sans MS"/>
              </a:rPr>
              <a:t>expelling  </a:t>
            </a:r>
            <a:r>
              <a:rPr sz="2200" dirty="0">
                <a:latin typeface="Comic Sans MS"/>
                <a:cs typeface="Comic Sans MS"/>
              </a:rPr>
              <a:t>saliva as he</a:t>
            </a:r>
            <a:r>
              <a:rPr sz="2200" spc="-5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spoke.</a:t>
            </a:r>
            <a:endParaRPr sz="2200">
              <a:latin typeface="Comic Sans MS"/>
              <a:cs typeface="Comic Sans MS"/>
            </a:endParaRPr>
          </a:p>
          <a:p>
            <a:pPr marL="12700" marR="87630" indent="228600">
              <a:lnSpc>
                <a:spcPts val="3429"/>
              </a:lnSpc>
              <a:spcBef>
                <a:spcPts val="80"/>
              </a:spcBef>
              <a:tabLst>
                <a:tab pos="1172845" algn="l"/>
                <a:tab pos="1532255" algn="l"/>
                <a:tab pos="2199640" algn="l"/>
                <a:tab pos="2632075" algn="l"/>
                <a:tab pos="4631055" algn="l"/>
                <a:tab pos="5405120" algn="l"/>
                <a:tab pos="6071870" algn="l"/>
              </a:tabLst>
            </a:pPr>
            <a:r>
              <a:rPr sz="2200" spc="-5" dirty="0">
                <a:latin typeface="Comic Sans MS"/>
                <a:cs typeface="Comic Sans MS"/>
              </a:rPr>
              <a:t>"My</a:t>
            </a:r>
            <a:r>
              <a:rPr sz="2200" spc="-10" dirty="0">
                <a:latin typeface="Comic Sans MS"/>
                <a:cs typeface="Comic Sans MS"/>
              </a:rPr>
              <a:t>r</a:t>
            </a:r>
            <a:r>
              <a:rPr sz="2200" dirty="0">
                <a:latin typeface="Comic Sans MS"/>
                <a:cs typeface="Comic Sans MS"/>
              </a:rPr>
              <a:t>a	</a:t>
            </a:r>
            <a:r>
              <a:rPr sz="2200" spc="-5" dirty="0">
                <a:latin typeface="Comic Sans MS"/>
                <a:cs typeface="Comic Sans MS"/>
              </a:rPr>
              <a:t>i</a:t>
            </a:r>
            <a:r>
              <a:rPr sz="2200" dirty="0">
                <a:latin typeface="Comic Sans MS"/>
                <a:cs typeface="Comic Sans MS"/>
              </a:rPr>
              <a:t>s	</a:t>
            </a:r>
            <a:r>
              <a:rPr sz="2200" spc="-5" dirty="0">
                <a:latin typeface="Comic Sans MS"/>
                <a:cs typeface="Comic Sans MS"/>
              </a:rPr>
              <a:t>j</a:t>
            </a:r>
            <a:r>
              <a:rPr sz="2200" spc="-25" dirty="0">
                <a:latin typeface="Comic Sans MS"/>
                <a:cs typeface="Comic Sans MS"/>
              </a:rPr>
              <a:t>u</a:t>
            </a:r>
            <a:r>
              <a:rPr sz="2200" dirty="0">
                <a:latin typeface="Comic Sans MS"/>
                <a:cs typeface="Comic Sans MS"/>
              </a:rPr>
              <a:t>st	an	</a:t>
            </a:r>
            <a:r>
              <a:rPr sz="2200" spc="-10" dirty="0">
                <a:latin typeface="Comic Sans MS"/>
                <a:cs typeface="Comic Sans MS"/>
              </a:rPr>
              <a:t>em</a:t>
            </a:r>
            <a:r>
              <a:rPr sz="2200" dirty="0">
                <a:latin typeface="Comic Sans MS"/>
                <a:cs typeface="Comic Sans MS"/>
              </a:rPr>
              <a:t>p</a:t>
            </a:r>
            <a:r>
              <a:rPr sz="2200" spc="-15" dirty="0">
                <a:latin typeface="Comic Sans MS"/>
                <a:cs typeface="Comic Sans MS"/>
              </a:rPr>
              <a:t>t</a:t>
            </a:r>
            <a:r>
              <a:rPr sz="2200" spc="20" dirty="0">
                <a:latin typeface="Comic Sans MS"/>
                <a:cs typeface="Comic Sans MS"/>
              </a:rPr>
              <a:t>y</a:t>
            </a:r>
            <a:r>
              <a:rPr sz="2200" spc="15" dirty="0">
                <a:latin typeface="Comic Sans MS"/>
                <a:cs typeface="Comic Sans MS"/>
              </a:rPr>
              <a:t>-</a:t>
            </a:r>
            <a:r>
              <a:rPr sz="2200" dirty="0">
                <a:latin typeface="Comic Sans MS"/>
                <a:cs typeface="Comic Sans MS"/>
              </a:rPr>
              <a:t>h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ad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d	</a:t>
            </a:r>
            <a:r>
              <a:rPr sz="2200" spc="-20" dirty="0">
                <a:latin typeface="Comic Sans MS"/>
                <a:cs typeface="Comic Sans MS"/>
              </a:rPr>
              <a:t>gi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dirty="0">
                <a:latin typeface="Comic Sans MS"/>
                <a:cs typeface="Comic Sans MS"/>
              </a:rPr>
              <a:t>l</a:t>
            </a:r>
            <a:r>
              <a:rPr sz="2200" spc="-20" dirty="0">
                <a:latin typeface="Comic Sans MS"/>
                <a:cs typeface="Comic Sans MS"/>
              </a:rPr>
              <a:t>,</a:t>
            </a:r>
            <a:r>
              <a:rPr sz="2200" dirty="0">
                <a:latin typeface="Comic Sans MS"/>
                <a:cs typeface="Comic Sans MS"/>
              </a:rPr>
              <a:t>"	sa</a:t>
            </a:r>
            <a:r>
              <a:rPr sz="2200" spc="5" dirty="0">
                <a:latin typeface="Comic Sans MS"/>
                <a:cs typeface="Comic Sans MS"/>
              </a:rPr>
              <a:t>i</a:t>
            </a:r>
            <a:r>
              <a:rPr sz="2200" dirty="0">
                <a:latin typeface="Comic Sans MS"/>
                <a:cs typeface="Comic Sans MS"/>
              </a:rPr>
              <a:t>d	h</a:t>
            </a:r>
            <a:r>
              <a:rPr sz="2200" spc="-40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r  father. "How can she possibly </a:t>
            </a:r>
            <a:r>
              <a:rPr sz="2200" spc="-5" dirty="0">
                <a:latin typeface="Comic Sans MS"/>
                <a:cs typeface="Comic Sans MS"/>
              </a:rPr>
              <a:t>decide, when </a:t>
            </a:r>
            <a:r>
              <a:rPr sz="2200" dirty="0">
                <a:latin typeface="Comic Sans MS"/>
                <a:cs typeface="Comic Sans MS"/>
              </a:rPr>
              <a:t>I,</a:t>
            </a:r>
            <a:r>
              <a:rPr sz="2200" spc="24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her</a:t>
            </a:r>
            <a:endParaRPr sz="22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595"/>
              </a:spcBef>
            </a:pPr>
            <a:r>
              <a:rPr sz="2200" dirty="0">
                <a:latin typeface="Comic Sans MS"/>
                <a:cs typeface="Comic Sans MS"/>
              </a:rPr>
              <a:t>father,</a:t>
            </a:r>
            <a:r>
              <a:rPr sz="2200" spc="-3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can't?"</a:t>
            </a:r>
            <a:endParaRPr sz="2200">
              <a:latin typeface="Comic Sans MS"/>
              <a:cs typeface="Comic Sans MS"/>
            </a:endParaRPr>
          </a:p>
          <a:p>
            <a:pPr marL="241300" marR="12700">
              <a:lnSpc>
                <a:spcPct val="116399"/>
              </a:lnSpc>
              <a:spcBef>
                <a:spcPts val="385"/>
              </a:spcBef>
              <a:tabLst>
                <a:tab pos="1020444" algn="l"/>
                <a:tab pos="1945639" algn="l"/>
                <a:tab pos="2597785" algn="l"/>
                <a:tab pos="3201035" algn="l"/>
                <a:tab pos="4014470" algn="l"/>
                <a:tab pos="4391660" algn="l"/>
                <a:tab pos="4994910" algn="l"/>
                <a:tab pos="6067425" algn="l"/>
              </a:tabLst>
            </a:pPr>
            <a:r>
              <a:rPr sz="2200" spc="-5" dirty="0">
                <a:latin typeface="Comic Sans MS"/>
                <a:cs typeface="Comic Sans MS"/>
              </a:rPr>
              <a:t>"Sh</a:t>
            </a:r>
            <a:r>
              <a:rPr sz="2200" dirty="0">
                <a:latin typeface="Comic Sans MS"/>
                <a:cs typeface="Comic Sans MS"/>
              </a:rPr>
              <a:t>e	k</a:t>
            </a:r>
            <a:r>
              <a:rPr sz="2200" spc="-5" dirty="0">
                <a:latin typeface="Comic Sans MS"/>
                <a:cs typeface="Comic Sans MS"/>
              </a:rPr>
              <a:t>n</a:t>
            </a:r>
            <a:r>
              <a:rPr sz="2200" spc="-15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ws	h</a:t>
            </a:r>
            <a:r>
              <a:rPr sz="2200" spc="-15" dirty="0">
                <a:latin typeface="Comic Sans MS"/>
                <a:cs typeface="Comic Sans MS"/>
              </a:rPr>
              <a:t>o</a:t>
            </a:r>
            <a:r>
              <a:rPr sz="2200" spc="5" dirty="0">
                <a:latin typeface="Comic Sans MS"/>
                <a:cs typeface="Comic Sans MS"/>
              </a:rPr>
              <a:t>w</a:t>
            </a:r>
            <a:r>
              <a:rPr sz="2200" dirty="0">
                <a:latin typeface="Comic Sans MS"/>
                <a:cs typeface="Comic Sans MS"/>
              </a:rPr>
              <a:t>	she	</a:t>
            </a:r>
            <a:r>
              <a:rPr sz="2200" spc="-5" dirty="0">
                <a:latin typeface="Comic Sans MS"/>
                <a:cs typeface="Comic Sans MS"/>
              </a:rPr>
              <a:t>fe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ls	</a:t>
            </a:r>
            <a:r>
              <a:rPr sz="2200" spc="-5" dirty="0">
                <a:latin typeface="Comic Sans MS"/>
                <a:cs typeface="Comic Sans MS"/>
              </a:rPr>
              <a:t>i</a:t>
            </a:r>
            <a:r>
              <a:rPr sz="2200" dirty="0">
                <a:latin typeface="Comic Sans MS"/>
                <a:cs typeface="Comic Sans MS"/>
              </a:rPr>
              <a:t>n	h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r	h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spc="-15" dirty="0">
                <a:latin typeface="Comic Sans MS"/>
                <a:cs typeface="Comic Sans MS"/>
              </a:rPr>
              <a:t>,</a:t>
            </a:r>
            <a:r>
              <a:rPr sz="2200" dirty="0">
                <a:latin typeface="Comic Sans MS"/>
                <a:cs typeface="Comic Sans MS"/>
              </a:rPr>
              <a:t>"	sa</a:t>
            </a:r>
            <a:r>
              <a:rPr sz="2200" spc="5" dirty="0">
                <a:latin typeface="Comic Sans MS"/>
                <a:cs typeface="Comic Sans MS"/>
              </a:rPr>
              <a:t>i</a:t>
            </a:r>
            <a:r>
              <a:rPr sz="2200" dirty="0">
                <a:latin typeface="Comic Sans MS"/>
                <a:cs typeface="Comic Sans MS"/>
              </a:rPr>
              <a:t>d  Elya.</a:t>
            </a:r>
            <a:endParaRPr sz="2200">
              <a:latin typeface="Comic Sans MS"/>
              <a:cs typeface="Comic Sans MS"/>
            </a:endParaRPr>
          </a:p>
          <a:p>
            <a:pPr marL="12700" marR="316230" indent="228600">
              <a:lnSpc>
                <a:spcPts val="3440"/>
              </a:lnSpc>
              <a:spcBef>
                <a:spcPts val="75"/>
              </a:spcBef>
              <a:tabLst>
                <a:tab pos="1380490" algn="l"/>
                <a:tab pos="2477135" algn="l"/>
                <a:tab pos="3634740" algn="l"/>
                <a:tab pos="4256405" algn="l"/>
                <a:tab pos="5085715" algn="l"/>
                <a:tab pos="5970905" algn="l"/>
              </a:tabLst>
            </a:pPr>
            <a:r>
              <a:rPr sz="2200" spc="-25" dirty="0">
                <a:latin typeface="Comic Sans MS"/>
                <a:cs typeface="Comic Sans MS"/>
              </a:rPr>
              <a:t>My</a:t>
            </a:r>
            <a:r>
              <a:rPr sz="2200" spc="-5" dirty="0">
                <a:latin typeface="Comic Sans MS"/>
                <a:cs typeface="Comic Sans MS"/>
              </a:rPr>
              <a:t>r</a:t>
            </a:r>
            <a:r>
              <a:rPr sz="2200" spc="-35" dirty="0">
                <a:latin typeface="Comic Sans MS"/>
                <a:cs typeface="Comic Sans MS"/>
              </a:rPr>
              <a:t>a</a:t>
            </a:r>
            <a:r>
              <a:rPr sz="2200" spc="-20" dirty="0">
                <a:latin typeface="Comic Sans MS"/>
                <a:cs typeface="Comic Sans MS"/>
              </a:rPr>
              <a:t>'</a:t>
            </a:r>
            <a:r>
              <a:rPr sz="2200" dirty="0">
                <a:latin typeface="Comic Sans MS"/>
                <a:cs typeface="Comic Sans MS"/>
              </a:rPr>
              <a:t>s	</a:t>
            </a:r>
            <a:r>
              <a:rPr sz="2200" spc="-20" dirty="0">
                <a:latin typeface="Comic Sans MS"/>
                <a:cs typeface="Comic Sans MS"/>
              </a:rPr>
              <a:t>f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-35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</a:t>
            </a:r>
            <a:r>
              <a:rPr sz="2200" spc="-40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r	</a:t>
            </a:r>
            <a:r>
              <a:rPr sz="2200" spc="-5" dirty="0">
                <a:latin typeface="Comic Sans MS"/>
                <a:cs typeface="Comic Sans MS"/>
              </a:rPr>
              <a:t>r</a:t>
            </a:r>
            <a:r>
              <a:rPr sz="2200" spc="-30" dirty="0">
                <a:latin typeface="Comic Sans MS"/>
                <a:cs typeface="Comic Sans MS"/>
              </a:rPr>
              <a:t>u</a:t>
            </a:r>
            <a:r>
              <a:rPr sz="2200" spc="-15" dirty="0">
                <a:latin typeface="Comic Sans MS"/>
                <a:cs typeface="Comic Sans MS"/>
              </a:rPr>
              <a:t>bb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d	his	</a:t>
            </a:r>
            <a:r>
              <a:rPr sz="2200" spc="-35" dirty="0">
                <a:latin typeface="Comic Sans MS"/>
                <a:cs typeface="Comic Sans MS"/>
              </a:rPr>
              <a:t>c</a:t>
            </a:r>
            <a:r>
              <a:rPr sz="2200" spc="-30" dirty="0">
                <a:latin typeface="Comic Sans MS"/>
                <a:cs typeface="Comic Sans MS"/>
              </a:rPr>
              <a:t>h</a:t>
            </a:r>
            <a:r>
              <a:rPr sz="2200" spc="-20" dirty="0">
                <a:latin typeface="Comic Sans MS"/>
                <a:cs typeface="Comic Sans MS"/>
              </a:rPr>
              <a:t>i</a:t>
            </a:r>
            <a:r>
              <a:rPr sz="2200" spc="-5" dirty="0">
                <a:latin typeface="Comic Sans MS"/>
                <a:cs typeface="Comic Sans MS"/>
              </a:rPr>
              <a:t>n</a:t>
            </a:r>
            <a:r>
              <a:rPr sz="2200" dirty="0">
                <a:latin typeface="Comic Sans MS"/>
                <a:cs typeface="Comic Sans MS"/>
              </a:rPr>
              <a:t>.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</a:t>
            </a:r>
            <a:r>
              <a:rPr sz="2200" spc="-40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n	he  </a:t>
            </a:r>
            <a:r>
              <a:rPr sz="2200" spc="-20" dirty="0">
                <a:latin typeface="Comic Sans MS"/>
                <a:cs typeface="Comic Sans MS"/>
              </a:rPr>
              <a:t>laughed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10" dirty="0">
                <a:latin typeface="Comic Sans MS"/>
                <a:cs typeface="Comic Sans MS"/>
              </a:rPr>
              <a:t>said, </a:t>
            </a:r>
            <a:r>
              <a:rPr sz="2200" spc="-15" dirty="0">
                <a:latin typeface="Comic Sans MS"/>
                <a:cs typeface="Comic Sans MS"/>
              </a:rPr>
              <a:t>"Why </a:t>
            </a:r>
            <a:r>
              <a:rPr sz="2200" spc="-20" dirty="0">
                <a:latin typeface="Comic Sans MS"/>
                <a:cs typeface="Comic Sans MS"/>
              </a:rPr>
              <a:t>not?"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15" dirty="0">
                <a:latin typeface="Comic Sans MS"/>
                <a:cs typeface="Comic Sans MS"/>
              </a:rPr>
              <a:t>slapped Elya</a:t>
            </a:r>
            <a:r>
              <a:rPr sz="2200" spc="28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on</a:t>
            </a:r>
            <a:endParaRPr sz="2200">
              <a:latin typeface="Comic Sans MS"/>
              <a:cs typeface="Comic Sans MS"/>
            </a:endParaRPr>
          </a:p>
          <a:p>
            <a:pPr marL="12700" marR="318770">
              <a:lnSpc>
                <a:spcPts val="3460"/>
              </a:lnSpc>
              <a:spcBef>
                <a:spcPts val="15"/>
              </a:spcBef>
            </a:pP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back. </a:t>
            </a:r>
            <a:r>
              <a:rPr sz="2200" spc="5" dirty="0">
                <a:latin typeface="Comic Sans MS"/>
                <a:cs typeface="Comic Sans MS"/>
              </a:rPr>
              <a:t>"It </a:t>
            </a:r>
            <a:r>
              <a:rPr sz="2200" spc="-25" dirty="0">
                <a:latin typeface="Comic Sans MS"/>
                <a:cs typeface="Comic Sans MS"/>
              </a:rPr>
              <a:t>doesn't </a:t>
            </a:r>
            <a:r>
              <a:rPr sz="2200" spc="-20" dirty="0">
                <a:latin typeface="Comic Sans MS"/>
                <a:cs typeface="Comic Sans MS"/>
              </a:rPr>
              <a:t>matter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me. </a:t>
            </a:r>
            <a:r>
              <a:rPr sz="2200" spc="5" dirty="0">
                <a:latin typeface="Comic Sans MS"/>
                <a:cs typeface="Comic Sans MS"/>
              </a:rPr>
              <a:t>A </a:t>
            </a:r>
            <a:r>
              <a:rPr sz="2200" dirty="0">
                <a:latin typeface="Comic Sans MS"/>
                <a:cs typeface="Comic Sans MS"/>
              </a:rPr>
              <a:t>pig is a  </a:t>
            </a:r>
            <a:r>
              <a:rPr sz="2200" spc="-20" dirty="0">
                <a:latin typeface="Comic Sans MS"/>
                <a:cs typeface="Comic Sans MS"/>
              </a:rPr>
              <a:t>pig."</a:t>
            </a:r>
            <a:endParaRPr sz="2200">
              <a:latin typeface="Comic Sans MS"/>
              <a:cs typeface="Comic Sans MS"/>
            </a:endParaRPr>
          </a:p>
          <a:p>
            <a:pPr marL="241300">
              <a:lnSpc>
                <a:spcPct val="100000"/>
              </a:lnSpc>
              <a:spcBef>
                <a:spcPts val="565"/>
              </a:spcBef>
            </a:pP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summoned </a:t>
            </a:r>
            <a:r>
              <a:rPr sz="2200" dirty="0">
                <a:latin typeface="Comic Sans MS"/>
                <a:cs typeface="Comic Sans MS"/>
              </a:rPr>
              <a:t>his</a:t>
            </a:r>
            <a:r>
              <a:rPr sz="2200" spc="-4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daughter.</a:t>
            </a:r>
            <a:endParaRPr sz="2200">
              <a:latin typeface="Comic Sans MS"/>
              <a:cs typeface="Comic Sans MS"/>
            </a:endParaRPr>
          </a:p>
          <a:p>
            <a:pPr marL="241300" marR="496570">
              <a:lnSpc>
                <a:spcPts val="3429"/>
              </a:lnSpc>
              <a:spcBef>
                <a:spcPts val="80"/>
              </a:spcBef>
              <a:tabLst>
                <a:tab pos="911225" algn="l"/>
                <a:tab pos="2044700" algn="l"/>
                <a:tab pos="2834005" algn="l"/>
                <a:tab pos="3638550" algn="l"/>
                <a:tab pos="4805680" algn="l"/>
                <a:tab pos="5397500" algn="l"/>
              </a:tabLst>
            </a:pPr>
            <a:r>
              <a:rPr sz="2200" spc="-30" dirty="0">
                <a:latin typeface="Comic Sans MS"/>
                <a:cs typeface="Comic Sans MS"/>
              </a:rPr>
              <a:t>El</a:t>
            </a:r>
            <a:r>
              <a:rPr sz="2200" spc="-25" dirty="0">
                <a:latin typeface="Comic Sans MS"/>
                <a:cs typeface="Comic Sans MS"/>
              </a:rPr>
              <a:t>y</a:t>
            </a:r>
            <a:r>
              <a:rPr sz="2200" dirty="0">
                <a:latin typeface="Comic Sans MS"/>
                <a:cs typeface="Comic Sans MS"/>
              </a:rPr>
              <a:t>a	</a:t>
            </a:r>
            <a:r>
              <a:rPr sz="2200" spc="5" dirty="0">
                <a:latin typeface="Comic Sans MS"/>
                <a:cs typeface="Comic Sans MS"/>
              </a:rPr>
              <a:t>b</a:t>
            </a:r>
            <a:r>
              <a:rPr sz="2200" spc="-30" dirty="0">
                <a:latin typeface="Comic Sans MS"/>
                <a:cs typeface="Comic Sans MS"/>
              </a:rPr>
              <a:t>l</a:t>
            </a:r>
            <a:r>
              <a:rPr sz="2200" spc="-20" dirty="0">
                <a:latin typeface="Comic Sans MS"/>
                <a:cs typeface="Comic Sans MS"/>
              </a:rPr>
              <a:t>us</a:t>
            </a:r>
            <a:r>
              <a:rPr sz="2200" dirty="0">
                <a:latin typeface="Comic Sans MS"/>
                <a:cs typeface="Comic Sans MS"/>
              </a:rPr>
              <a:t>h</a:t>
            </a:r>
            <a:r>
              <a:rPr sz="2200" spc="-40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d	w</a:t>
            </a:r>
            <a:r>
              <a:rPr sz="2200" spc="-30" dirty="0">
                <a:latin typeface="Comic Sans MS"/>
                <a:cs typeface="Comic Sans MS"/>
              </a:rPr>
              <a:t>h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n	</a:t>
            </a:r>
            <a:r>
              <a:rPr sz="2200" spc="-25" dirty="0">
                <a:latin typeface="Comic Sans MS"/>
                <a:cs typeface="Comic Sans MS"/>
              </a:rPr>
              <a:t>My</a:t>
            </a:r>
            <a:r>
              <a:rPr sz="2200" spc="-5" dirty="0">
                <a:latin typeface="Comic Sans MS"/>
                <a:cs typeface="Comic Sans MS"/>
              </a:rPr>
              <a:t>r</a:t>
            </a:r>
            <a:r>
              <a:rPr sz="2200" dirty="0">
                <a:latin typeface="Comic Sans MS"/>
                <a:cs typeface="Comic Sans MS"/>
              </a:rPr>
              <a:t>a	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spc="-5" dirty="0">
                <a:latin typeface="Comic Sans MS"/>
                <a:cs typeface="Comic Sans MS"/>
              </a:rPr>
              <a:t>n</a:t>
            </a:r>
            <a:r>
              <a:rPr sz="2200" spc="-15" dirty="0">
                <a:latin typeface="Comic Sans MS"/>
                <a:cs typeface="Comic Sans MS"/>
              </a:rPr>
              <a:t>t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spc="-5" dirty="0">
                <a:latin typeface="Comic Sans MS"/>
                <a:cs typeface="Comic Sans MS"/>
              </a:rPr>
              <a:t>r</a:t>
            </a:r>
            <a:r>
              <a:rPr sz="2200" spc="-40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d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he	</a:t>
            </a:r>
            <a:r>
              <a:rPr sz="2200" spc="-5" dirty="0">
                <a:latin typeface="Comic Sans MS"/>
                <a:cs typeface="Comic Sans MS"/>
              </a:rPr>
              <a:t>r</a:t>
            </a:r>
            <a:r>
              <a:rPr sz="2200" spc="-40" dirty="0">
                <a:latin typeface="Comic Sans MS"/>
                <a:cs typeface="Comic Sans MS"/>
              </a:rPr>
              <a:t>o</a:t>
            </a:r>
            <a:r>
              <a:rPr sz="2200" spc="-10" dirty="0">
                <a:latin typeface="Comic Sans MS"/>
                <a:cs typeface="Comic Sans MS"/>
              </a:rPr>
              <a:t>om</a:t>
            </a:r>
            <a:r>
              <a:rPr sz="2200" dirty="0">
                <a:latin typeface="Comic Sans MS"/>
                <a:cs typeface="Comic Sans MS"/>
              </a:rPr>
              <a:t>.  </a:t>
            </a:r>
            <a:r>
              <a:rPr sz="2200" spc="-20" dirty="0">
                <a:latin typeface="Comic Sans MS"/>
                <a:cs typeface="Comic Sans MS"/>
              </a:rPr>
              <a:t>"Good</a:t>
            </a:r>
            <a:r>
              <a:rPr sz="2200" spc="19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afternoon,</a:t>
            </a:r>
            <a:r>
              <a:rPr sz="2200" spc="19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Myra,"</a:t>
            </a:r>
            <a:r>
              <a:rPr sz="2200" spc="19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he</a:t>
            </a:r>
            <a:r>
              <a:rPr sz="2200" spc="21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said.</a:t>
            </a:r>
            <a:r>
              <a:rPr sz="2200" spc="18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She</a:t>
            </a:r>
            <a:r>
              <a:rPr sz="2200" spc="22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looked</a:t>
            </a:r>
            <a:endParaRPr sz="2200">
              <a:latin typeface="Comic Sans MS"/>
              <a:cs typeface="Comic Sans MS"/>
            </a:endParaRPr>
          </a:p>
          <a:p>
            <a:pPr marL="241300">
              <a:lnSpc>
                <a:spcPct val="100000"/>
              </a:lnSpc>
              <a:spcBef>
                <a:spcPts val="600"/>
              </a:spcBef>
            </a:pPr>
            <a:r>
              <a:rPr sz="2200" dirty="0">
                <a:latin typeface="Comic Sans MS"/>
                <a:cs typeface="Comic Sans MS"/>
              </a:rPr>
              <a:t>at </a:t>
            </a:r>
            <a:r>
              <a:rPr sz="2200" spc="-15" dirty="0">
                <a:latin typeface="Comic Sans MS"/>
                <a:cs typeface="Comic Sans MS"/>
              </a:rPr>
              <a:t>him. "You're </a:t>
            </a:r>
            <a:r>
              <a:rPr sz="2200" spc="-10" dirty="0">
                <a:latin typeface="Comic Sans MS"/>
                <a:cs typeface="Comic Sans MS"/>
              </a:rPr>
              <a:t>Elya, </a:t>
            </a:r>
            <a:r>
              <a:rPr sz="2200" spc="-15" dirty="0">
                <a:latin typeface="Comic Sans MS"/>
                <a:cs typeface="Comic Sans MS"/>
              </a:rPr>
              <a:t>right?" </a:t>
            </a:r>
            <a:r>
              <a:rPr sz="2200" dirty="0">
                <a:latin typeface="Comic Sans MS"/>
                <a:cs typeface="Comic Sans MS"/>
              </a:rPr>
              <a:t>she</a:t>
            </a:r>
            <a:r>
              <a:rPr sz="2200" spc="-16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asked.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57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6617970" cy="91268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228600" algn="r">
              <a:lnSpc>
                <a:spcPct val="131000"/>
              </a:lnSpc>
              <a:spcBef>
                <a:spcPts val="95"/>
              </a:spcBef>
              <a:tabLst>
                <a:tab pos="1383030" algn="l"/>
                <a:tab pos="2076450" algn="l"/>
                <a:tab pos="2149475" algn="l"/>
                <a:tab pos="2655570" algn="l"/>
                <a:tab pos="2704465" algn="l"/>
                <a:tab pos="3801745" algn="l"/>
                <a:tab pos="3909060" algn="l"/>
                <a:tab pos="4629150" algn="l"/>
                <a:tab pos="5260340" algn="l"/>
                <a:tab pos="6012815" algn="l"/>
              </a:tabLst>
            </a:pPr>
            <a:r>
              <a:rPr sz="2200" spc="-25" dirty="0">
                <a:latin typeface="Comic Sans MS"/>
                <a:cs typeface="Comic Sans MS"/>
              </a:rPr>
              <a:t>"My</a:t>
            </a:r>
            <a:r>
              <a:rPr sz="2200" spc="-5" dirty="0">
                <a:latin typeface="Comic Sans MS"/>
                <a:cs typeface="Comic Sans MS"/>
              </a:rPr>
              <a:t>r</a:t>
            </a:r>
            <a:r>
              <a:rPr sz="2200" spc="-35" dirty="0">
                <a:latin typeface="Comic Sans MS"/>
                <a:cs typeface="Comic Sans MS"/>
              </a:rPr>
              <a:t>a,</a:t>
            </a:r>
            <a:r>
              <a:rPr sz="2200" dirty="0">
                <a:latin typeface="Comic Sans MS"/>
                <a:cs typeface="Comic Sans MS"/>
              </a:rPr>
              <a:t>"	s</a:t>
            </a:r>
            <a:r>
              <a:rPr sz="2200" spc="-25" dirty="0">
                <a:latin typeface="Comic Sans MS"/>
                <a:cs typeface="Comic Sans MS"/>
              </a:rPr>
              <a:t>a</a:t>
            </a:r>
            <a:r>
              <a:rPr sz="2200" spc="-20" dirty="0">
                <a:latin typeface="Comic Sans MS"/>
                <a:cs typeface="Comic Sans MS"/>
              </a:rPr>
              <a:t>i</a:t>
            </a:r>
            <a:r>
              <a:rPr sz="2200" dirty="0">
                <a:latin typeface="Comic Sans MS"/>
                <a:cs typeface="Comic Sans MS"/>
              </a:rPr>
              <a:t>d	h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r		</a:t>
            </a:r>
            <a:r>
              <a:rPr sz="2200" spc="-20" dirty="0">
                <a:latin typeface="Comic Sans MS"/>
                <a:cs typeface="Comic Sans MS"/>
              </a:rPr>
              <a:t>f</a:t>
            </a:r>
            <a:r>
              <a:rPr sz="2200" spc="-30" dirty="0">
                <a:latin typeface="Comic Sans MS"/>
                <a:cs typeface="Comic Sans MS"/>
              </a:rPr>
              <a:t>a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</a:t>
            </a:r>
            <a:r>
              <a:rPr sz="2200" spc="-40" dirty="0">
                <a:latin typeface="Comic Sans MS"/>
                <a:cs typeface="Comic Sans MS"/>
              </a:rPr>
              <a:t>e</a:t>
            </a:r>
            <a:r>
              <a:rPr sz="2200" spc="-5" dirty="0">
                <a:latin typeface="Comic Sans MS"/>
                <a:cs typeface="Comic Sans MS"/>
              </a:rPr>
              <a:t>r</a:t>
            </a:r>
            <a:r>
              <a:rPr sz="2200" dirty="0">
                <a:latin typeface="Comic Sans MS"/>
                <a:cs typeface="Comic Sans MS"/>
              </a:rPr>
              <a:t>.	</a:t>
            </a:r>
            <a:r>
              <a:rPr sz="2200" spc="-5" dirty="0">
                <a:latin typeface="Comic Sans MS"/>
                <a:cs typeface="Comic Sans MS"/>
              </a:rPr>
              <a:t>"</a:t>
            </a:r>
            <a:r>
              <a:rPr sz="2200" spc="-10" dirty="0">
                <a:latin typeface="Comic Sans MS"/>
                <a:cs typeface="Comic Sans MS"/>
              </a:rPr>
              <a:t>E</a:t>
            </a:r>
            <a:r>
              <a:rPr sz="2200" spc="-30" dirty="0">
                <a:latin typeface="Comic Sans MS"/>
                <a:cs typeface="Comic Sans MS"/>
              </a:rPr>
              <a:t>l</a:t>
            </a:r>
            <a:r>
              <a:rPr sz="2200" spc="-25" dirty="0">
                <a:latin typeface="Comic Sans MS"/>
                <a:cs typeface="Comic Sans MS"/>
              </a:rPr>
              <a:t>y</a:t>
            </a:r>
            <a:r>
              <a:rPr sz="2200" dirty="0">
                <a:latin typeface="Comic Sans MS"/>
                <a:cs typeface="Comic Sans MS"/>
              </a:rPr>
              <a:t>a	and	</a:t>
            </a:r>
            <a:r>
              <a:rPr sz="2200" spc="-30" dirty="0">
                <a:latin typeface="Comic Sans MS"/>
                <a:cs typeface="Comic Sans MS"/>
              </a:rPr>
              <a:t>I</a:t>
            </a:r>
            <a:r>
              <a:rPr sz="2200" dirty="0">
                <a:latin typeface="Comic Sans MS"/>
                <a:cs typeface="Comic Sans MS"/>
              </a:rPr>
              <a:t>g</a:t>
            </a:r>
            <a:r>
              <a:rPr sz="2200" spc="-35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r	</a:t>
            </a:r>
            <a:r>
              <a:rPr sz="2200" spc="-30" dirty="0">
                <a:latin typeface="Comic Sans MS"/>
                <a:cs typeface="Comic Sans MS"/>
              </a:rPr>
              <a:t>h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-20" dirty="0">
                <a:latin typeface="Comic Sans MS"/>
                <a:cs typeface="Comic Sans MS"/>
              </a:rPr>
              <a:t>v</a:t>
            </a:r>
            <a:r>
              <a:rPr sz="2200" dirty="0">
                <a:latin typeface="Comic Sans MS"/>
                <a:cs typeface="Comic Sans MS"/>
              </a:rPr>
              <a:t>e  </a:t>
            </a:r>
            <a:r>
              <a:rPr sz="2200" spc="-15" dirty="0">
                <a:latin typeface="Comic Sans MS"/>
                <a:cs typeface="Comic Sans MS"/>
              </a:rPr>
              <a:t>each</a:t>
            </a:r>
            <a:r>
              <a:rPr sz="2200" spc="32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offered</a:t>
            </a:r>
            <a:r>
              <a:rPr sz="2200" spc="31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		pig	for</a:t>
            </a:r>
            <a:r>
              <a:rPr sz="2200" spc="34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your		</a:t>
            </a:r>
            <a:r>
              <a:rPr sz="2200" spc="-20" dirty="0">
                <a:latin typeface="Comic Sans MS"/>
                <a:cs typeface="Comic Sans MS"/>
              </a:rPr>
              <a:t>hand </a:t>
            </a:r>
            <a:r>
              <a:rPr sz="2200" spc="-10" dirty="0">
                <a:latin typeface="Comic Sans MS"/>
                <a:cs typeface="Comic Sans MS"/>
              </a:rPr>
              <a:t>in</a:t>
            </a:r>
            <a:r>
              <a:rPr sz="2200" spc="-7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marriage.</a:t>
            </a:r>
            <a:r>
              <a:rPr sz="2200" spc="28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It  </a:t>
            </a:r>
            <a:r>
              <a:rPr sz="2200" spc="-20" dirty="0">
                <a:latin typeface="Comic Sans MS"/>
                <a:cs typeface="Comic Sans MS"/>
              </a:rPr>
              <a:t>doesn't</a:t>
            </a:r>
            <a:r>
              <a:rPr sz="2200" spc="19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matter</a:t>
            </a:r>
            <a:r>
              <a:rPr sz="2200" spc="229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21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me.</a:t>
            </a:r>
            <a:r>
              <a:rPr sz="2200" spc="229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A</a:t>
            </a:r>
            <a:r>
              <a:rPr sz="2200" spc="21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pig</a:t>
            </a:r>
            <a:r>
              <a:rPr sz="2200" spc="229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is</a:t>
            </a:r>
            <a:r>
              <a:rPr sz="2200" spc="23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25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pig.</a:t>
            </a:r>
            <a:r>
              <a:rPr sz="2200" spc="15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So</a:t>
            </a:r>
            <a:r>
              <a:rPr sz="2200" spc="22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I</a:t>
            </a:r>
            <a:r>
              <a:rPr sz="2200" spc="229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will</a:t>
            </a:r>
            <a:r>
              <a:rPr sz="2200" spc="19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let </a:t>
            </a:r>
            <a:r>
              <a:rPr sz="2200" dirty="0">
                <a:latin typeface="Comic Sans MS"/>
                <a:cs typeface="Comic Sans MS"/>
              </a:rPr>
              <a:t> you </a:t>
            </a:r>
            <a:r>
              <a:rPr sz="2200" spc="-20" dirty="0">
                <a:latin typeface="Comic Sans MS"/>
                <a:cs typeface="Comic Sans MS"/>
              </a:rPr>
              <a:t>make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choice. </a:t>
            </a:r>
            <a:r>
              <a:rPr sz="2200" spc="-10" dirty="0">
                <a:latin typeface="Comic Sans MS"/>
                <a:cs typeface="Comic Sans MS"/>
              </a:rPr>
              <a:t>Whom </a:t>
            </a:r>
            <a:r>
              <a:rPr sz="2200" spc="-15" dirty="0">
                <a:latin typeface="Comic Sans MS"/>
                <a:cs typeface="Comic Sans MS"/>
              </a:rPr>
              <a:t>do </a:t>
            </a:r>
            <a:r>
              <a:rPr sz="2200" spc="-20" dirty="0">
                <a:latin typeface="Comic Sans MS"/>
                <a:cs typeface="Comic Sans MS"/>
              </a:rPr>
              <a:t>you </a:t>
            </a:r>
            <a:r>
              <a:rPr sz="2200" spc="-15" dirty="0">
                <a:latin typeface="Comic Sans MS"/>
                <a:cs typeface="Comic Sans MS"/>
              </a:rPr>
              <a:t>wish</a:t>
            </a:r>
            <a:r>
              <a:rPr sz="2200" spc="-22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-5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marry?" </a:t>
            </a:r>
            <a:r>
              <a:rPr sz="220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Myra looked confused. </a:t>
            </a:r>
            <a:r>
              <a:rPr sz="2200" spc="-20" dirty="0">
                <a:latin typeface="Comic Sans MS"/>
                <a:cs typeface="Comic Sans MS"/>
              </a:rPr>
              <a:t>"You </a:t>
            </a:r>
            <a:r>
              <a:rPr sz="2200" spc="-10" dirty="0">
                <a:latin typeface="Comic Sans MS"/>
                <a:cs typeface="Comic Sans MS"/>
              </a:rPr>
              <a:t>want </a:t>
            </a:r>
            <a:r>
              <a:rPr sz="2200" spc="-5" dirty="0">
                <a:latin typeface="Comic Sans MS"/>
                <a:cs typeface="Comic Sans MS"/>
              </a:rPr>
              <a:t>me to</a:t>
            </a:r>
            <a:r>
              <a:rPr sz="2200" spc="21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decide?"</a:t>
            </a:r>
            <a:endParaRPr sz="2200">
              <a:latin typeface="Comic Sans MS"/>
              <a:cs typeface="Comic Sans MS"/>
            </a:endParaRPr>
          </a:p>
          <a:p>
            <a:pPr marL="241300" marR="8255">
              <a:lnSpc>
                <a:spcPct val="131300"/>
              </a:lnSpc>
              <a:spcBef>
                <a:spcPts val="15"/>
              </a:spcBef>
              <a:tabLst>
                <a:tab pos="1128395" algn="l"/>
                <a:tab pos="1488440" algn="l"/>
                <a:tab pos="2383155" algn="l"/>
                <a:tab pos="3409950" algn="l"/>
                <a:tab pos="4131945" algn="l"/>
                <a:tab pos="5067300" algn="l"/>
                <a:tab pos="6223635" algn="l"/>
              </a:tabLst>
            </a:pPr>
            <a:r>
              <a:rPr sz="2200" spc="-20" dirty="0">
                <a:latin typeface="Comic Sans MS"/>
                <a:cs typeface="Comic Sans MS"/>
              </a:rPr>
              <a:t>"That's </a:t>
            </a:r>
            <a:r>
              <a:rPr sz="2200" spc="-15" dirty="0">
                <a:latin typeface="Comic Sans MS"/>
                <a:cs typeface="Comic Sans MS"/>
              </a:rPr>
              <a:t>right, </a:t>
            </a:r>
            <a:r>
              <a:rPr sz="2200" spc="-5" dirty="0">
                <a:latin typeface="Comic Sans MS"/>
                <a:cs typeface="Comic Sans MS"/>
              </a:rPr>
              <a:t>my </a:t>
            </a:r>
            <a:r>
              <a:rPr sz="2200" spc="-15" dirty="0">
                <a:latin typeface="Comic Sans MS"/>
                <a:cs typeface="Comic Sans MS"/>
              </a:rPr>
              <a:t>blossom," </a:t>
            </a:r>
            <a:r>
              <a:rPr sz="2200" spc="-10" dirty="0">
                <a:latin typeface="Comic Sans MS"/>
                <a:cs typeface="Comic Sans MS"/>
              </a:rPr>
              <a:t>said </a:t>
            </a:r>
            <a:r>
              <a:rPr sz="2200" spc="-5" dirty="0">
                <a:latin typeface="Comic Sans MS"/>
                <a:cs typeface="Comic Sans MS"/>
              </a:rPr>
              <a:t>her </a:t>
            </a:r>
            <a:r>
              <a:rPr sz="2200" spc="-15" dirty="0">
                <a:latin typeface="Comic Sans MS"/>
                <a:cs typeface="Comic Sans MS"/>
              </a:rPr>
              <a:t>father.  </a:t>
            </a:r>
            <a:r>
              <a:rPr sz="2200" spc="-25" dirty="0">
                <a:latin typeface="Comic Sans MS"/>
                <a:cs typeface="Comic Sans MS"/>
              </a:rPr>
              <a:t>"</a:t>
            </a:r>
            <a:r>
              <a:rPr sz="2200" spc="-10" dirty="0">
                <a:latin typeface="Comic Sans MS"/>
                <a:cs typeface="Comic Sans MS"/>
              </a:rPr>
              <a:t>G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,	I	</a:t>
            </a:r>
            <a:r>
              <a:rPr sz="2200" spc="-5" dirty="0">
                <a:latin typeface="Comic Sans MS"/>
                <a:cs typeface="Comic Sans MS"/>
              </a:rPr>
              <a:t>d</a:t>
            </a:r>
            <a:r>
              <a:rPr sz="2200" spc="-35" dirty="0">
                <a:latin typeface="Comic Sans MS"/>
                <a:cs typeface="Comic Sans MS"/>
              </a:rPr>
              <a:t>o</a:t>
            </a:r>
            <a:r>
              <a:rPr sz="2200" spc="-30" dirty="0">
                <a:latin typeface="Comic Sans MS"/>
                <a:cs typeface="Comic Sans MS"/>
              </a:rPr>
              <a:t>n</a:t>
            </a:r>
            <a:r>
              <a:rPr sz="2200" dirty="0">
                <a:latin typeface="Comic Sans MS"/>
                <a:cs typeface="Comic Sans MS"/>
              </a:rPr>
              <a:t>'t	</a:t>
            </a:r>
            <a:r>
              <a:rPr sz="2200" spc="-20" dirty="0">
                <a:latin typeface="Comic Sans MS"/>
                <a:cs typeface="Comic Sans MS"/>
              </a:rPr>
              <a:t>k</a:t>
            </a:r>
            <a:r>
              <a:rPr sz="2200" spc="-5" dirty="0">
                <a:latin typeface="Comic Sans MS"/>
                <a:cs typeface="Comic Sans MS"/>
              </a:rPr>
              <a:t>n</a:t>
            </a:r>
            <a:r>
              <a:rPr sz="2200" spc="-40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w</a:t>
            </a:r>
            <a:r>
              <a:rPr sz="2200" spc="-35" dirty="0">
                <a:latin typeface="Comic Sans MS"/>
                <a:cs typeface="Comic Sans MS"/>
              </a:rPr>
              <a:t>,</a:t>
            </a:r>
            <a:r>
              <a:rPr sz="2200" dirty="0">
                <a:latin typeface="Comic Sans MS"/>
                <a:cs typeface="Comic Sans MS"/>
              </a:rPr>
              <a:t>"	</a:t>
            </a:r>
            <a:r>
              <a:rPr sz="2200" spc="-20" dirty="0">
                <a:latin typeface="Comic Sans MS"/>
                <a:cs typeface="Comic Sans MS"/>
              </a:rPr>
              <a:t>s</a:t>
            </a:r>
            <a:r>
              <a:rPr sz="2200" spc="-30" dirty="0">
                <a:latin typeface="Comic Sans MS"/>
                <a:cs typeface="Comic Sans MS"/>
              </a:rPr>
              <a:t>a</a:t>
            </a:r>
            <a:r>
              <a:rPr sz="2200" spc="-5" dirty="0">
                <a:latin typeface="Comic Sans MS"/>
                <a:cs typeface="Comic Sans MS"/>
              </a:rPr>
              <a:t>i</a:t>
            </a:r>
            <a:r>
              <a:rPr sz="2200" dirty="0">
                <a:latin typeface="Comic Sans MS"/>
                <a:cs typeface="Comic Sans MS"/>
              </a:rPr>
              <a:t>d	</a:t>
            </a:r>
            <a:r>
              <a:rPr sz="2200" spc="-25" dirty="0">
                <a:latin typeface="Comic Sans MS"/>
                <a:cs typeface="Comic Sans MS"/>
              </a:rPr>
              <a:t>My</a:t>
            </a:r>
            <a:r>
              <a:rPr sz="2200" spc="-5" dirty="0">
                <a:latin typeface="Comic Sans MS"/>
                <a:cs typeface="Comic Sans MS"/>
              </a:rPr>
              <a:t>ra</a:t>
            </a:r>
            <a:r>
              <a:rPr sz="2200" dirty="0">
                <a:latin typeface="Comic Sans MS"/>
                <a:cs typeface="Comic Sans MS"/>
              </a:rPr>
              <a:t>.	</a:t>
            </a:r>
            <a:r>
              <a:rPr sz="2200" spc="-25" dirty="0">
                <a:latin typeface="Comic Sans MS"/>
                <a:cs typeface="Comic Sans MS"/>
              </a:rPr>
              <a:t>"</a:t>
            </a:r>
            <a:r>
              <a:rPr sz="2200" spc="-10" dirty="0">
                <a:latin typeface="Comic Sans MS"/>
                <a:cs typeface="Comic Sans MS"/>
              </a:rPr>
              <a:t>W</a:t>
            </a:r>
            <a:r>
              <a:rPr sz="2200" spc="-30" dirty="0">
                <a:latin typeface="Comic Sans MS"/>
                <a:cs typeface="Comic Sans MS"/>
              </a:rPr>
              <a:t>h</a:t>
            </a:r>
            <a:r>
              <a:rPr sz="2200" spc="-5" dirty="0">
                <a:latin typeface="Comic Sans MS"/>
                <a:cs typeface="Comic Sans MS"/>
              </a:rPr>
              <a:t>i</a:t>
            </a:r>
            <a:r>
              <a:rPr sz="2200" spc="-25" dirty="0">
                <a:latin typeface="Comic Sans MS"/>
                <a:cs typeface="Comic Sans MS"/>
              </a:rPr>
              <a:t>c</a:t>
            </a:r>
            <a:r>
              <a:rPr sz="2200" dirty="0">
                <a:latin typeface="Comic Sans MS"/>
                <a:cs typeface="Comic Sans MS"/>
              </a:rPr>
              <a:t>h	pig  weighs </a:t>
            </a:r>
            <a:r>
              <a:rPr sz="2200" spc="-15" dirty="0">
                <a:latin typeface="Comic Sans MS"/>
                <a:cs typeface="Comic Sans MS"/>
              </a:rPr>
              <a:t>more?" </a:t>
            </a:r>
            <a:r>
              <a:rPr sz="2200" spc="-20" dirty="0">
                <a:latin typeface="Comic Sans MS"/>
                <a:cs typeface="Comic Sans MS"/>
              </a:rPr>
              <a:t>"They </a:t>
            </a:r>
            <a:r>
              <a:rPr sz="2200" spc="-15" dirty="0">
                <a:latin typeface="Comic Sans MS"/>
                <a:cs typeface="Comic Sans MS"/>
              </a:rPr>
              <a:t>both weigh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same," </a:t>
            </a:r>
            <a:r>
              <a:rPr sz="2200" spc="-10" dirty="0">
                <a:latin typeface="Comic Sans MS"/>
                <a:cs typeface="Comic Sans MS"/>
              </a:rPr>
              <a:t>said  </a:t>
            </a:r>
            <a:r>
              <a:rPr sz="2200" spc="-5" dirty="0">
                <a:latin typeface="Comic Sans MS"/>
                <a:cs typeface="Comic Sans MS"/>
              </a:rPr>
              <a:t>her</a:t>
            </a:r>
            <a:r>
              <a:rPr sz="2200" spc="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father.</a:t>
            </a:r>
            <a:endParaRPr sz="2200">
              <a:latin typeface="Comic Sans MS"/>
              <a:cs typeface="Comic Sans MS"/>
            </a:endParaRPr>
          </a:p>
          <a:p>
            <a:pPr marL="12700" marR="9525" indent="228600" algn="just">
              <a:lnSpc>
                <a:spcPct val="130900"/>
              </a:lnSpc>
              <a:spcBef>
                <a:spcPts val="5"/>
              </a:spcBef>
            </a:pPr>
            <a:r>
              <a:rPr sz="2200" spc="-20" dirty="0">
                <a:latin typeface="Comic Sans MS"/>
                <a:cs typeface="Comic Sans MS"/>
              </a:rPr>
              <a:t>"Golly," </a:t>
            </a:r>
            <a:r>
              <a:rPr sz="2200" spc="-15" dirty="0">
                <a:latin typeface="Comic Sans MS"/>
                <a:cs typeface="Comic Sans MS"/>
              </a:rPr>
              <a:t>said </a:t>
            </a:r>
            <a:r>
              <a:rPr sz="2200" spc="-10" dirty="0">
                <a:latin typeface="Comic Sans MS"/>
                <a:cs typeface="Comic Sans MS"/>
              </a:rPr>
              <a:t>Myra, </a:t>
            </a:r>
            <a:r>
              <a:rPr sz="2200" dirty="0">
                <a:latin typeface="Comic Sans MS"/>
                <a:cs typeface="Comic Sans MS"/>
              </a:rPr>
              <a:t>"I </a:t>
            </a:r>
            <a:r>
              <a:rPr sz="2200" spc="-15" dirty="0">
                <a:latin typeface="Comic Sans MS"/>
                <a:cs typeface="Comic Sans MS"/>
              </a:rPr>
              <a:t>guess </a:t>
            </a:r>
            <a:r>
              <a:rPr sz="2200" dirty="0">
                <a:latin typeface="Comic Sans MS"/>
                <a:cs typeface="Comic Sans MS"/>
              </a:rPr>
              <a:t>I </a:t>
            </a:r>
            <a:r>
              <a:rPr sz="2200" spc="-15" dirty="0">
                <a:latin typeface="Comic Sans MS"/>
                <a:cs typeface="Comic Sans MS"/>
              </a:rPr>
              <a:t>choose </a:t>
            </a:r>
            <a:r>
              <a:rPr sz="2200" spc="-5" dirty="0">
                <a:latin typeface="Comic Sans MS"/>
                <a:cs typeface="Comic Sans MS"/>
              </a:rPr>
              <a:t>Elya— No,  </a:t>
            </a:r>
            <a:r>
              <a:rPr sz="2200" spc="-15" dirty="0">
                <a:latin typeface="Comic Sans MS"/>
                <a:cs typeface="Comic Sans MS"/>
              </a:rPr>
              <a:t>Igor. </a:t>
            </a:r>
            <a:r>
              <a:rPr sz="2200" dirty="0">
                <a:latin typeface="Comic Sans MS"/>
                <a:cs typeface="Comic Sans MS"/>
              </a:rPr>
              <a:t>No, </a:t>
            </a:r>
            <a:r>
              <a:rPr sz="2200" spc="-15" dirty="0">
                <a:latin typeface="Comic Sans MS"/>
                <a:cs typeface="Comic Sans MS"/>
              </a:rPr>
              <a:t>Elya. </a:t>
            </a:r>
            <a:r>
              <a:rPr sz="2200" spc="-5" dirty="0">
                <a:latin typeface="Comic Sans MS"/>
                <a:cs typeface="Comic Sans MS"/>
              </a:rPr>
              <a:t>No, </a:t>
            </a:r>
            <a:r>
              <a:rPr sz="2200" spc="-15" dirty="0">
                <a:latin typeface="Comic Sans MS"/>
                <a:cs typeface="Comic Sans MS"/>
              </a:rPr>
              <a:t>Igor. </a:t>
            </a:r>
            <a:r>
              <a:rPr sz="2200" spc="-5" dirty="0">
                <a:latin typeface="Comic Sans MS"/>
                <a:cs typeface="Comic Sans MS"/>
              </a:rPr>
              <a:t>Oh, </a:t>
            </a:r>
            <a:r>
              <a:rPr sz="2200" dirty="0">
                <a:latin typeface="Comic Sans MS"/>
                <a:cs typeface="Comic Sans MS"/>
              </a:rPr>
              <a:t>I </a:t>
            </a:r>
            <a:r>
              <a:rPr sz="2200" spc="-5" dirty="0">
                <a:latin typeface="Comic Sans MS"/>
                <a:cs typeface="Comic Sans MS"/>
              </a:rPr>
              <a:t>know! I'll </a:t>
            </a:r>
            <a:r>
              <a:rPr sz="2200" dirty="0">
                <a:latin typeface="Comic Sans MS"/>
                <a:cs typeface="Comic Sans MS"/>
              </a:rPr>
              <a:t>think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a  </a:t>
            </a:r>
            <a:r>
              <a:rPr sz="2200" spc="-5" dirty="0">
                <a:latin typeface="Comic Sans MS"/>
                <a:cs typeface="Comic Sans MS"/>
              </a:rPr>
              <a:t>number between one </a:t>
            </a:r>
            <a:r>
              <a:rPr sz="2200" spc="5" dirty="0">
                <a:latin typeface="Comic Sans MS"/>
                <a:cs typeface="Comic Sans MS"/>
              </a:rPr>
              <a:t>and </a:t>
            </a:r>
            <a:r>
              <a:rPr sz="2200" dirty="0">
                <a:latin typeface="Comic Sans MS"/>
                <a:cs typeface="Comic Sans MS"/>
              </a:rPr>
              <a:t>ten. </a:t>
            </a:r>
            <a:r>
              <a:rPr sz="2200" spc="-5" dirty="0">
                <a:latin typeface="Comic Sans MS"/>
                <a:cs typeface="Comic Sans MS"/>
              </a:rPr>
              <a:t>I'll </a:t>
            </a:r>
            <a:r>
              <a:rPr sz="2200" dirty="0">
                <a:latin typeface="Comic Sans MS"/>
                <a:cs typeface="Comic Sans MS"/>
              </a:rPr>
              <a:t>marry</a:t>
            </a:r>
            <a:r>
              <a:rPr sz="2200" spc="17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whoever</a:t>
            </a:r>
            <a:endParaRPr sz="2200">
              <a:latin typeface="Comic Sans MS"/>
              <a:cs typeface="Comic Sans MS"/>
            </a:endParaRPr>
          </a:p>
          <a:p>
            <a:pPr marL="241300" marR="623570" indent="-228600" algn="just">
              <a:lnSpc>
                <a:spcPct val="130900"/>
              </a:lnSpc>
              <a:spcBef>
                <a:spcPts val="25"/>
              </a:spcBef>
            </a:pPr>
            <a:r>
              <a:rPr sz="2200" dirty="0">
                <a:latin typeface="Comic Sans MS"/>
                <a:cs typeface="Comic Sans MS"/>
              </a:rPr>
              <a:t>guesses the </a:t>
            </a:r>
            <a:r>
              <a:rPr sz="2200" spc="-5" dirty="0">
                <a:latin typeface="Comic Sans MS"/>
                <a:cs typeface="Comic Sans MS"/>
              </a:rPr>
              <a:t>closest </a:t>
            </a:r>
            <a:r>
              <a:rPr sz="2200" spc="-20" dirty="0">
                <a:latin typeface="Comic Sans MS"/>
                <a:cs typeface="Comic Sans MS"/>
              </a:rPr>
              <a:t>number. Okay, </a:t>
            </a:r>
            <a:r>
              <a:rPr sz="2200" spc="-15" dirty="0">
                <a:latin typeface="Comic Sans MS"/>
                <a:cs typeface="Comic Sans MS"/>
              </a:rPr>
              <a:t>I'm</a:t>
            </a:r>
            <a:r>
              <a:rPr sz="2200" spc="-36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ready."  </a:t>
            </a:r>
            <a:r>
              <a:rPr sz="2200" spc="-5" dirty="0">
                <a:latin typeface="Comic Sans MS"/>
                <a:cs typeface="Comic Sans MS"/>
              </a:rPr>
              <a:t>"Ten," </a:t>
            </a:r>
            <a:r>
              <a:rPr sz="2200" dirty="0">
                <a:latin typeface="Comic Sans MS"/>
                <a:cs typeface="Comic Sans MS"/>
              </a:rPr>
              <a:t>guessed</a:t>
            </a:r>
            <a:r>
              <a:rPr sz="2200" spc="-3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Igor.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600"/>
              </a:spcBef>
            </a:pPr>
            <a:r>
              <a:rPr sz="2200" dirty="0">
                <a:latin typeface="Comic Sans MS"/>
                <a:cs typeface="Comic Sans MS"/>
              </a:rPr>
              <a:t>Elya </a:t>
            </a:r>
            <a:r>
              <a:rPr sz="2200" spc="5" dirty="0">
                <a:latin typeface="Comic Sans MS"/>
                <a:cs typeface="Comic Sans MS"/>
              </a:rPr>
              <a:t>said</a:t>
            </a:r>
            <a:r>
              <a:rPr sz="2200" spc="-3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nothing.</a:t>
            </a:r>
            <a:endParaRPr sz="2200">
              <a:latin typeface="Comic Sans MS"/>
              <a:cs typeface="Comic Sans MS"/>
            </a:endParaRPr>
          </a:p>
          <a:p>
            <a:pPr marL="241300" marR="8890" algn="just">
              <a:lnSpc>
                <a:spcPts val="3270"/>
              </a:lnSpc>
              <a:spcBef>
                <a:spcPts val="185"/>
              </a:spcBef>
            </a:pPr>
            <a:r>
              <a:rPr sz="2200" dirty="0">
                <a:latin typeface="Comic Sans MS"/>
                <a:cs typeface="Comic Sans MS"/>
              </a:rPr>
              <a:t>"Elya?" </a:t>
            </a:r>
            <a:r>
              <a:rPr sz="2200" spc="-5" dirty="0">
                <a:latin typeface="Comic Sans MS"/>
                <a:cs typeface="Comic Sans MS"/>
              </a:rPr>
              <a:t>said Myra. "What number </a:t>
            </a:r>
            <a:r>
              <a:rPr sz="2200" dirty="0">
                <a:latin typeface="Comic Sans MS"/>
                <a:cs typeface="Comic Sans MS"/>
              </a:rPr>
              <a:t>do you </a:t>
            </a:r>
            <a:r>
              <a:rPr sz="2200" spc="-5" dirty="0">
                <a:latin typeface="Comic Sans MS"/>
                <a:cs typeface="Comic Sans MS"/>
              </a:rPr>
              <a:t>guess?"  </a:t>
            </a:r>
            <a:r>
              <a:rPr sz="2200" spc="-20" dirty="0">
                <a:latin typeface="Comic Sans MS"/>
                <a:cs typeface="Comic Sans MS"/>
              </a:rPr>
              <a:t>Elya didn't </a:t>
            </a:r>
            <a:r>
              <a:rPr sz="2200" spc="-15" dirty="0">
                <a:latin typeface="Comic Sans MS"/>
                <a:cs typeface="Comic Sans MS"/>
              </a:rPr>
              <a:t>pick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20" dirty="0">
                <a:latin typeface="Comic Sans MS"/>
                <a:cs typeface="Comic Sans MS"/>
              </a:rPr>
              <a:t>number. </a:t>
            </a:r>
            <a:r>
              <a:rPr sz="2200" spc="-15" dirty="0">
                <a:latin typeface="Comic Sans MS"/>
                <a:cs typeface="Comic Sans MS"/>
              </a:rPr>
              <a:t>"Marry</a:t>
            </a:r>
            <a:r>
              <a:rPr sz="2200" spc="509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Igor," </a:t>
            </a:r>
            <a:r>
              <a:rPr sz="2200" dirty="0">
                <a:latin typeface="Comic Sans MS"/>
                <a:cs typeface="Comic Sans MS"/>
              </a:rPr>
              <a:t>he</a:t>
            </a:r>
            <a:endParaRPr sz="2200">
              <a:latin typeface="Comic Sans MS"/>
              <a:cs typeface="Comic Sans MS"/>
            </a:endParaRPr>
          </a:p>
          <a:p>
            <a:pPr marL="12700" marR="10160" algn="just">
              <a:lnSpc>
                <a:spcPts val="3460"/>
              </a:lnSpc>
              <a:spcBef>
                <a:spcPts val="30"/>
              </a:spcBef>
            </a:pPr>
            <a:r>
              <a:rPr sz="2200" spc="-20" dirty="0">
                <a:latin typeface="Comic Sans MS"/>
                <a:cs typeface="Comic Sans MS"/>
              </a:rPr>
              <a:t>muttered. </a:t>
            </a:r>
            <a:r>
              <a:rPr sz="2200" spc="-10" dirty="0">
                <a:latin typeface="Comic Sans MS"/>
                <a:cs typeface="Comic Sans MS"/>
              </a:rPr>
              <a:t>"You </a:t>
            </a:r>
            <a:r>
              <a:rPr sz="2200" spc="-20" dirty="0">
                <a:latin typeface="Comic Sans MS"/>
                <a:cs typeface="Comic Sans MS"/>
              </a:rPr>
              <a:t>can </a:t>
            </a:r>
            <a:r>
              <a:rPr sz="2200" spc="-10" dirty="0">
                <a:latin typeface="Comic Sans MS"/>
                <a:cs typeface="Comic Sans MS"/>
              </a:rPr>
              <a:t>keep </a:t>
            </a:r>
            <a:r>
              <a:rPr sz="2200" spc="-5" dirty="0">
                <a:latin typeface="Comic Sans MS"/>
                <a:cs typeface="Comic Sans MS"/>
              </a:rPr>
              <a:t>my </a:t>
            </a:r>
            <a:r>
              <a:rPr sz="2200" spc="-15" dirty="0">
                <a:latin typeface="Comic Sans MS"/>
                <a:cs typeface="Comic Sans MS"/>
              </a:rPr>
              <a:t>pig </a:t>
            </a:r>
            <a:r>
              <a:rPr sz="2200" dirty="0">
                <a:latin typeface="Comic Sans MS"/>
                <a:cs typeface="Comic Sans MS"/>
              </a:rPr>
              <a:t>as a </a:t>
            </a:r>
            <a:r>
              <a:rPr sz="2200" spc="-5" dirty="0">
                <a:latin typeface="Comic Sans MS"/>
                <a:cs typeface="Comic Sans MS"/>
              </a:rPr>
              <a:t>wedding  present."</a:t>
            </a:r>
            <a:endParaRPr sz="22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6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</a:pP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next time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water </a:t>
            </a:r>
            <a:r>
              <a:rPr sz="2200" spc="-20" dirty="0">
                <a:latin typeface="Comic Sans MS"/>
                <a:cs typeface="Comic Sans MS"/>
              </a:rPr>
              <a:t>truck </a:t>
            </a:r>
            <a:r>
              <a:rPr sz="2200" spc="-15" dirty="0">
                <a:latin typeface="Comic Sans MS"/>
                <a:cs typeface="Comic Sans MS"/>
              </a:rPr>
              <a:t>came </a:t>
            </a:r>
            <a:r>
              <a:rPr sz="2200" dirty="0">
                <a:latin typeface="Comic Sans MS"/>
                <a:cs typeface="Comic Sans MS"/>
              </a:rPr>
              <a:t>it</a:t>
            </a:r>
            <a:r>
              <a:rPr sz="2200" spc="-29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was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58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6603365" cy="874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53365" algn="just">
              <a:lnSpc>
                <a:spcPct val="130900"/>
              </a:lnSpc>
              <a:spcBef>
                <a:spcPts val="100"/>
              </a:spcBef>
            </a:pPr>
            <a:r>
              <a:rPr sz="2200" spc="-20" dirty="0">
                <a:latin typeface="Comic Sans MS"/>
                <a:cs typeface="Comic Sans MS"/>
              </a:rPr>
              <a:t>driven </a:t>
            </a:r>
            <a:r>
              <a:rPr sz="2200" spc="5" dirty="0">
                <a:latin typeface="Comic Sans MS"/>
                <a:cs typeface="Comic Sans MS"/>
              </a:rPr>
              <a:t>by Mr. </a:t>
            </a:r>
            <a:r>
              <a:rPr sz="2200" spc="-20" dirty="0">
                <a:latin typeface="Comic Sans MS"/>
                <a:cs typeface="Comic Sans MS"/>
              </a:rPr>
              <a:t>Pendanski, </a:t>
            </a:r>
            <a:r>
              <a:rPr sz="2200" spc="5" dirty="0">
                <a:latin typeface="Comic Sans MS"/>
                <a:cs typeface="Comic Sans MS"/>
              </a:rPr>
              <a:t>who </a:t>
            </a:r>
            <a:r>
              <a:rPr sz="2200" dirty="0">
                <a:latin typeface="Comic Sans MS"/>
                <a:cs typeface="Comic Sans MS"/>
              </a:rPr>
              <a:t>also </a:t>
            </a:r>
            <a:r>
              <a:rPr sz="2200" spc="-15" dirty="0">
                <a:latin typeface="Comic Sans MS"/>
                <a:cs typeface="Comic Sans MS"/>
              </a:rPr>
              <a:t>brought sack  </a:t>
            </a:r>
            <a:r>
              <a:rPr sz="2200" spc="-20" dirty="0">
                <a:latin typeface="Comic Sans MS"/>
                <a:cs typeface="Comic Sans MS"/>
              </a:rPr>
              <a:t>lunches. </a:t>
            </a:r>
            <a:r>
              <a:rPr sz="2200" spc="-15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sat </a:t>
            </a:r>
            <a:r>
              <a:rPr sz="2200" spc="-15" dirty="0">
                <a:latin typeface="Comic Sans MS"/>
                <a:cs typeface="Comic Sans MS"/>
              </a:rPr>
              <a:t>with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10" dirty="0">
                <a:latin typeface="Comic Sans MS"/>
                <a:cs typeface="Comic Sans MS"/>
              </a:rPr>
              <a:t>back </a:t>
            </a:r>
            <a:r>
              <a:rPr sz="2200" spc="-15" dirty="0">
                <a:latin typeface="Comic Sans MS"/>
                <a:cs typeface="Comic Sans MS"/>
              </a:rPr>
              <a:t>against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15" dirty="0">
                <a:latin typeface="Comic Sans MS"/>
                <a:cs typeface="Comic Sans MS"/>
              </a:rPr>
              <a:t>pile 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-15" dirty="0">
                <a:latin typeface="Comic Sans MS"/>
                <a:cs typeface="Comic Sans MS"/>
              </a:rPr>
              <a:t>dirt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15" dirty="0">
                <a:latin typeface="Comic Sans MS"/>
                <a:cs typeface="Comic Sans MS"/>
              </a:rPr>
              <a:t>ate.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had a </a:t>
            </a:r>
            <a:r>
              <a:rPr sz="2200" spc="-5" dirty="0">
                <a:latin typeface="Comic Sans MS"/>
                <a:cs typeface="Comic Sans MS"/>
              </a:rPr>
              <a:t>baloney </a:t>
            </a:r>
            <a:r>
              <a:rPr sz="2200" dirty="0">
                <a:latin typeface="Comic Sans MS"/>
                <a:cs typeface="Comic Sans MS"/>
              </a:rPr>
              <a:t>sandwich,  </a:t>
            </a:r>
            <a:r>
              <a:rPr sz="2200" spc="-5" dirty="0">
                <a:latin typeface="Comic Sans MS"/>
                <a:cs typeface="Comic Sans MS"/>
              </a:rPr>
              <a:t>potato </a:t>
            </a:r>
            <a:r>
              <a:rPr sz="2200" dirty="0">
                <a:latin typeface="Comic Sans MS"/>
                <a:cs typeface="Comic Sans MS"/>
              </a:rPr>
              <a:t>chips, and a large chocolate-chip</a:t>
            </a:r>
            <a:r>
              <a:rPr sz="2200" spc="-10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cookie.</a:t>
            </a:r>
            <a:endParaRPr sz="2200">
              <a:latin typeface="Comic Sans MS"/>
              <a:cs typeface="Comic Sans MS"/>
            </a:endParaRPr>
          </a:p>
          <a:p>
            <a:pPr marL="241300">
              <a:lnSpc>
                <a:spcPct val="100000"/>
              </a:lnSpc>
              <a:spcBef>
                <a:spcPts val="820"/>
              </a:spcBef>
              <a:tabLst>
                <a:tab pos="1062990" algn="l"/>
                <a:tab pos="1651000" algn="l"/>
                <a:tab pos="2711450" algn="l"/>
              </a:tabLst>
            </a:pPr>
            <a:r>
              <a:rPr sz="2200" dirty="0">
                <a:latin typeface="Comic Sans MS"/>
                <a:cs typeface="Comic Sans MS"/>
              </a:rPr>
              <a:t>"How	you	doin'?"	</a:t>
            </a:r>
            <a:r>
              <a:rPr sz="2200" spc="-5" dirty="0">
                <a:latin typeface="Comic Sans MS"/>
                <a:cs typeface="Comic Sans MS"/>
              </a:rPr>
              <a:t>asked</a:t>
            </a:r>
            <a:endParaRPr sz="2200">
              <a:latin typeface="Comic Sans MS"/>
              <a:cs typeface="Comic Sans MS"/>
            </a:endParaRPr>
          </a:p>
          <a:p>
            <a:pPr marL="241300" marR="3136265">
              <a:lnSpc>
                <a:spcPct val="131000"/>
              </a:lnSpc>
              <a:spcBef>
                <a:spcPts val="20"/>
              </a:spcBef>
            </a:pPr>
            <a:r>
              <a:rPr sz="2200" dirty="0">
                <a:latin typeface="Comic Sans MS"/>
                <a:cs typeface="Comic Sans MS"/>
              </a:rPr>
              <a:t>Magnet. </a:t>
            </a:r>
            <a:r>
              <a:rPr sz="2200" spc="-5" dirty="0">
                <a:latin typeface="Comic Sans MS"/>
                <a:cs typeface="Comic Sans MS"/>
              </a:rPr>
              <a:t>"Not </a:t>
            </a:r>
            <a:r>
              <a:rPr sz="2200" dirty="0">
                <a:latin typeface="Comic Sans MS"/>
                <a:cs typeface="Comic Sans MS"/>
              </a:rPr>
              <a:t>real</a:t>
            </a:r>
            <a:r>
              <a:rPr sz="2200" spc="-11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good,"  </a:t>
            </a:r>
            <a:r>
              <a:rPr sz="2200" spc="5" dirty="0">
                <a:latin typeface="Comic Sans MS"/>
                <a:cs typeface="Comic Sans MS"/>
              </a:rPr>
              <a:t>said</a:t>
            </a:r>
            <a:r>
              <a:rPr sz="2200" spc="-2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Stanley.</a:t>
            </a:r>
            <a:endParaRPr sz="2200">
              <a:latin typeface="Comic Sans MS"/>
              <a:cs typeface="Comic Sans MS"/>
            </a:endParaRPr>
          </a:p>
          <a:p>
            <a:pPr marL="241300" marR="5080">
              <a:lnSpc>
                <a:spcPct val="116399"/>
              </a:lnSpc>
              <a:spcBef>
                <a:spcPts val="384"/>
              </a:spcBef>
              <a:tabLst>
                <a:tab pos="1212215" algn="l"/>
                <a:tab pos="1836420" algn="l"/>
                <a:tab pos="2640330" algn="l"/>
                <a:tab pos="3599815" algn="l"/>
                <a:tab pos="4224655" algn="l"/>
                <a:tab pos="5625465" algn="l"/>
              </a:tabLst>
            </a:pPr>
            <a:r>
              <a:rPr sz="2200" spc="-5" dirty="0">
                <a:latin typeface="Comic Sans MS"/>
                <a:cs typeface="Comic Sans MS"/>
              </a:rPr>
              <a:t>"</a:t>
            </a:r>
            <a:r>
              <a:rPr sz="2200" spc="5" dirty="0">
                <a:latin typeface="Comic Sans MS"/>
                <a:cs typeface="Comic Sans MS"/>
              </a:rPr>
              <a:t>W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l</a:t>
            </a:r>
            <a:r>
              <a:rPr sz="2200" spc="-15" dirty="0">
                <a:latin typeface="Comic Sans MS"/>
                <a:cs typeface="Comic Sans MS"/>
              </a:rPr>
              <a:t>l</a:t>
            </a:r>
            <a:r>
              <a:rPr sz="2200" dirty="0">
                <a:latin typeface="Comic Sans MS"/>
                <a:cs typeface="Comic Sans MS"/>
              </a:rPr>
              <a:t>,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he	</a:t>
            </a:r>
            <a:r>
              <a:rPr sz="2200" spc="-5" dirty="0">
                <a:latin typeface="Comic Sans MS"/>
                <a:cs typeface="Comic Sans MS"/>
              </a:rPr>
              <a:t>f</a:t>
            </a:r>
            <a:r>
              <a:rPr sz="2200" spc="5" dirty="0">
                <a:latin typeface="Comic Sans MS"/>
                <a:cs typeface="Comic Sans MS"/>
              </a:rPr>
              <a:t>i</a:t>
            </a:r>
            <a:r>
              <a:rPr sz="2200" spc="-5" dirty="0">
                <a:latin typeface="Comic Sans MS"/>
                <a:cs typeface="Comic Sans MS"/>
              </a:rPr>
              <a:t>rs</a:t>
            </a:r>
            <a:r>
              <a:rPr sz="2200" dirty="0">
                <a:latin typeface="Comic Sans MS"/>
                <a:cs typeface="Comic Sans MS"/>
              </a:rPr>
              <a:t>t	h</a:t>
            </a:r>
            <a:r>
              <a:rPr sz="2200" spc="-15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l</a:t>
            </a:r>
            <a:r>
              <a:rPr sz="2200" spc="-20" dirty="0">
                <a:latin typeface="Comic Sans MS"/>
                <a:cs typeface="Comic Sans MS"/>
              </a:rPr>
              <a:t>e'</a:t>
            </a:r>
            <a:r>
              <a:rPr sz="2200" dirty="0">
                <a:latin typeface="Comic Sans MS"/>
                <a:cs typeface="Comic Sans MS"/>
              </a:rPr>
              <a:t>s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he	h</a:t>
            </a:r>
            <a:r>
              <a:rPr sz="2200" spc="-10" dirty="0">
                <a:latin typeface="Comic Sans MS"/>
                <a:cs typeface="Comic Sans MS"/>
              </a:rPr>
              <a:t>a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spc="-5" dirty="0">
                <a:latin typeface="Comic Sans MS"/>
                <a:cs typeface="Comic Sans MS"/>
              </a:rPr>
              <a:t>d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st</a:t>
            </a:r>
            <a:r>
              <a:rPr sz="2200" spc="-20" dirty="0">
                <a:latin typeface="Comic Sans MS"/>
                <a:cs typeface="Comic Sans MS"/>
              </a:rPr>
              <a:t>,</a:t>
            </a:r>
            <a:r>
              <a:rPr sz="2200" dirty="0">
                <a:latin typeface="Comic Sans MS"/>
                <a:cs typeface="Comic Sans MS"/>
              </a:rPr>
              <a:t>"	</a:t>
            </a:r>
            <a:r>
              <a:rPr sz="2200" spc="5" dirty="0">
                <a:latin typeface="Comic Sans MS"/>
                <a:cs typeface="Comic Sans MS"/>
              </a:rPr>
              <a:t>M</a:t>
            </a:r>
            <a:r>
              <a:rPr sz="2200" spc="-35" dirty="0">
                <a:latin typeface="Comic Sans MS"/>
                <a:cs typeface="Comic Sans MS"/>
              </a:rPr>
              <a:t>a</a:t>
            </a:r>
            <a:r>
              <a:rPr sz="2200" dirty="0">
                <a:latin typeface="Comic Sans MS"/>
                <a:cs typeface="Comic Sans MS"/>
              </a:rPr>
              <a:t>g</a:t>
            </a:r>
            <a:r>
              <a:rPr sz="2200" spc="-25" dirty="0">
                <a:latin typeface="Comic Sans MS"/>
                <a:cs typeface="Comic Sans MS"/>
              </a:rPr>
              <a:t>n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t  said.</a:t>
            </a:r>
            <a:endParaRPr sz="2200">
              <a:latin typeface="Comic Sans MS"/>
              <a:cs typeface="Comic Sans MS"/>
            </a:endParaRPr>
          </a:p>
          <a:p>
            <a:pPr marL="12700" marR="107950" indent="228600" algn="just">
              <a:lnSpc>
                <a:spcPts val="3429"/>
              </a:lnSpc>
              <a:spcBef>
                <a:spcPts val="80"/>
              </a:spcBef>
            </a:pPr>
            <a:r>
              <a:rPr sz="2200" spc="-5" dirty="0">
                <a:latin typeface="Comic Sans MS"/>
                <a:cs typeface="Comic Sans MS"/>
              </a:rPr>
              <a:t>Stanley took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5" dirty="0">
                <a:latin typeface="Comic Sans MS"/>
                <a:cs typeface="Comic Sans MS"/>
              </a:rPr>
              <a:t>long, </a:t>
            </a:r>
            <a:r>
              <a:rPr sz="2200" dirty="0">
                <a:latin typeface="Comic Sans MS"/>
                <a:cs typeface="Comic Sans MS"/>
              </a:rPr>
              <a:t>deep breath.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couldn't  afford</a:t>
            </a:r>
            <a:r>
              <a:rPr sz="2200" spc="10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12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dawdle.</a:t>
            </a:r>
            <a:r>
              <a:rPr sz="2200" spc="11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He</a:t>
            </a:r>
            <a:r>
              <a:rPr sz="2200" spc="12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was</a:t>
            </a:r>
            <a:r>
              <a:rPr sz="2200" spc="11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way</a:t>
            </a:r>
            <a:r>
              <a:rPr sz="2200" spc="114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behind</a:t>
            </a:r>
            <a:r>
              <a:rPr sz="2200" spc="13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the</a:t>
            </a:r>
            <a:r>
              <a:rPr sz="2200" spc="9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others,</a:t>
            </a:r>
            <a:endParaRPr sz="2200">
              <a:latin typeface="Comic Sans MS"/>
              <a:cs typeface="Comic Sans MS"/>
            </a:endParaRPr>
          </a:p>
          <a:p>
            <a:pPr marL="12700" marR="107950" algn="just">
              <a:lnSpc>
                <a:spcPts val="3460"/>
              </a:lnSpc>
              <a:spcBef>
                <a:spcPts val="30"/>
              </a:spcBef>
            </a:pPr>
            <a:r>
              <a:rPr sz="2200" spc="-20" dirty="0">
                <a:latin typeface="Comic Sans MS"/>
                <a:cs typeface="Comic Sans MS"/>
              </a:rPr>
              <a:t>and </a:t>
            </a:r>
            <a:r>
              <a:rPr sz="2200" spc="-10" dirty="0">
                <a:latin typeface="Comic Sans MS"/>
                <a:cs typeface="Comic Sans MS"/>
              </a:rPr>
              <a:t>the sun just </a:t>
            </a:r>
            <a:r>
              <a:rPr sz="2200" spc="-5" dirty="0">
                <a:latin typeface="Comic Sans MS"/>
                <a:cs typeface="Comic Sans MS"/>
              </a:rPr>
              <a:t>kept </a:t>
            </a:r>
            <a:r>
              <a:rPr sz="2200" spc="-25" dirty="0">
                <a:latin typeface="Comic Sans MS"/>
                <a:cs typeface="Comic Sans MS"/>
              </a:rPr>
              <a:t>getting </a:t>
            </a:r>
            <a:r>
              <a:rPr sz="2200" spc="-15" dirty="0">
                <a:latin typeface="Comic Sans MS"/>
                <a:cs typeface="Comic Sans MS"/>
              </a:rPr>
              <a:t>hotter. </a:t>
            </a:r>
            <a:r>
              <a:rPr sz="2200" dirty="0">
                <a:latin typeface="Comic Sans MS"/>
                <a:cs typeface="Comic Sans MS"/>
              </a:rPr>
              <a:t>It </a:t>
            </a:r>
            <a:r>
              <a:rPr sz="2200" spc="-15" dirty="0">
                <a:latin typeface="Comic Sans MS"/>
                <a:cs typeface="Comic Sans MS"/>
              </a:rPr>
              <a:t>wasn't  </a:t>
            </a:r>
            <a:r>
              <a:rPr sz="2200" spc="-20" dirty="0">
                <a:latin typeface="Comic Sans MS"/>
                <a:cs typeface="Comic Sans MS"/>
              </a:rPr>
              <a:t>even </a:t>
            </a:r>
            <a:r>
              <a:rPr sz="2200" spc="-10" dirty="0">
                <a:latin typeface="Comic Sans MS"/>
                <a:cs typeface="Comic Sans MS"/>
              </a:rPr>
              <a:t>noon yet. </a:t>
            </a:r>
            <a:r>
              <a:rPr sz="2200" spc="-15" dirty="0">
                <a:latin typeface="Comic Sans MS"/>
                <a:cs typeface="Comic Sans MS"/>
              </a:rPr>
              <a:t>But </a:t>
            </a:r>
            <a:r>
              <a:rPr sz="2200" spc="10" dirty="0">
                <a:latin typeface="Comic Sans MS"/>
                <a:cs typeface="Comic Sans MS"/>
              </a:rPr>
              <a:t>he </a:t>
            </a:r>
            <a:r>
              <a:rPr sz="2200" spc="-20" dirty="0">
                <a:latin typeface="Comic Sans MS"/>
                <a:cs typeface="Comic Sans MS"/>
              </a:rPr>
              <a:t>didn't know </a:t>
            </a:r>
            <a:r>
              <a:rPr sz="2200" spc="-10" dirty="0">
                <a:latin typeface="Comic Sans MS"/>
                <a:cs typeface="Comic Sans MS"/>
              </a:rPr>
              <a:t>if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20" dirty="0">
                <a:latin typeface="Comic Sans MS"/>
                <a:cs typeface="Comic Sans MS"/>
              </a:rPr>
              <a:t>had the  </a:t>
            </a:r>
            <a:r>
              <a:rPr sz="2200" spc="-25" dirty="0">
                <a:latin typeface="Comic Sans MS"/>
                <a:cs typeface="Comic Sans MS"/>
              </a:rPr>
              <a:t>strength </a:t>
            </a:r>
            <a:r>
              <a:rPr sz="2200" spc="-15" dirty="0">
                <a:latin typeface="Comic Sans MS"/>
                <a:cs typeface="Comic Sans MS"/>
              </a:rPr>
              <a:t>to </a:t>
            </a:r>
            <a:r>
              <a:rPr sz="2200" spc="-20" dirty="0">
                <a:latin typeface="Comic Sans MS"/>
                <a:cs typeface="Comic Sans MS"/>
              </a:rPr>
              <a:t>stand</a:t>
            </a:r>
            <a:r>
              <a:rPr sz="2200" spc="-15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up.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560"/>
              </a:spcBef>
            </a:pPr>
            <a:r>
              <a:rPr sz="2200" spc="-5" dirty="0">
                <a:latin typeface="Comic Sans MS"/>
                <a:cs typeface="Comic Sans MS"/>
              </a:rPr>
              <a:t>He</a:t>
            </a:r>
            <a:r>
              <a:rPr sz="2200" spc="195" dirty="0">
                <a:latin typeface="Comic Sans MS"/>
                <a:cs typeface="Comic Sans MS"/>
              </a:rPr>
              <a:t> </a:t>
            </a:r>
            <a:r>
              <a:rPr sz="2200" spc="-25" dirty="0">
                <a:latin typeface="Comic Sans MS"/>
                <a:cs typeface="Comic Sans MS"/>
              </a:rPr>
              <a:t>thought</a:t>
            </a:r>
            <a:r>
              <a:rPr sz="2200" spc="225" dirty="0">
                <a:latin typeface="Comic Sans MS"/>
                <a:cs typeface="Comic Sans MS"/>
              </a:rPr>
              <a:t> </a:t>
            </a:r>
            <a:r>
              <a:rPr sz="2200" spc="-25" dirty="0">
                <a:latin typeface="Comic Sans MS"/>
                <a:cs typeface="Comic Sans MS"/>
              </a:rPr>
              <a:t>about</a:t>
            </a:r>
            <a:r>
              <a:rPr sz="2200" spc="20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quitting.</a:t>
            </a:r>
            <a:r>
              <a:rPr sz="2200" spc="21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He</a:t>
            </a:r>
            <a:r>
              <a:rPr sz="2200" spc="245" dirty="0">
                <a:latin typeface="Comic Sans MS"/>
                <a:cs typeface="Comic Sans MS"/>
              </a:rPr>
              <a:t> </a:t>
            </a:r>
            <a:r>
              <a:rPr sz="2200" spc="-25" dirty="0">
                <a:latin typeface="Comic Sans MS"/>
                <a:cs typeface="Comic Sans MS"/>
              </a:rPr>
              <a:t>wondered</a:t>
            </a:r>
            <a:r>
              <a:rPr sz="2200" spc="23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what</a:t>
            </a:r>
            <a:endParaRPr sz="2200">
              <a:latin typeface="Comic Sans MS"/>
              <a:cs typeface="Comic Sans MS"/>
            </a:endParaRPr>
          </a:p>
          <a:p>
            <a:pPr marL="12700" marR="303530" algn="just">
              <a:lnSpc>
                <a:spcPct val="131000"/>
              </a:lnSpc>
              <a:spcBef>
                <a:spcPts val="20"/>
              </a:spcBef>
            </a:pPr>
            <a:r>
              <a:rPr sz="2200" spc="-20" dirty="0">
                <a:latin typeface="Comic Sans MS"/>
                <a:cs typeface="Comic Sans MS"/>
              </a:rPr>
              <a:t>they would </a:t>
            </a:r>
            <a:r>
              <a:rPr sz="2200" dirty="0">
                <a:latin typeface="Comic Sans MS"/>
                <a:cs typeface="Comic Sans MS"/>
              </a:rPr>
              <a:t>do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5" dirty="0">
                <a:latin typeface="Comic Sans MS"/>
                <a:cs typeface="Comic Sans MS"/>
              </a:rPr>
              <a:t>him. What </a:t>
            </a:r>
            <a:r>
              <a:rPr sz="2200" spc="-20" dirty="0">
                <a:latin typeface="Comic Sans MS"/>
                <a:cs typeface="Comic Sans MS"/>
              </a:rPr>
              <a:t>could </a:t>
            </a:r>
            <a:r>
              <a:rPr sz="2200" spc="-25" dirty="0">
                <a:latin typeface="Comic Sans MS"/>
                <a:cs typeface="Comic Sans MS"/>
              </a:rPr>
              <a:t>they </a:t>
            </a:r>
            <a:r>
              <a:rPr sz="2200" spc="-15" dirty="0">
                <a:latin typeface="Comic Sans MS"/>
                <a:cs typeface="Comic Sans MS"/>
              </a:rPr>
              <a:t>do </a:t>
            </a:r>
            <a:r>
              <a:rPr sz="2200" spc="-5" dirty="0">
                <a:latin typeface="Comic Sans MS"/>
                <a:cs typeface="Comic Sans MS"/>
              </a:rPr>
              <a:t>to  </a:t>
            </a:r>
            <a:r>
              <a:rPr sz="2200" spc="-30" dirty="0">
                <a:latin typeface="Comic Sans MS"/>
                <a:cs typeface="Comic Sans MS"/>
              </a:rPr>
              <a:t>him?</a:t>
            </a:r>
            <a:endParaRPr sz="2200">
              <a:latin typeface="Comic Sans MS"/>
              <a:cs typeface="Comic Sans MS"/>
            </a:endParaRPr>
          </a:p>
          <a:p>
            <a:pPr marL="12700" indent="228600" algn="just">
              <a:lnSpc>
                <a:spcPct val="100000"/>
              </a:lnSpc>
              <a:spcBef>
                <a:spcPts val="815"/>
              </a:spcBef>
            </a:pP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clothes </a:t>
            </a:r>
            <a:r>
              <a:rPr sz="2200" dirty="0">
                <a:latin typeface="Comic Sans MS"/>
                <a:cs typeface="Comic Sans MS"/>
              </a:rPr>
              <a:t>were soaked with sweat. In</a:t>
            </a:r>
            <a:r>
              <a:rPr sz="2200" spc="38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school</a:t>
            </a:r>
            <a:endParaRPr sz="2200">
              <a:latin typeface="Comic Sans MS"/>
              <a:cs typeface="Comic Sans MS"/>
            </a:endParaRPr>
          </a:p>
          <a:p>
            <a:pPr marL="12700" marR="297815" algn="just">
              <a:lnSpc>
                <a:spcPct val="131000"/>
              </a:lnSpc>
              <a:spcBef>
                <a:spcPts val="25"/>
              </a:spcBef>
            </a:pPr>
            <a:r>
              <a:rPr sz="2200" dirty="0">
                <a:latin typeface="Comic Sans MS"/>
                <a:cs typeface="Comic Sans MS"/>
              </a:rPr>
              <a:t>he had learned </a:t>
            </a:r>
            <a:r>
              <a:rPr sz="2200" spc="-5" dirty="0">
                <a:latin typeface="Comic Sans MS"/>
                <a:cs typeface="Comic Sans MS"/>
              </a:rPr>
              <a:t>that sweating </a:t>
            </a:r>
            <a:r>
              <a:rPr sz="2200" dirty="0">
                <a:latin typeface="Comic Sans MS"/>
                <a:cs typeface="Comic Sans MS"/>
              </a:rPr>
              <a:t>was good </a:t>
            </a:r>
            <a:r>
              <a:rPr sz="2200" spc="-10" dirty="0">
                <a:latin typeface="Comic Sans MS"/>
                <a:cs typeface="Comic Sans MS"/>
              </a:rPr>
              <a:t>for you.  </a:t>
            </a:r>
            <a:r>
              <a:rPr sz="2200" dirty="0">
                <a:latin typeface="Comic Sans MS"/>
                <a:cs typeface="Comic Sans MS"/>
              </a:rPr>
              <a:t>It was </a:t>
            </a:r>
            <a:r>
              <a:rPr sz="2200" spc="-5" dirty="0">
                <a:latin typeface="Comic Sans MS"/>
                <a:cs typeface="Comic Sans MS"/>
              </a:rPr>
              <a:t>nature's </a:t>
            </a:r>
            <a:r>
              <a:rPr sz="2200" spc="-10" dirty="0">
                <a:latin typeface="Comic Sans MS"/>
                <a:cs typeface="Comic Sans MS"/>
              </a:rPr>
              <a:t>way </a:t>
            </a:r>
            <a:r>
              <a:rPr sz="2200" spc="-5" dirty="0">
                <a:latin typeface="Comic Sans MS"/>
                <a:cs typeface="Comic Sans MS"/>
              </a:rPr>
              <a:t>of keeping </a:t>
            </a:r>
            <a:r>
              <a:rPr sz="2200" dirty="0">
                <a:latin typeface="Comic Sans MS"/>
                <a:cs typeface="Comic Sans MS"/>
              </a:rPr>
              <a:t>you </a:t>
            </a:r>
            <a:r>
              <a:rPr sz="2200" spc="-5" dirty="0">
                <a:latin typeface="Comic Sans MS"/>
                <a:cs typeface="Comic Sans MS"/>
              </a:rPr>
              <a:t>cool. </a:t>
            </a:r>
            <a:r>
              <a:rPr sz="2200" dirty="0">
                <a:latin typeface="Comic Sans MS"/>
                <a:cs typeface="Comic Sans MS"/>
              </a:rPr>
              <a:t>So</a:t>
            </a:r>
            <a:r>
              <a:rPr sz="2200" spc="55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why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59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3064"/>
            <a:ext cx="6611620" cy="8843645"/>
          </a:xfrm>
          <a:prstGeom prst="rect">
            <a:avLst/>
          </a:prstGeom>
        </p:spPr>
        <p:txBody>
          <a:bodyPr vert="horz" wrap="square" lIns="0" tIns="1130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90"/>
              </a:spcBef>
            </a:pPr>
            <a:r>
              <a:rPr sz="2200" dirty="0">
                <a:latin typeface="Comic Sans MS"/>
                <a:cs typeface="Comic Sans MS"/>
              </a:rPr>
              <a:t>was he so</a:t>
            </a:r>
            <a:r>
              <a:rPr sz="2200" spc="-5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hot?</a:t>
            </a:r>
            <a:endParaRPr sz="2200">
              <a:latin typeface="Comic Sans MS"/>
              <a:cs typeface="Comic Sans MS"/>
            </a:endParaRPr>
          </a:p>
          <a:p>
            <a:pPr marL="241300" marR="10160">
              <a:lnSpc>
                <a:spcPct val="116399"/>
              </a:lnSpc>
              <a:spcBef>
                <a:spcPts val="365"/>
              </a:spcBef>
            </a:pPr>
            <a:r>
              <a:rPr sz="2200" spc="-5" dirty="0">
                <a:latin typeface="Comic Sans MS"/>
                <a:cs typeface="Comic Sans MS"/>
              </a:rPr>
              <a:t>Using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shovel </a:t>
            </a:r>
            <a:r>
              <a:rPr sz="2200" dirty="0">
                <a:latin typeface="Comic Sans MS"/>
                <a:cs typeface="Comic Sans MS"/>
              </a:rPr>
              <a:t>for </a:t>
            </a:r>
            <a:r>
              <a:rPr sz="2200" spc="-5" dirty="0">
                <a:latin typeface="Comic Sans MS"/>
                <a:cs typeface="Comic Sans MS"/>
              </a:rPr>
              <a:t>support, </a:t>
            </a:r>
            <a:r>
              <a:rPr sz="2200" dirty="0">
                <a:latin typeface="Comic Sans MS"/>
                <a:cs typeface="Comic Sans MS"/>
              </a:rPr>
              <a:t>he managed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get 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his</a:t>
            </a:r>
            <a:r>
              <a:rPr sz="2200" spc="-2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feet.</a:t>
            </a:r>
            <a:endParaRPr sz="22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2400">
              <a:latin typeface="Comic Sans MS"/>
              <a:cs typeface="Comic Sans MS"/>
            </a:endParaRPr>
          </a:p>
          <a:p>
            <a:pPr marL="241300" marR="8890" indent="81915">
              <a:lnSpc>
                <a:spcPct val="116399"/>
              </a:lnSpc>
              <a:spcBef>
                <a:spcPts val="5"/>
              </a:spcBef>
              <a:tabLst>
                <a:tab pos="1623695" algn="l"/>
                <a:tab pos="2339340" algn="l"/>
                <a:tab pos="2969895" algn="l"/>
                <a:tab pos="4436110" algn="l"/>
                <a:tab pos="4999355" algn="l"/>
                <a:tab pos="5581650" algn="l"/>
                <a:tab pos="6145530" algn="l"/>
              </a:tabLst>
            </a:pPr>
            <a:r>
              <a:rPr sz="2200" spc="-5" dirty="0">
                <a:latin typeface="Comic Sans MS"/>
                <a:cs typeface="Comic Sans MS"/>
              </a:rPr>
              <a:t>"</a:t>
            </a:r>
            <a:r>
              <a:rPr sz="2200" spc="5" dirty="0">
                <a:latin typeface="Comic Sans MS"/>
                <a:cs typeface="Comic Sans MS"/>
              </a:rPr>
              <a:t>Wh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dirty="0">
                <a:latin typeface="Comic Sans MS"/>
                <a:cs typeface="Comic Sans MS"/>
              </a:rPr>
              <a:t>e	</a:t>
            </a:r>
            <a:r>
              <a:rPr sz="2200" spc="-30" dirty="0">
                <a:latin typeface="Comic Sans MS"/>
                <a:cs typeface="Comic Sans MS"/>
              </a:rPr>
              <a:t>a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dirty="0">
                <a:latin typeface="Comic Sans MS"/>
                <a:cs typeface="Comic Sans MS"/>
              </a:rPr>
              <a:t>e	we	s</a:t>
            </a:r>
            <a:r>
              <a:rPr sz="2200" spc="-20" dirty="0">
                <a:latin typeface="Comic Sans MS"/>
                <a:cs typeface="Comic Sans MS"/>
              </a:rPr>
              <a:t>u</a:t>
            </a:r>
            <a:r>
              <a:rPr sz="2200" dirty="0">
                <a:latin typeface="Comic Sans MS"/>
                <a:cs typeface="Comic Sans MS"/>
              </a:rPr>
              <a:t>p</a:t>
            </a:r>
            <a:r>
              <a:rPr sz="2200" spc="-15" dirty="0">
                <a:latin typeface="Comic Sans MS"/>
                <a:cs typeface="Comic Sans MS"/>
              </a:rPr>
              <a:t>p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sed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o	go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o	</a:t>
            </a:r>
            <a:r>
              <a:rPr sz="2200" spc="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he  bathroom?" he asked</a:t>
            </a:r>
            <a:r>
              <a:rPr sz="2200" spc="-6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Magnet.</a:t>
            </a:r>
            <a:endParaRPr sz="2200">
              <a:latin typeface="Comic Sans MS"/>
              <a:cs typeface="Comic Sans MS"/>
            </a:endParaRPr>
          </a:p>
          <a:p>
            <a:pPr marL="12700" marR="6985" indent="228600">
              <a:lnSpc>
                <a:spcPts val="3429"/>
              </a:lnSpc>
              <a:spcBef>
                <a:spcPts val="80"/>
              </a:spcBef>
              <a:tabLst>
                <a:tab pos="1188085" algn="l"/>
                <a:tab pos="1383665" algn="l"/>
                <a:tab pos="2202815" algn="l"/>
                <a:tab pos="2724785" algn="l"/>
                <a:tab pos="3061970" algn="l"/>
                <a:tab pos="3458210" algn="l"/>
                <a:tab pos="3831590" algn="l"/>
                <a:tab pos="4010025" algn="l"/>
                <a:tab pos="4105910" algn="l"/>
                <a:tab pos="4814570" algn="l"/>
                <a:tab pos="4849495" algn="l"/>
                <a:tab pos="5265420" algn="l"/>
                <a:tab pos="5416550" algn="l"/>
                <a:tab pos="5883910" algn="l"/>
                <a:tab pos="6278880" algn="l"/>
              </a:tabLst>
            </a:pPr>
            <a:r>
              <a:rPr sz="2200" spc="5" dirty="0">
                <a:latin typeface="Comic Sans MS"/>
                <a:cs typeface="Comic Sans MS"/>
              </a:rPr>
              <a:t>M</a:t>
            </a:r>
            <a:r>
              <a:rPr sz="2200" spc="-10" dirty="0">
                <a:latin typeface="Comic Sans MS"/>
                <a:cs typeface="Comic Sans MS"/>
              </a:rPr>
              <a:t>a</a:t>
            </a:r>
            <a:r>
              <a:rPr sz="2200" dirty="0">
                <a:latin typeface="Comic Sans MS"/>
                <a:cs typeface="Comic Sans MS"/>
              </a:rPr>
              <a:t>gn</a:t>
            </a:r>
            <a:r>
              <a:rPr sz="2200" spc="-10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t	ges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spc="-20" dirty="0">
                <a:latin typeface="Comic Sans MS"/>
                <a:cs typeface="Comic Sans MS"/>
              </a:rPr>
              <a:t>u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d	wi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	his	</a:t>
            </a:r>
            <a:r>
              <a:rPr sz="2200" spc="-30" dirty="0">
                <a:latin typeface="Comic Sans MS"/>
                <a:cs typeface="Comic Sans MS"/>
              </a:rPr>
              <a:t>a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spc="-10" dirty="0">
                <a:latin typeface="Comic Sans MS"/>
                <a:cs typeface="Comic Sans MS"/>
              </a:rPr>
              <a:t>m</a:t>
            </a:r>
            <a:r>
              <a:rPr sz="2200" dirty="0">
                <a:latin typeface="Comic Sans MS"/>
                <a:cs typeface="Comic Sans MS"/>
              </a:rPr>
              <a:t>s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o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he	g</a:t>
            </a:r>
            <a:r>
              <a:rPr sz="2200" spc="20" dirty="0">
                <a:latin typeface="Comic Sans MS"/>
                <a:cs typeface="Comic Sans MS"/>
              </a:rPr>
              <a:t>r</a:t>
            </a:r>
            <a:r>
              <a:rPr sz="2200" spc="-3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at  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spc="-10" dirty="0">
                <a:latin typeface="Comic Sans MS"/>
                <a:cs typeface="Comic Sans MS"/>
              </a:rPr>
              <a:t>x</a:t>
            </a:r>
            <a:r>
              <a:rPr sz="2200" dirty="0">
                <a:latin typeface="Comic Sans MS"/>
                <a:cs typeface="Comic Sans MS"/>
              </a:rPr>
              <a:t>p</a:t>
            </a:r>
            <a:r>
              <a:rPr sz="2200" spc="-10" dirty="0">
                <a:latin typeface="Comic Sans MS"/>
                <a:cs typeface="Comic Sans MS"/>
              </a:rPr>
              <a:t>a</a:t>
            </a:r>
            <a:r>
              <a:rPr sz="2200" spc="-5" dirty="0">
                <a:latin typeface="Comic Sans MS"/>
                <a:cs typeface="Comic Sans MS"/>
              </a:rPr>
              <a:t>ns</a:t>
            </a:r>
            <a:r>
              <a:rPr sz="2200" dirty="0">
                <a:latin typeface="Comic Sans MS"/>
                <a:cs typeface="Comic Sans MS"/>
              </a:rPr>
              <a:t>e	a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spc="-10" dirty="0">
                <a:latin typeface="Comic Sans MS"/>
                <a:cs typeface="Comic Sans MS"/>
              </a:rPr>
              <a:t>o</a:t>
            </a:r>
            <a:r>
              <a:rPr sz="2200" spc="-5" dirty="0">
                <a:latin typeface="Comic Sans MS"/>
                <a:cs typeface="Comic Sans MS"/>
              </a:rPr>
              <a:t>un</a:t>
            </a:r>
            <a:r>
              <a:rPr sz="2200" dirty="0">
                <a:latin typeface="Comic Sans MS"/>
                <a:cs typeface="Comic Sans MS"/>
              </a:rPr>
              <a:t>d	</a:t>
            </a:r>
            <a:r>
              <a:rPr sz="2200" spc="-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</a:t>
            </a:r>
            <a:r>
              <a:rPr sz="2200" spc="-10" dirty="0">
                <a:latin typeface="Comic Sans MS"/>
                <a:cs typeface="Comic Sans MS"/>
              </a:rPr>
              <a:t>em</a:t>
            </a:r>
            <a:r>
              <a:rPr sz="2200" dirty="0">
                <a:latin typeface="Comic Sans MS"/>
                <a:cs typeface="Comic Sans MS"/>
              </a:rPr>
              <a:t>.	</a:t>
            </a:r>
            <a:r>
              <a:rPr sz="2200" spc="-5" dirty="0">
                <a:latin typeface="Comic Sans MS"/>
                <a:cs typeface="Comic Sans MS"/>
              </a:rPr>
              <a:t>"P</a:t>
            </a:r>
            <a:r>
              <a:rPr sz="2200" dirty="0">
                <a:latin typeface="Comic Sans MS"/>
                <a:cs typeface="Comic Sans MS"/>
              </a:rPr>
              <a:t>i</a:t>
            </a:r>
            <a:r>
              <a:rPr sz="2200" spc="-10" dirty="0">
                <a:latin typeface="Comic Sans MS"/>
                <a:cs typeface="Comic Sans MS"/>
              </a:rPr>
              <a:t>c</a:t>
            </a:r>
            <a:r>
              <a:rPr sz="2200" dirty="0">
                <a:latin typeface="Comic Sans MS"/>
                <a:cs typeface="Comic Sans MS"/>
              </a:rPr>
              <a:t>k	a		h</a:t>
            </a:r>
            <a:r>
              <a:rPr sz="2200" spc="-15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l</a:t>
            </a:r>
            <a:r>
              <a:rPr sz="2200" spc="-20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,		any	h</a:t>
            </a:r>
            <a:r>
              <a:rPr sz="2200" spc="-15" dirty="0">
                <a:latin typeface="Comic Sans MS"/>
                <a:cs typeface="Comic Sans MS"/>
              </a:rPr>
              <a:t>o</a:t>
            </a:r>
            <a:r>
              <a:rPr sz="2200" dirty="0">
                <a:latin typeface="Comic Sans MS"/>
                <a:cs typeface="Comic Sans MS"/>
              </a:rPr>
              <a:t>l</a:t>
            </a:r>
            <a:r>
              <a:rPr sz="2200" spc="-20" dirty="0">
                <a:latin typeface="Comic Sans MS"/>
                <a:cs typeface="Comic Sans MS"/>
              </a:rPr>
              <a:t>e</a:t>
            </a:r>
            <a:r>
              <a:rPr sz="2200" spc="-15" dirty="0">
                <a:latin typeface="Comic Sans MS"/>
                <a:cs typeface="Comic Sans MS"/>
              </a:rPr>
              <a:t>,</a:t>
            </a:r>
            <a:r>
              <a:rPr sz="2200" dirty="0">
                <a:latin typeface="Comic Sans MS"/>
                <a:cs typeface="Comic Sans MS"/>
              </a:rPr>
              <a:t>"	he</a:t>
            </a:r>
            <a:endParaRPr sz="22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595"/>
              </a:spcBef>
            </a:pPr>
            <a:r>
              <a:rPr sz="2200" dirty="0">
                <a:latin typeface="Comic Sans MS"/>
                <a:cs typeface="Comic Sans MS"/>
              </a:rPr>
              <a:t>said.</a:t>
            </a:r>
            <a:endParaRPr sz="2200">
              <a:latin typeface="Comic Sans MS"/>
              <a:cs typeface="Comic Sans MS"/>
            </a:endParaRPr>
          </a:p>
          <a:p>
            <a:pPr marL="241300" marR="10160">
              <a:lnSpc>
                <a:spcPct val="115500"/>
              </a:lnSpc>
              <a:spcBef>
                <a:spcPts val="409"/>
              </a:spcBef>
            </a:pPr>
            <a:r>
              <a:rPr sz="2200" spc="-5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staggered </a:t>
            </a:r>
            <a:r>
              <a:rPr sz="2200" spc="-10" dirty="0">
                <a:latin typeface="Comic Sans MS"/>
                <a:cs typeface="Comic Sans MS"/>
              </a:rPr>
              <a:t>across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lake, almost falling  over </a:t>
            </a:r>
            <a:r>
              <a:rPr sz="2200" dirty="0">
                <a:latin typeface="Comic Sans MS"/>
                <a:cs typeface="Comic Sans MS"/>
              </a:rPr>
              <a:t>a dirt</a:t>
            </a:r>
            <a:r>
              <a:rPr sz="2200" spc="-3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pile.</a:t>
            </a:r>
            <a:endParaRPr sz="2200">
              <a:latin typeface="Comic Sans MS"/>
              <a:cs typeface="Comic Sans MS"/>
            </a:endParaRPr>
          </a:p>
          <a:p>
            <a:pPr marL="241300" marR="5080">
              <a:lnSpc>
                <a:spcPct val="116399"/>
              </a:lnSpc>
              <a:spcBef>
                <a:spcPts val="170"/>
              </a:spcBef>
              <a:tabLst>
                <a:tab pos="1305560" algn="l"/>
                <a:tab pos="1945005" algn="l"/>
                <a:tab pos="2442210" algn="l"/>
                <a:tab pos="3380740" algn="l"/>
                <a:tab pos="4532630" algn="l"/>
                <a:tab pos="5217795" algn="l"/>
                <a:tab pos="5972810" algn="l"/>
              </a:tabLst>
            </a:pPr>
            <a:r>
              <a:rPr sz="2200" dirty="0">
                <a:latin typeface="Comic Sans MS"/>
                <a:cs typeface="Comic Sans MS"/>
              </a:rPr>
              <a:t>B</a:t>
            </a:r>
            <a:r>
              <a:rPr sz="2200" spc="-10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hind	him	he	h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dirty="0">
                <a:latin typeface="Comic Sans MS"/>
                <a:cs typeface="Comic Sans MS"/>
              </a:rPr>
              <a:t>d	</a:t>
            </a:r>
            <a:r>
              <a:rPr sz="2200" spc="5" dirty="0">
                <a:latin typeface="Comic Sans MS"/>
                <a:cs typeface="Comic Sans MS"/>
              </a:rPr>
              <a:t>M</a:t>
            </a:r>
            <a:r>
              <a:rPr sz="2200" spc="-10" dirty="0">
                <a:latin typeface="Comic Sans MS"/>
                <a:cs typeface="Comic Sans MS"/>
              </a:rPr>
              <a:t>a</a:t>
            </a:r>
            <a:r>
              <a:rPr sz="2200" dirty="0">
                <a:latin typeface="Comic Sans MS"/>
                <a:cs typeface="Comic Sans MS"/>
              </a:rPr>
              <a:t>gn</a:t>
            </a:r>
            <a:r>
              <a:rPr sz="2200" spc="-10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t	say,	</a:t>
            </a:r>
            <a:r>
              <a:rPr sz="2200" spc="-5" dirty="0">
                <a:latin typeface="Comic Sans MS"/>
                <a:cs typeface="Comic Sans MS"/>
              </a:rPr>
              <a:t>"Bu</a:t>
            </a:r>
            <a:r>
              <a:rPr sz="2200" dirty="0">
                <a:latin typeface="Comic Sans MS"/>
                <a:cs typeface="Comic Sans MS"/>
              </a:rPr>
              <a:t>t	</a:t>
            </a:r>
            <a:r>
              <a:rPr sz="2200" spc="-5" dirty="0">
                <a:latin typeface="Comic Sans MS"/>
                <a:cs typeface="Comic Sans MS"/>
              </a:rPr>
              <a:t>f</a:t>
            </a:r>
            <a:r>
              <a:rPr sz="2200" spc="-15" dirty="0">
                <a:latin typeface="Comic Sans MS"/>
                <a:cs typeface="Comic Sans MS"/>
              </a:rPr>
              <a:t>i</a:t>
            </a:r>
            <a:r>
              <a:rPr sz="2200" spc="15" dirty="0">
                <a:latin typeface="Comic Sans MS"/>
                <a:cs typeface="Comic Sans MS"/>
              </a:rPr>
              <a:t>r</a:t>
            </a:r>
            <a:r>
              <a:rPr sz="2200" dirty="0">
                <a:latin typeface="Comic Sans MS"/>
                <a:cs typeface="Comic Sans MS"/>
              </a:rPr>
              <a:t>st  make </a:t>
            </a:r>
            <a:r>
              <a:rPr sz="2200" spc="5" dirty="0">
                <a:latin typeface="Comic Sans MS"/>
                <a:cs typeface="Comic Sans MS"/>
              </a:rPr>
              <a:t>sure </a:t>
            </a:r>
            <a:r>
              <a:rPr sz="2200" spc="-5" dirty="0">
                <a:latin typeface="Comic Sans MS"/>
                <a:cs typeface="Comic Sans MS"/>
              </a:rPr>
              <a:t>nothing's living </a:t>
            </a:r>
            <a:r>
              <a:rPr sz="2200" dirty="0">
                <a:latin typeface="Comic Sans MS"/>
                <a:cs typeface="Comic Sans MS"/>
              </a:rPr>
              <a:t>in</a:t>
            </a:r>
            <a:r>
              <a:rPr sz="2200" spc="-6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it."</a:t>
            </a:r>
            <a:endParaRPr sz="2200">
              <a:latin typeface="Comic Sans MS"/>
              <a:cs typeface="Comic Sans MS"/>
            </a:endParaRPr>
          </a:p>
          <a:p>
            <a:pPr marL="12700" marR="116205" indent="228600" algn="just">
              <a:lnSpc>
                <a:spcPct val="131100"/>
              </a:lnSpc>
              <a:spcBef>
                <a:spcPts val="2710"/>
              </a:spcBef>
            </a:pPr>
            <a:r>
              <a:rPr sz="2200" spc="-20" dirty="0">
                <a:latin typeface="Comic Sans MS"/>
                <a:cs typeface="Comic Sans MS"/>
              </a:rPr>
              <a:t>After leaving </a:t>
            </a:r>
            <a:r>
              <a:rPr sz="2200" spc="-15" dirty="0">
                <a:latin typeface="Comic Sans MS"/>
                <a:cs typeface="Comic Sans MS"/>
              </a:rPr>
              <a:t>Myra's house,</a:t>
            </a:r>
            <a:r>
              <a:rPr sz="2200" spc="62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Elya </a:t>
            </a:r>
            <a:r>
              <a:rPr sz="2200" spc="-15" dirty="0">
                <a:latin typeface="Comic Sans MS"/>
                <a:cs typeface="Comic Sans MS"/>
              </a:rPr>
              <a:t>wandered  aimlessly </a:t>
            </a:r>
            <a:r>
              <a:rPr sz="2200" spc="-20" dirty="0">
                <a:latin typeface="Comic Sans MS"/>
                <a:cs typeface="Comic Sans MS"/>
              </a:rPr>
              <a:t>through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town, </a:t>
            </a:r>
            <a:r>
              <a:rPr sz="2200" spc="-10" dirty="0">
                <a:latin typeface="Comic Sans MS"/>
                <a:cs typeface="Comic Sans MS"/>
              </a:rPr>
              <a:t>until </a:t>
            </a:r>
            <a:r>
              <a:rPr sz="2200" spc="-1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found </a:t>
            </a:r>
            <a:r>
              <a:rPr sz="2200" spc="-5" dirty="0">
                <a:latin typeface="Comic Sans MS"/>
                <a:cs typeface="Comic Sans MS"/>
              </a:rPr>
              <a:t>himself  down </a:t>
            </a:r>
            <a:r>
              <a:rPr sz="2200" spc="5" dirty="0">
                <a:latin typeface="Comic Sans MS"/>
                <a:cs typeface="Comic Sans MS"/>
              </a:rPr>
              <a:t>by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wharf.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sat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edge of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10" dirty="0">
                <a:latin typeface="Comic Sans MS"/>
                <a:cs typeface="Comic Sans MS"/>
              </a:rPr>
              <a:t>pier  </a:t>
            </a:r>
            <a:r>
              <a:rPr sz="2200" dirty="0">
                <a:latin typeface="Comic Sans MS"/>
                <a:cs typeface="Comic Sans MS"/>
              </a:rPr>
              <a:t>and stared </a:t>
            </a:r>
            <a:r>
              <a:rPr sz="2200" spc="-10" dirty="0">
                <a:latin typeface="Comic Sans MS"/>
                <a:cs typeface="Comic Sans MS"/>
              </a:rPr>
              <a:t>down </a:t>
            </a:r>
            <a:r>
              <a:rPr sz="2200" spc="-5" dirty="0">
                <a:latin typeface="Comic Sans MS"/>
                <a:cs typeface="Comic Sans MS"/>
              </a:rPr>
              <a:t>into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cold, </a:t>
            </a:r>
            <a:r>
              <a:rPr sz="2200" dirty="0">
                <a:latin typeface="Comic Sans MS"/>
                <a:cs typeface="Comic Sans MS"/>
              </a:rPr>
              <a:t>black water. </a:t>
            </a:r>
            <a:r>
              <a:rPr sz="2200" spc="5" dirty="0">
                <a:latin typeface="Comic Sans MS"/>
                <a:cs typeface="Comic Sans MS"/>
              </a:rPr>
              <a:t>He  </a:t>
            </a:r>
            <a:r>
              <a:rPr sz="2200" spc="-5" dirty="0">
                <a:latin typeface="Comic Sans MS"/>
                <a:cs typeface="Comic Sans MS"/>
              </a:rPr>
              <a:t>could not </a:t>
            </a:r>
            <a:r>
              <a:rPr sz="2200" dirty="0">
                <a:latin typeface="Comic Sans MS"/>
                <a:cs typeface="Comic Sans MS"/>
              </a:rPr>
              <a:t>understand </a:t>
            </a:r>
            <a:r>
              <a:rPr sz="2200" spc="-5" dirty="0">
                <a:latin typeface="Comic Sans MS"/>
                <a:cs typeface="Comic Sans MS"/>
              </a:rPr>
              <a:t>how </a:t>
            </a:r>
            <a:r>
              <a:rPr sz="2200" spc="5" dirty="0">
                <a:latin typeface="Comic Sans MS"/>
                <a:cs typeface="Comic Sans MS"/>
              </a:rPr>
              <a:t>Myra </a:t>
            </a:r>
            <a:r>
              <a:rPr sz="2200" dirty="0">
                <a:latin typeface="Comic Sans MS"/>
                <a:cs typeface="Comic Sans MS"/>
              </a:rPr>
              <a:t>had trouble  </a:t>
            </a:r>
            <a:r>
              <a:rPr sz="2200" spc="-5" dirty="0">
                <a:latin typeface="Comic Sans MS"/>
                <a:cs typeface="Comic Sans MS"/>
              </a:rPr>
              <a:t>deciding between </a:t>
            </a:r>
            <a:r>
              <a:rPr sz="2200" spc="-15" dirty="0">
                <a:latin typeface="Comic Sans MS"/>
                <a:cs typeface="Comic Sans MS"/>
              </a:rPr>
              <a:t>him </a:t>
            </a:r>
            <a:r>
              <a:rPr sz="2200" spc="-20" dirty="0">
                <a:latin typeface="Comic Sans MS"/>
                <a:cs typeface="Comic Sans MS"/>
              </a:rPr>
              <a:t>and </a:t>
            </a:r>
            <a:r>
              <a:rPr sz="2200" spc="-15" dirty="0">
                <a:latin typeface="Comic Sans MS"/>
                <a:cs typeface="Comic Sans MS"/>
              </a:rPr>
              <a:t>Igor.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25" dirty="0">
                <a:latin typeface="Comic Sans MS"/>
                <a:cs typeface="Comic Sans MS"/>
              </a:rPr>
              <a:t>thought </a:t>
            </a:r>
            <a:r>
              <a:rPr sz="2200" spc="-15" dirty="0">
                <a:latin typeface="Comic Sans MS"/>
                <a:cs typeface="Comic Sans MS"/>
              </a:rPr>
              <a:t>she  </a:t>
            </a:r>
            <a:r>
              <a:rPr sz="2200" spc="-25" dirty="0">
                <a:latin typeface="Comic Sans MS"/>
                <a:cs typeface="Comic Sans MS"/>
              </a:rPr>
              <a:t>loved </a:t>
            </a:r>
            <a:r>
              <a:rPr sz="2200" spc="-10" dirty="0">
                <a:latin typeface="Comic Sans MS"/>
                <a:cs typeface="Comic Sans MS"/>
              </a:rPr>
              <a:t>him. </a:t>
            </a:r>
            <a:r>
              <a:rPr sz="2200" spc="-15" dirty="0">
                <a:latin typeface="Comic Sans MS"/>
                <a:cs typeface="Comic Sans MS"/>
              </a:rPr>
              <a:t>Even </a:t>
            </a:r>
            <a:r>
              <a:rPr sz="2200" dirty="0">
                <a:latin typeface="Comic Sans MS"/>
                <a:cs typeface="Comic Sans MS"/>
              </a:rPr>
              <a:t>if </a:t>
            </a:r>
            <a:r>
              <a:rPr sz="2200" spc="-15" dirty="0">
                <a:latin typeface="Comic Sans MS"/>
                <a:cs typeface="Comic Sans MS"/>
              </a:rPr>
              <a:t>she </a:t>
            </a:r>
            <a:r>
              <a:rPr sz="2200" spc="-20" dirty="0">
                <a:latin typeface="Comic Sans MS"/>
                <a:cs typeface="Comic Sans MS"/>
              </a:rPr>
              <a:t>didn't </a:t>
            </a:r>
            <a:r>
              <a:rPr sz="2200" spc="-15" dirty="0">
                <a:latin typeface="Comic Sans MS"/>
                <a:cs typeface="Comic Sans MS"/>
              </a:rPr>
              <a:t>love him, couldn't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60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6490970" cy="9111615"/>
          </a:xfrm>
          <a:prstGeom prst="rect">
            <a:avLst/>
          </a:prstGeom>
        </p:spPr>
        <p:txBody>
          <a:bodyPr vert="horz" wrap="square" lIns="0" tIns="11620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915"/>
              </a:spcBef>
            </a:pPr>
            <a:r>
              <a:rPr sz="2200" spc="-15" dirty="0">
                <a:latin typeface="Comic Sans MS"/>
                <a:cs typeface="Comic Sans MS"/>
              </a:rPr>
              <a:t>she see </a:t>
            </a:r>
            <a:r>
              <a:rPr sz="2200" dirty="0">
                <a:latin typeface="Comic Sans MS"/>
                <a:cs typeface="Comic Sans MS"/>
              </a:rPr>
              <a:t>what a </a:t>
            </a:r>
            <a:r>
              <a:rPr sz="2200" spc="-5" dirty="0">
                <a:latin typeface="Comic Sans MS"/>
                <a:cs typeface="Comic Sans MS"/>
              </a:rPr>
              <a:t>foul </a:t>
            </a:r>
            <a:r>
              <a:rPr sz="2200" dirty="0">
                <a:latin typeface="Comic Sans MS"/>
                <a:cs typeface="Comic Sans MS"/>
              </a:rPr>
              <a:t>person </a:t>
            </a:r>
            <a:r>
              <a:rPr sz="2200" spc="-5" dirty="0">
                <a:latin typeface="Comic Sans MS"/>
                <a:cs typeface="Comic Sans MS"/>
              </a:rPr>
              <a:t>Igor</a:t>
            </a:r>
            <a:r>
              <a:rPr sz="2200" spc="-18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was?</a:t>
            </a:r>
            <a:endParaRPr sz="2200">
              <a:latin typeface="Comic Sans MS"/>
              <a:cs typeface="Comic Sans MS"/>
            </a:endParaRPr>
          </a:p>
          <a:p>
            <a:pPr marL="241300" marR="114300" algn="just">
              <a:lnSpc>
                <a:spcPct val="130900"/>
              </a:lnSpc>
              <a:spcBef>
                <a:spcPts val="5"/>
              </a:spcBef>
            </a:pPr>
            <a:r>
              <a:rPr sz="2200" dirty="0">
                <a:latin typeface="Comic Sans MS"/>
                <a:cs typeface="Comic Sans MS"/>
              </a:rPr>
              <a:t>It was like </a:t>
            </a:r>
            <a:r>
              <a:rPr sz="2200" spc="-5" dirty="0">
                <a:latin typeface="Comic Sans MS"/>
                <a:cs typeface="Comic Sans MS"/>
              </a:rPr>
              <a:t>Madame </a:t>
            </a:r>
            <a:r>
              <a:rPr sz="2200" dirty="0">
                <a:latin typeface="Comic Sans MS"/>
                <a:cs typeface="Comic Sans MS"/>
              </a:rPr>
              <a:t>Zeroni had said. Her head  was as </a:t>
            </a:r>
            <a:r>
              <a:rPr sz="2200" spc="-5" dirty="0">
                <a:latin typeface="Comic Sans MS"/>
                <a:cs typeface="Comic Sans MS"/>
              </a:rPr>
              <a:t>empty </a:t>
            </a:r>
            <a:r>
              <a:rPr sz="2200" dirty="0">
                <a:latin typeface="Comic Sans MS"/>
                <a:cs typeface="Comic Sans MS"/>
              </a:rPr>
              <a:t>as a </a:t>
            </a:r>
            <a:r>
              <a:rPr sz="2200" spc="-5" dirty="0">
                <a:latin typeface="Comic Sans MS"/>
                <a:cs typeface="Comic Sans MS"/>
              </a:rPr>
              <a:t>flowerpot. </a:t>
            </a:r>
            <a:r>
              <a:rPr sz="2200" spc="-15" dirty="0">
                <a:latin typeface="Comic Sans MS"/>
                <a:cs typeface="Comic Sans MS"/>
              </a:rPr>
              <a:t>Some men </a:t>
            </a:r>
            <a:r>
              <a:rPr sz="2200" spc="-10" dirty="0">
                <a:latin typeface="Comic Sans MS"/>
                <a:cs typeface="Comic Sans MS"/>
              </a:rPr>
              <a:t>were  </a:t>
            </a:r>
            <a:r>
              <a:rPr sz="2200" spc="-20" dirty="0">
                <a:latin typeface="Comic Sans MS"/>
                <a:cs typeface="Comic Sans MS"/>
              </a:rPr>
              <a:t>gathering</a:t>
            </a:r>
            <a:r>
              <a:rPr sz="2200" spc="14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on</a:t>
            </a:r>
            <a:r>
              <a:rPr sz="2200" spc="180" dirty="0">
                <a:latin typeface="Comic Sans MS"/>
                <a:cs typeface="Comic Sans MS"/>
              </a:rPr>
              <a:t> </a:t>
            </a:r>
            <a:r>
              <a:rPr sz="2200" spc="-25" dirty="0">
                <a:latin typeface="Comic Sans MS"/>
                <a:cs typeface="Comic Sans MS"/>
              </a:rPr>
              <a:t>another</a:t>
            </a:r>
            <a:r>
              <a:rPr sz="2200" spc="15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dock,</a:t>
            </a:r>
            <a:r>
              <a:rPr sz="2200" spc="16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and</a:t>
            </a:r>
            <a:r>
              <a:rPr sz="2200" spc="16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he</a:t>
            </a:r>
            <a:r>
              <a:rPr sz="2200" spc="17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went</a:t>
            </a:r>
            <a:r>
              <a:rPr sz="2200" spc="15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17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see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840"/>
              </a:spcBef>
            </a:pPr>
            <a:r>
              <a:rPr sz="2200" spc="-20" dirty="0">
                <a:latin typeface="Comic Sans MS"/>
                <a:cs typeface="Comic Sans MS"/>
              </a:rPr>
              <a:t>what </a:t>
            </a:r>
            <a:r>
              <a:rPr sz="2200" spc="-15" dirty="0">
                <a:latin typeface="Comic Sans MS"/>
                <a:cs typeface="Comic Sans MS"/>
              </a:rPr>
              <a:t>was </a:t>
            </a:r>
            <a:r>
              <a:rPr sz="2200" spc="-20" dirty="0">
                <a:latin typeface="Comic Sans MS"/>
                <a:cs typeface="Comic Sans MS"/>
              </a:rPr>
              <a:t>going</a:t>
            </a:r>
            <a:r>
              <a:rPr sz="2200" spc="-7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on.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815"/>
              </a:spcBef>
            </a:pPr>
            <a:r>
              <a:rPr sz="2200" spc="5" dirty="0">
                <a:latin typeface="Comic Sans MS"/>
                <a:cs typeface="Comic Sans MS"/>
              </a:rPr>
              <a:t>A </a:t>
            </a:r>
            <a:r>
              <a:rPr sz="2200" dirty="0">
                <a:latin typeface="Comic Sans MS"/>
                <a:cs typeface="Comic Sans MS"/>
              </a:rPr>
              <a:t>sign</a:t>
            </a:r>
            <a:r>
              <a:rPr sz="2200" spc="-4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read:</a:t>
            </a:r>
            <a:endParaRPr sz="2200">
              <a:latin typeface="Comic Sans MS"/>
              <a:cs typeface="Comic Sans MS"/>
            </a:endParaRPr>
          </a:p>
          <a:p>
            <a:pPr marL="241300" marR="3029585" algn="just">
              <a:lnSpc>
                <a:spcPct val="131400"/>
              </a:lnSpc>
              <a:spcBef>
                <a:spcPts val="2680"/>
              </a:spcBef>
            </a:pPr>
            <a:r>
              <a:rPr sz="2200" spc="-25" dirty="0">
                <a:latin typeface="Comic Sans MS"/>
                <a:cs typeface="Comic Sans MS"/>
              </a:rPr>
              <a:t>DECK </a:t>
            </a:r>
            <a:r>
              <a:rPr sz="2200" spc="-15" dirty="0">
                <a:latin typeface="Comic Sans MS"/>
                <a:cs typeface="Comic Sans MS"/>
              </a:rPr>
              <a:t>HANDS </a:t>
            </a:r>
            <a:r>
              <a:rPr sz="2200" spc="-25" dirty="0">
                <a:latin typeface="Comic Sans MS"/>
                <a:cs typeface="Comic Sans MS"/>
              </a:rPr>
              <a:t>WANTED  </a:t>
            </a:r>
            <a:r>
              <a:rPr sz="2200" spc="-15" dirty="0">
                <a:latin typeface="Comic Sans MS"/>
                <a:cs typeface="Comic Sans MS"/>
              </a:rPr>
              <a:t>FREE </a:t>
            </a:r>
            <a:r>
              <a:rPr sz="2200" spc="-20" dirty="0">
                <a:latin typeface="Comic Sans MS"/>
                <a:cs typeface="Comic Sans MS"/>
              </a:rPr>
              <a:t>PASSAGE </a:t>
            </a:r>
            <a:r>
              <a:rPr sz="2200" spc="15" dirty="0">
                <a:latin typeface="Comic Sans MS"/>
                <a:cs typeface="Comic Sans MS"/>
              </a:rPr>
              <a:t>TO  </a:t>
            </a:r>
            <a:r>
              <a:rPr sz="2200" spc="-30" dirty="0">
                <a:latin typeface="Comic Sans MS"/>
                <a:cs typeface="Comic Sans MS"/>
              </a:rPr>
              <a:t>AMERICA</a:t>
            </a:r>
            <a:endParaRPr sz="22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</a:pPr>
            <a:endParaRPr sz="2200">
              <a:latin typeface="Comic Sans MS"/>
              <a:cs typeface="Comic Sans MS"/>
            </a:endParaRPr>
          </a:p>
          <a:p>
            <a:pPr marL="12700" marR="5080" indent="228600" algn="just">
              <a:lnSpc>
                <a:spcPct val="131200"/>
              </a:lnSpc>
            </a:pP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had </a:t>
            </a:r>
            <a:r>
              <a:rPr sz="2200" spc="10" dirty="0">
                <a:latin typeface="Comic Sans MS"/>
                <a:cs typeface="Comic Sans MS"/>
              </a:rPr>
              <a:t>no </a:t>
            </a:r>
            <a:r>
              <a:rPr sz="2200" dirty="0">
                <a:latin typeface="Comic Sans MS"/>
                <a:cs typeface="Comic Sans MS"/>
              </a:rPr>
              <a:t>sailing </a:t>
            </a:r>
            <a:r>
              <a:rPr sz="2200" spc="-5" dirty="0">
                <a:latin typeface="Comic Sans MS"/>
                <a:cs typeface="Comic Sans MS"/>
              </a:rPr>
              <a:t>experience, </a:t>
            </a:r>
            <a:r>
              <a:rPr sz="2200" spc="5" dirty="0">
                <a:latin typeface="Comic Sans MS"/>
                <a:cs typeface="Comic Sans MS"/>
              </a:rPr>
              <a:t>but the </a:t>
            </a:r>
            <a:r>
              <a:rPr sz="2200" dirty="0">
                <a:latin typeface="Comic Sans MS"/>
                <a:cs typeface="Comic Sans MS"/>
              </a:rPr>
              <a:t>ship's  </a:t>
            </a:r>
            <a:r>
              <a:rPr sz="2200" spc="-5" dirty="0">
                <a:latin typeface="Comic Sans MS"/>
                <a:cs typeface="Comic Sans MS"/>
              </a:rPr>
              <a:t>captain </a:t>
            </a:r>
            <a:r>
              <a:rPr sz="2200" dirty="0">
                <a:latin typeface="Comic Sans MS"/>
                <a:cs typeface="Comic Sans MS"/>
              </a:rPr>
              <a:t>signed him aboard.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captain could </a:t>
            </a:r>
            <a:r>
              <a:rPr sz="2200" dirty="0">
                <a:latin typeface="Comic Sans MS"/>
                <a:cs typeface="Comic Sans MS"/>
              </a:rPr>
              <a:t>see  </a:t>
            </a:r>
            <a:r>
              <a:rPr sz="2200" spc="-5" dirty="0">
                <a:latin typeface="Comic Sans MS"/>
                <a:cs typeface="Comic Sans MS"/>
              </a:rPr>
              <a:t>that </a:t>
            </a:r>
            <a:r>
              <a:rPr sz="2200" dirty="0">
                <a:latin typeface="Comic Sans MS"/>
                <a:cs typeface="Comic Sans MS"/>
              </a:rPr>
              <a:t>Elya was a </a:t>
            </a:r>
            <a:r>
              <a:rPr sz="2200" spc="-5" dirty="0">
                <a:latin typeface="Comic Sans MS"/>
                <a:cs typeface="Comic Sans MS"/>
              </a:rPr>
              <a:t>ma </a:t>
            </a:r>
            <a:r>
              <a:rPr sz="2200" dirty="0">
                <a:latin typeface="Comic Sans MS"/>
                <a:cs typeface="Comic Sans MS"/>
              </a:rPr>
              <a:t>n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5" dirty="0">
                <a:latin typeface="Comic Sans MS"/>
                <a:cs typeface="Comic Sans MS"/>
              </a:rPr>
              <a:t>great </a:t>
            </a:r>
            <a:r>
              <a:rPr sz="2200" dirty="0">
                <a:latin typeface="Comic Sans MS"/>
                <a:cs typeface="Comic Sans MS"/>
              </a:rPr>
              <a:t>strength. Not  </a:t>
            </a:r>
            <a:r>
              <a:rPr sz="2200" spc="-5" dirty="0">
                <a:latin typeface="Comic Sans MS"/>
                <a:cs typeface="Comic Sans MS"/>
              </a:rPr>
              <a:t>everybody could carry </a:t>
            </a:r>
            <a:r>
              <a:rPr sz="2200" dirty="0">
                <a:latin typeface="Comic Sans MS"/>
                <a:cs typeface="Comic Sans MS"/>
              </a:rPr>
              <a:t>a full-grown </a:t>
            </a:r>
            <a:r>
              <a:rPr sz="2200" spc="-15" dirty="0">
                <a:latin typeface="Comic Sans MS"/>
                <a:cs typeface="Comic Sans MS"/>
              </a:rPr>
              <a:t>pig </a:t>
            </a:r>
            <a:r>
              <a:rPr sz="2200" spc="-10" dirty="0">
                <a:latin typeface="Comic Sans MS"/>
                <a:cs typeface="Comic Sans MS"/>
              </a:rPr>
              <a:t>up </a:t>
            </a:r>
            <a:r>
              <a:rPr sz="2200" spc="-20" dirty="0">
                <a:latin typeface="Comic Sans MS"/>
                <a:cs typeface="Comic Sans MS"/>
              </a:rPr>
              <a:t>the</a:t>
            </a:r>
            <a:r>
              <a:rPr sz="2200" spc="-204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side  </a:t>
            </a:r>
            <a:r>
              <a:rPr sz="2200" spc="-1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-105" dirty="0">
                <a:latin typeface="Comic Sans MS"/>
                <a:cs typeface="Comic Sans MS"/>
              </a:rPr>
              <a:t> </a:t>
            </a:r>
            <a:r>
              <a:rPr sz="2200" spc="-25" dirty="0">
                <a:latin typeface="Comic Sans MS"/>
                <a:cs typeface="Comic Sans MS"/>
              </a:rPr>
              <a:t>mountain.</a:t>
            </a:r>
            <a:endParaRPr sz="2200">
              <a:latin typeface="Comic Sans MS"/>
              <a:cs typeface="Comic Sans MS"/>
            </a:endParaRPr>
          </a:p>
          <a:p>
            <a:pPr marL="12700" marR="191770" indent="228600" algn="just">
              <a:lnSpc>
                <a:spcPct val="130900"/>
              </a:lnSpc>
              <a:spcBef>
                <a:spcPts val="5"/>
              </a:spcBef>
            </a:pPr>
            <a:r>
              <a:rPr sz="2200" dirty="0">
                <a:latin typeface="Comic Sans MS"/>
                <a:cs typeface="Comic Sans MS"/>
              </a:rPr>
              <a:t>It wasn't until the ship had </a:t>
            </a:r>
            <a:r>
              <a:rPr sz="2200" spc="-5" dirty="0">
                <a:latin typeface="Comic Sans MS"/>
                <a:cs typeface="Comic Sans MS"/>
              </a:rPr>
              <a:t>cleared </a:t>
            </a:r>
            <a:r>
              <a:rPr sz="2200" dirty="0">
                <a:latin typeface="Comic Sans MS"/>
                <a:cs typeface="Comic Sans MS"/>
              </a:rPr>
              <a:t>the  </a:t>
            </a:r>
            <a:r>
              <a:rPr sz="2200" spc="-5" dirty="0">
                <a:latin typeface="Comic Sans MS"/>
                <a:cs typeface="Comic Sans MS"/>
              </a:rPr>
              <a:t>harbor</a:t>
            </a:r>
            <a:r>
              <a:rPr sz="2200" spc="16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and</a:t>
            </a:r>
            <a:r>
              <a:rPr sz="2200" spc="15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was</a:t>
            </a:r>
            <a:r>
              <a:rPr sz="2200" spc="15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heading</a:t>
            </a:r>
            <a:r>
              <a:rPr sz="2200" spc="13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out</a:t>
            </a:r>
            <a:r>
              <a:rPr sz="2200" spc="15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across</a:t>
            </a:r>
            <a:r>
              <a:rPr sz="2200" spc="16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140" dirty="0">
                <a:latin typeface="Comic Sans MS"/>
                <a:cs typeface="Comic Sans MS"/>
              </a:rPr>
              <a:t> </a:t>
            </a:r>
            <a:r>
              <a:rPr sz="2200" spc="-25" dirty="0">
                <a:latin typeface="Comic Sans MS"/>
                <a:cs typeface="Comic Sans MS"/>
              </a:rPr>
              <a:t>Atlantic</a:t>
            </a:r>
            <a:endParaRPr sz="2200">
              <a:latin typeface="Comic Sans MS"/>
              <a:cs typeface="Comic Sans MS"/>
            </a:endParaRPr>
          </a:p>
          <a:p>
            <a:pPr marL="12700" marR="191770" algn="just">
              <a:lnSpc>
                <a:spcPct val="131000"/>
              </a:lnSpc>
              <a:spcBef>
                <a:spcPts val="20"/>
              </a:spcBef>
            </a:pPr>
            <a:r>
              <a:rPr sz="2200" spc="-15" dirty="0">
                <a:latin typeface="Comic Sans MS"/>
                <a:cs typeface="Comic Sans MS"/>
              </a:rPr>
              <a:t>that </a:t>
            </a:r>
            <a:r>
              <a:rPr sz="2200" spc="10" dirty="0">
                <a:latin typeface="Comic Sans MS"/>
                <a:cs typeface="Comic Sans MS"/>
              </a:rPr>
              <a:t>he </a:t>
            </a:r>
            <a:r>
              <a:rPr sz="2200" spc="-15" dirty="0">
                <a:latin typeface="Comic Sans MS"/>
                <a:cs typeface="Comic Sans MS"/>
              </a:rPr>
              <a:t>suddenly remembered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15" dirty="0">
                <a:latin typeface="Comic Sans MS"/>
                <a:cs typeface="Comic Sans MS"/>
              </a:rPr>
              <a:t>promise </a:t>
            </a:r>
            <a:r>
              <a:rPr sz="2200" spc="-5" dirty="0">
                <a:latin typeface="Comic Sans MS"/>
                <a:cs typeface="Comic Sans MS"/>
              </a:rPr>
              <a:t>to  </a:t>
            </a:r>
            <a:r>
              <a:rPr sz="2200" spc="-15" dirty="0">
                <a:latin typeface="Comic Sans MS"/>
                <a:cs typeface="Comic Sans MS"/>
              </a:rPr>
              <a:t>carry Madame Zeroni </a:t>
            </a:r>
            <a:r>
              <a:rPr sz="2200" spc="15" dirty="0">
                <a:latin typeface="Comic Sans MS"/>
                <a:cs typeface="Comic Sans MS"/>
              </a:rPr>
              <a:t>up </a:t>
            </a:r>
            <a:r>
              <a:rPr sz="2200" spc="-10" dirty="0">
                <a:latin typeface="Comic Sans MS"/>
                <a:cs typeface="Comic Sans MS"/>
              </a:rPr>
              <a:t>the </a:t>
            </a:r>
            <a:r>
              <a:rPr sz="2200" spc="-25" dirty="0">
                <a:latin typeface="Comic Sans MS"/>
                <a:cs typeface="Comic Sans MS"/>
              </a:rPr>
              <a:t>mountain.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felt  terrible.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61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83919"/>
            <a:ext cx="6616065" cy="872426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 marR="86995" indent="228600" algn="just">
              <a:lnSpc>
                <a:spcPct val="131300"/>
              </a:lnSpc>
              <a:spcBef>
                <a:spcPts val="114"/>
              </a:spcBef>
            </a:pP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wasn't afraid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5" dirty="0">
                <a:latin typeface="Comic Sans MS"/>
                <a:cs typeface="Comic Sans MS"/>
              </a:rPr>
              <a:t>the curse. He </a:t>
            </a:r>
            <a:r>
              <a:rPr sz="2200" dirty="0">
                <a:latin typeface="Comic Sans MS"/>
                <a:cs typeface="Comic Sans MS"/>
              </a:rPr>
              <a:t>thought </a:t>
            </a:r>
            <a:r>
              <a:rPr sz="2200" spc="5" dirty="0">
                <a:latin typeface="Comic Sans MS"/>
                <a:cs typeface="Comic Sans MS"/>
              </a:rPr>
              <a:t>that  </a:t>
            </a:r>
            <a:r>
              <a:rPr sz="2200" dirty="0">
                <a:latin typeface="Comic Sans MS"/>
                <a:cs typeface="Comic Sans MS"/>
              </a:rPr>
              <a:t>was a </a:t>
            </a:r>
            <a:r>
              <a:rPr sz="2200" spc="-5" dirty="0">
                <a:latin typeface="Comic Sans MS"/>
                <a:cs typeface="Comic Sans MS"/>
              </a:rPr>
              <a:t>lot of nonsense.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felt </a:t>
            </a:r>
            <a:r>
              <a:rPr sz="2200" spc="5" dirty="0">
                <a:latin typeface="Comic Sans MS"/>
                <a:cs typeface="Comic Sans MS"/>
              </a:rPr>
              <a:t>bad </a:t>
            </a:r>
            <a:r>
              <a:rPr sz="2200" spc="-5" dirty="0">
                <a:latin typeface="Comic Sans MS"/>
                <a:cs typeface="Comic Sans MS"/>
              </a:rPr>
              <a:t>because </a:t>
            </a:r>
            <a:r>
              <a:rPr sz="2200" dirty="0">
                <a:latin typeface="Comic Sans MS"/>
                <a:cs typeface="Comic Sans MS"/>
              </a:rPr>
              <a:t>he  </a:t>
            </a:r>
            <a:r>
              <a:rPr sz="2200" spc="-5" dirty="0">
                <a:latin typeface="Comic Sans MS"/>
                <a:cs typeface="Comic Sans MS"/>
              </a:rPr>
              <a:t>knew Madame </a:t>
            </a:r>
            <a:r>
              <a:rPr sz="2200" dirty="0">
                <a:latin typeface="Comic Sans MS"/>
                <a:cs typeface="Comic Sans MS"/>
              </a:rPr>
              <a:t>Zeroni had </a:t>
            </a:r>
            <a:r>
              <a:rPr sz="2200" spc="-5" dirty="0">
                <a:latin typeface="Comic Sans MS"/>
                <a:cs typeface="Comic Sans MS"/>
              </a:rPr>
              <a:t>wanted to drink </a:t>
            </a:r>
            <a:r>
              <a:rPr sz="2200" dirty="0">
                <a:latin typeface="Comic Sans MS"/>
                <a:cs typeface="Comic Sans MS"/>
              </a:rPr>
              <a:t>from  the stream before she</a:t>
            </a:r>
            <a:r>
              <a:rPr sz="2200" spc="-12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died.</a:t>
            </a:r>
            <a:endParaRPr sz="22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65"/>
              </a:spcBef>
            </a:pPr>
            <a:endParaRPr sz="2150">
              <a:latin typeface="Comic Sans MS"/>
              <a:cs typeface="Comic Sans MS"/>
            </a:endParaRPr>
          </a:p>
          <a:p>
            <a:pPr marL="241300" marR="6985" algn="just">
              <a:lnSpc>
                <a:spcPct val="131400"/>
              </a:lnSpc>
            </a:pPr>
            <a:r>
              <a:rPr sz="2200" spc="-10" dirty="0">
                <a:latin typeface="Comic Sans MS"/>
                <a:cs typeface="Comic Sans MS"/>
              </a:rPr>
              <a:t>Zero </a:t>
            </a:r>
            <a:r>
              <a:rPr sz="2200" dirty="0">
                <a:latin typeface="Comic Sans MS"/>
                <a:cs typeface="Comic Sans MS"/>
              </a:rPr>
              <a:t>was the </a:t>
            </a:r>
            <a:r>
              <a:rPr sz="2200" spc="-20" dirty="0">
                <a:latin typeface="Comic Sans MS"/>
                <a:cs typeface="Comic Sans MS"/>
              </a:rPr>
              <a:t>smallest </a:t>
            </a:r>
            <a:r>
              <a:rPr sz="2200" dirty="0">
                <a:latin typeface="Comic Sans MS"/>
                <a:cs typeface="Comic Sans MS"/>
              </a:rPr>
              <a:t>kid in </a:t>
            </a:r>
            <a:r>
              <a:rPr sz="2200" spc="-15" dirty="0">
                <a:latin typeface="Comic Sans MS"/>
                <a:cs typeface="Comic Sans MS"/>
              </a:rPr>
              <a:t>Group </a:t>
            </a:r>
            <a:r>
              <a:rPr sz="2200" spc="-5" dirty="0">
                <a:latin typeface="Comic Sans MS"/>
                <a:cs typeface="Comic Sans MS"/>
              </a:rPr>
              <a:t>D, </a:t>
            </a:r>
            <a:r>
              <a:rPr sz="2200" dirty="0">
                <a:latin typeface="Comic Sans MS"/>
                <a:cs typeface="Comic Sans MS"/>
              </a:rPr>
              <a:t>but he </a:t>
            </a:r>
            <a:r>
              <a:rPr sz="2200" spc="-5" dirty="0">
                <a:latin typeface="Comic Sans MS"/>
                <a:cs typeface="Comic Sans MS"/>
              </a:rPr>
              <a:t>was 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first </a:t>
            </a:r>
            <a:r>
              <a:rPr sz="2200" spc="-5" dirty="0">
                <a:latin typeface="Comic Sans MS"/>
                <a:cs typeface="Comic Sans MS"/>
              </a:rPr>
              <a:t>one to </a:t>
            </a:r>
            <a:r>
              <a:rPr sz="2200" spc="-15" dirty="0">
                <a:latin typeface="Comic Sans MS"/>
                <a:cs typeface="Comic Sans MS"/>
              </a:rPr>
              <a:t>finish </a:t>
            </a:r>
            <a:r>
              <a:rPr sz="2200" spc="-25" dirty="0">
                <a:latin typeface="Comic Sans MS"/>
                <a:cs typeface="Comic Sans MS"/>
              </a:rPr>
              <a:t>digging. </a:t>
            </a:r>
            <a:r>
              <a:rPr sz="2200" spc="-15" dirty="0">
                <a:latin typeface="Comic Sans MS"/>
                <a:cs typeface="Comic Sans MS"/>
              </a:rPr>
              <a:t>"You're finished?"  </a:t>
            </a:r>
            <a:r>
              <a:rPr sz="2200" spc="-20" dirty="0">
                <a:latin typeface="Comic Sans MS"/>
                <a:cs typeface="Comic Sans MS"/>
              </a:rPr>
              <a:t>Stanley </a:t>
            </a:r>
            <a:r>
              <a:rPr sz="2200" spc="-15" dirty="0">
                <a:latin typeface="Comic Sans MS"/>
                <a:cs typeface="Comic Sans MS"/>
              </a:rPr>
              <a:t>asked</a:t>
            </a:r>
            <a:r>
              <a:rPr sz="2200" spc="-5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enviously.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815"/>
              </a:spcBef>
            </a:pPr>
            <a:r>
              <a:rPr sz="2200" spc="5" dirty="0">
                <a:latin typeface="Comic Sans MS"/>
                <a:cs typeface="Comic Sans MS"/>
              </a:rPr>
              <a:t>Zero </a:t>
            </a:r>
            <a:r>
              <a:rPr sz="2200" spc="-5" dirty="0">
                <a:latin typeface="Comic Sans MS"/>
                <a:cs typeface="Comic Sans MS"/>
              </a:rPr>
              <a:t>said</a:t>
            </a:r>
            <a:r>
              <a:rPr sz="2200" spc="-4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nothing.</a:t>
            </a:r>
            <a:endParaRPr sz="2200">
              <a:latin typeface="Comic Sans MS"/>
              <a:cs typeface="Comic Sans MS"/>
            </a:endParaRPr>
          </a:p>
          <a:p>
            <a:pPr marL="12700" marR="8255" indent="228600" algn="just">
              <a:lnSpc>
                <a:spcPts val="3460"/>
              </a:lnSpc>
              <a:spcBef>
                <a:spcPts val="55"/>
              </a:spcBef>
            </a:pPr>
            <a:r>
              <a:rPr sz="2200" spc="-5" dirty="0">
                <a:latin typeface="Comic Sans MS"/>
                <a:cs typeface="Comic Sans MS"/>
              </a:rPr>
              <a:t>Stanley walked to </a:t>
            </a:r>
            <a:r>
              <a:rPr sz="2200" dirty="0">
                <a:latin typeface="Comic Sans MS"/>
                <a:cs typeface="Comic Sans MS"/>
              </a:rPr>
              <a:t>Zero's hole and </a:t>
            </a:r>
            <a:r>
              <a:rPr sz="2200" spc="-5" dirty="0">
                <a:latin typeface="Comic Sans MS"/>
                <a:cs typeface="Comic Sans MS"/>
              </a:rPr>
              <a:t>watched </a:t>
            </a:r>
            <a:r>
              <a:rPr sz="2200" spc="10" dirty="0">
                <a:latin typeface="Comic Sans MS"/>
                <a:cs typeface="Comic Sans MS"/>
              </a:rPr>
              <a:t>him </a:t>
            </a:r>
            <a:r>
              <a:rPr sz="2200" spc="67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measure it with his shovel.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top </a:t>
            </a:r>
            <a:r>
              <a:rPr sz="2200" dirty="0">
                <a:latin typeface="Comic Sans MS"/>
                <a:cs typeface="Comic Sans MS"/>
              </a:rPr>
              <a:t>of his hole </a:t>
            </a:r>
            <a:r>
              <a:rPr sz="2200" spc="-10" dirty="0">
                <a:latin typeface="Comic Sans MS"/>
                <a:cs typeface="Comic Sans MS"/>
              </a:rPr>
              <a:t>was 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34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perfect</a:t>
            </a:r>
            <a:r>
              <a:rPr sz="2200" spc="33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circle,</a:t>
            </a:r>
            <a:r>
              <a:rPr sz="2200" spc="34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and</a:t>
            </a:r>
            <a:r>
              <a:rPr sz="2200" spc="34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the</a:t>
            </a:r>
            <a:r>
              <a:rPr sz="2200" spc="33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sides</a:t>
            </a:r>
            <a:r>
              <a:rPr sz="2200" spc="35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were</a:t>
            </a:r>
            <a:r>
              <a:rPr sz="2200" spc="33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smooth</a:t>
            </a:r>
            <a:r>
              <a:rPr sz="2200" spc="36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and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560"/>
              </a:spcBef>
            </a:pPr>
            <a:r>
              <a:rPr sz="2200" spc="-5" dirty="0">
                <a:latin typeface="Comic Sans MS"/>
                <a:cs typeface="Comic Sans MS"/>
              </a:rPr>
              <a:t>steep.</a:t>
            </a:r>
            <a:r>
              <a:rPr sz="2200" spc="10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Not</a:t>
            </a:r>
            <a:r>
              <a:rPr sz="2200" spc="12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one</a:t>
            </a:r>
            <a:r>
              <a:rPr sz="2200" spc="12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dirt</a:t>
            </a:r>
            <a:r>
              <a:rPr sz="2200" spc="12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clod</a:t>
            </a:r>
            <a:r>
              <a:rPr sz="2200" spc="12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more</a:t>
            </a:r>
            <a:r>
              <a:rPr sz="2200" spc="12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than</a:t>
            </a:r>
            <a:r>
              <a:rPr sz="2200" spc="12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necessary</a:t>
            </a:r>
            <a:r>
              <a:rPr sz="2200" spc="11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had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840"/>
              </a:spcBef>
            </a:pPr>
            <a:r>
              <a:rPr sz="2200" spc="-5" dirty="0">
                <a:latin typeface="Comic Sans MS"/>
                <a:cs typeface="Comic Sans MS"/>
              </a:rPr>
              <a:t>been removed </a:t>
            </a:r>
            <a:r>
              <a:rPr sz="2200" dirty="0">
                <a:latin typeface="Comic Sans MS"/>
                <a:cs typeface="Comic Sans MS"/>
              </a:rPr>
              <a:t>from the</a:t>
            </a:r>
            <a:r>
              <a:rPr sz="2200" spc="-5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earth.</a:t>
            </a:r>
            <a:endParaRPr sz="2200">
              <a:latin typeface="Comic Sans MS"/>
              <a:cs typeface="Comic Sans MS"/>
            </a:endParaRPr>
          </a:p>
          <a:p>
            <a:pPr marL="12700" marR="218440" indent="228600" algn="just">
              <a:lnSpc>
                <a:spcPct val="130900"/>
              </a:lnSpc>
              <a:spcBef>
                <a:spcPts val="5"/>
              </a:spcBef>
            </a:pPr>
            <a:r>
              <a:rPr sz="2200" spc="5" dirty="0">
                <a:latin typeface="Comic Sans MS"/>
                <a:cs typeface="Comic Sans MS"/>
              </a:rPr>
              <a:t>Zero </a:t>
            </a:r>
            <a:r>
              <a:rPr sz="2200" spc="-5" dirty="0">
                <a:latin typeface="Comic Sans MS"/>
                <a:cs typeface="Comic Sans MS"/>
              </a:rPr>
              <a:t>pulled himself </a:t>
            </a:r>
            <a:r>
              <a:rPr sz="2200" spc="-10" dirty="0">
                <a:latin typeface="Comic Sans MS"/>
                <a:cs typeface="Comic Sans MS"/>
              </a:rPr>
              <a:t>up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the surface. </a:t>
            </a:r>
            <a:r>
              <a:rPr sz="2200" spc="10" dirty="0">
                <a:latin typeface="Comic Sans MS"/>
                <a:cs typeface="Comic Sans MS"/>
              </a:rPr>
              <a:t>He  </a:t>
            </a:r>
            <a:r>
              <a:rPr sz="2200" dirty="0">
                <a:latin typeface="Comic Sans MS"/>
                <a:cs typeface="Comic Sans MS"/>
              </a:rPr>
              <a:t>didn't </a:t>
            </a:r>
            <a:r>
              <a:rPr sz="2200" spc="-5" dirty="0">
                <a:latin typeface="Comic Sans MS"/>
                <a:cs typeface="Comic Sans MS"/>
              </a:rPr>
              <a:t>even smile.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looked down </a:t>
            </a:r>
            <a:r>
              <a:rPr sz="2200" dirty="0">
                <a:latin typeface="Comic Sans MS"/>
                <a:cs typeface="Comic Sans MS"/>
              </a:rPr>
              <a:t>at </a:t>
            </a:r>
            <a:r>
              <a:rPr sz="2200" spc="-5" dirty="0">
                <a:latin typeface="Comic Sans MS"/>
                <a:cs typeface="Comic Sans MS"/>
              </a:rPr>
              <a:t>his  </a:t>
            </a:r>
            <a:r>
              <a:rPr sz="2200" spc="-25" dirty="0">
                <a:latin typeface="Comic Sans MS"/>
                <a:cs typeface="Comic Sans MS"/>
              </a:rPr>
              <a:t>perfectly </a:t>
            </a:r>
            <a:r>
              <a:rPr sz="2200" spc="-15" dirty="0">
                <a:latin typeface="Comic Sans MS"/>
                <a:cs typeface="Comic Sans MS"/>
              </a:rPr>
              <a:t>dug hole, </a:t>
            </a:r>
            <a:r>
              <a:rPr sz="2200" spc="-5" dirty="0">
                <a:latin typeface="Comic Sans MS"/>
                <a:cs typeface="Comic Sans MS"/>
              </a:rPr>
              <a:t>spat </a:t>
            </a:r>
            <a:r>
              <a:rPr sz="2200" dirty="0">
                <a:latin typeface="Comic Sans MS"/>
                <a:cs typeface="Comic Sans MS"/>
              </a:rPr>
              <a:t>in </a:t>
            </a:r>
            <a:r>
              <a:rPr sz="2200" spc="-10" dirty="0">
                <a:latin typeface="Comic Sans MS"/>
                <a:cs typeface="Comic Sans MS"/>
              </a:rPr>
              <a:t>it, </a:t>
            </a:r>
            <a:r>
              <a:rPr sz="2200" spc="-15" dirty="0">
                <a:latin typeface="Comic Sans MS"/>
                <a:cs typeface="Comic Sans MS"/>
              </a:rPr>
              <a:t>then </a:t>
            </a:r>
            <a:r>
              <a:rPr sz="2200" spc="-20" dirty="0">
                <a:latin typeface="Comic Sans MS"/>
                <a:cs typeface="Comic Sans MS"/>
              </a:rPr>
              <a:t>turned</a:t>
            </a:r>
            <a:r>
              <a:rPr sz="2200" spc="-12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and</a:t>
            </a:r>
            <a:endParaRPr sz="2200">
              <a:latin typeface="Comic Sans MS"/>
              <a:cs typeface="Comic Sans MS"/>
            </a:endParaRPr>
          </a:p>
          <a:p>
            <a:pPr marL="241300" marR="1517650" indent="-228600" algn="just">
              <a:lnSpc>
                <a:spcPct val="130900"/>
              </a:lnSpc>
              <a:spcBef>
                <a:spcPts val="25"/>
              </a:spcBef>
            </a:pPr>
            <a:r>
              <a:rPr sz="2200" spc="-25" dirty="0">
                <a:latin typeface="Comic Sans MS"/>
                <a:cs typeface="Comic Sans MS"/>
              </a:rPr>
              <a:t>headed </a:t>
            </a:r>
            <a:r>
              <a:rPr sz="2200" spc="-15" dirty="0">
                <a:latin typeface="Comic Sans MS"/>
                <a:cs typeface="Comic Sans MS"/>
              </a:rPr>
              <a:t>back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0" dirty="0">
                <a:latin typeface="Comic Sans MS"/>
                <a:cs typeface="Comic Sans MS"/>
              </a:rPr>
              <a:t>the camp </a:t>
            </a:r>
            <a:r>
              <a:rPr sz="2200" spc="-20" dirty="0">
                <a:latin typeface="Comic Sans MS"/>
                <a:cs typeface="Comic Sans MS"/>
              </a:rPr>
              <a:t>compound.  </a:t>
            </a:r>
            <a:r>
              <a:rPr sz="2200" spc="-5" dirty="0">
                <a:latin typeface="Comic Sans MS"/>
                <a:cs typeface="Comic Sans MS"/>
              </a:rPr>
              <a:t>"Zero's one </a:t>
            </a:r>
            <a:r>
              <a:rPr sz="2200" dirty="0">
                <a:latin typeface="Comic Sans MS"/>
                <a:cs typeface="Comic Sans MS"/>
              </a:rPr>
              <a:t>weird </a:t>
            </a:r>
            <a:r>
              <a:rPr sz="2200" spc="-10" dirty="0">
                <a:latin typeface="Comic Sans MS"/>
                <a:cs typeface="Comic Sans MS"/>
              </a:rPr>
              <a:t>dude," </a:t>
            </a:r>
            <a:r>
              <a:rPr sz="2200" spc="5" dirty="0">
                <a:latin typeface="Comic Sans MS"/>
                <a:cs typeface="Comic Sans MS"/>
              </a:rPr>
              <a:t>said</a:t>
            </a:r>
            <a:r>
              <a:rPr sz="2200" spc="-9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Zigzag.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625"/>
              </a:spcBef>
            </a:pPr>
            <a:r>
              <a:rPr sz="2200" spc="-25" dirty="0">
                <a:latin typeface="Comic Sans MS"/>
                <a:cs typeface="Comic Sans MS"/>
              </a:rPr>
              <a:t>Stanley </a:t>
            </a:r>
            <a:r>
              <a:rPr sz="2200" spc="-5" dirty="0">
                <a:latin typeface="Comic Sans MS"/>
                <a:cs typeface="Comic Sans MS"/>
              </a:rPr>
              <a:t>would </a:t>
            </a:r>
            <a:r>
              <a:rPr sz="2200" spc="-15" dirty="0">
                <a:latin typeface="Comic Sans MS"/>
                <a:cs typeface="Comic Sans MS"/>
              </a:rPr>
              <a:t>have </a:t>
            </a:r>
            <a:r>
              <a:rPr sz="2200" spc="-20" dirty="0">
                <a:latin typeface="Comic Sans MS"/>
                <a:cs typeface="Comic Sans MS"/>
              </a:rPr>
              <a:t>laughed, </a:t>
            </a:r>
            <a:r>
              <a:rPr sz="2200" spc="-5" dirty="0">
                <a:latin typeface="Comic Sans MS"/>
                <a:cs typeface="Comic Sans MS"/>
              </a:rPr>
              <a:t>but </a:t>
            </a:r>
            <a:r>
              <a:rPr sz="2200" spc="10" dirty="0">
                <a:latin typeface="Comic Sans MS"/>
                <a:cs typeface="Comic Sans MS"/>
              </a:rPr>
              <a:t>he </a:t>
            </a:r>
            <a:r>
              <a:rPr sz="2200" spc="-20" dirty="0">
                <a:latin typeface="Comic Sans MS"/>
                <a:cs typeface="Comic Sans MS"/>
              </a:rPr>
              <a:t>didn't</a:t>
            </a:r>
            <a:r>
              <a:rPr sz="2200" spc="53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have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62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6614159" cy="8904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31100"/>
              </a:lnSpc>
              <a:spcBef>
                <a:spcPts val="95"/>
              </a:spcBef>
            </a:pPr>
            <a:r>
              <a:rPr sz="2200" spc="-2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strength. </a:t>
            </a:r>
            <a:r>
              <a:rPr sz="2200" spc="-10" dirty="0">
                <a:latin typeface="Comic Sans MS"/>
                <a:cs typeface="Comic Sans MS"/>
              </a:rPr>
              <a:t>Zigzag </a:t>
            </a:r>
            <a:r>
              <a:rPr sz="2200" spc="-20" dirty="0">
                <a:latin typeface="Comic Sans MS"/>
                <a:cs typeface="Comic Sans MS"/>
              </a:rPr>
              <a:t>had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5" dirty="0">
                <a:latin typeface="Comic Sans MS"/>
                <a:cs typeface="Comic Sans MS"/>
              </a:rPr>
              <a:t>be </a:t>
            </a:r>
            <a:r>
              <a:rPr sz="2200" spc="-1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"weirdest  </a:t>
            </a:r>
            <a:r>
              <a:rPr sz="2200" dirty="0">
                <a:latin typeface="Comic Sans MS"/>
                <a:cs typeface="Comic Sans MS"/>
              </a:rPr>
              <a:t>dude" </a:t>
            </a:r>
            <a:r>
              <a:rPr sz="2200" spc="-5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had </a:t>
            </a:r>
            <a:r>
              <a:rPr sz="2200" spc="-5" dirty="0">
                <a:latin typeface="Comic Sans MS"/>
                <a:cs typeface="Comic Sans MS"/>
              </a:rPr>
              <a:t>ever </a:t>
            </a:r>
            <a:r>
              <a:rPr sz="2200" dirty="0">
                <a:latin typeface="Comic Sans MS"/>
                <a:cs typeface="Comic Sans MS"/>
              </a:rPr>
              <a:t>seen.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had a </a:t>
            </a:r>
            <a:r>
              <a:rPr sz="2200" spc="-5" dirty="0">
                <a:latin typeface="Comic Sans MS"/>
                <a:cs typeface="Comic Sans MS"/>
              </a:rPr>
              <a:t>long </a:t>
            </a:r>
            <a:r>
              <a:rPr sz="2200" dirty="0">
                <a:latin typeface="Comic Sans MS"/>
                <a:cs typeface="Comic Sans MS"/>
              </a:rPr>
              <a:t>skinny  </a:t>
            </a:r>
            <a:r>
              <a:rPr sz="2200" spc="-5" dirty="0">
                <a:latin typeface="Comic Sans MS"/>
                <a:cs typeface="Comic Sans MS"/>
              </a:rPr>
              <a:t>neck, </a:t>
            </a:r>
            <a:r>
              <a:rPr sz="2200" dirty="0">
                <a:latin typeface="Comic Sans MS"/>
                <a:cs typeface="Comic Sans MS"/>
              </a:rPr>
              <a:t>and a big </a:t>
            </a:r>
            <a:r>
              <a:rPr sz="2200" spc="5" dirty="0">
                <a:latin typeface="Comic Sans MS"/>
                <a:cs typeface="Comic Sans MS"/>
              </a:rPr>
              <a:t>round </a:t>
            </a:r>
            <a:r>
              <a:rPr sz="2200" dirty="0">
                <a:latin typeface="Comic Sans MS"/>
                <a:cs typeface="Comic Sans MS"/>
              </a:rPr>
              <a:t>head with wild </a:t>
            </a:r>
            <a:r>
              <a:rPr sz="2200" spc="-5" dirty="0">
                <a:latin typeface="Comic Sans MS"/>
                <a:cs typeface="Comic Sans MS"/>
              </a:rPr>
              <a:t>frizzy blond  </a:t>
            </a:r>
            <a:r>
              <a:rPr sz="2200" dirty="0">
                <a:latin typeface="Comic Sans MS"/>
                <a:cs typeface="Comic Sans MS"/>
              </a:rPr>
              <a:t>hair </a:t>
            </a:r>
            <a:r>
              <a:rPr sz="2200" spc="-5" dirty="0">
                <a:latin typeface="Comic Sans MS"/>
                <a:cs typeface="Comic Sans MS"/>
              </a:rPr>
              <a:t>that stuck out </a:t>
            </a:r>
            <a:r>
              <a:rPr sz="2200" spc="-10" dirty="0">
                <a:latin typeface="Comic Sans MS"/>
                <a:cs typeface="Comic Sans MS"/>
              </a:rPr>
              <a:t>in </a:t>
            </a:r>
            <a:r>
              <a:rPr sz="2200" spc="-5" dirty="0">
                <a:latin typeface="Comic Sans MS"/>
                <a:cs typeface="Comic Sans MS"/>
              </a:rPr>
              <a:t>all directions. His </a:t>
            </a:r>
            <a:r>
              <a:rPr sz="2200" dirty="0">
                <a:latin typeface="Comic Sans MS"/>
                <a:cs typeface="Comic Sans MS"/>
              </a:rPr>
              <a:t>head  </a:t>
            </a:r>
            <a:r>
              <a:rPr sz="2200" spc="-5" dirty="0">
                <a:latin typeface="Comic Sans MS"/>
                <a:cs typeface="Comic Sans MS"/>
              </a:rPr>
              <a:t>seemed to </a:t>
            </a:r>
            <a:r>
              <a:rPr sz="2200" dirty="0">
                <a:latin typeface="Comic Sans MS"/>
                <a:cs typeface="Comic Sans MS"/>
              </a:rPr>
              <a:t>bob up and </a:t>
            </a:r>
            <a:r>
              <a:rPr sz="2200" spc="5" dirty="0">
                <a:latin typeface="Comic Sans MS"/>
                <a:cs typeface="Comic Sans MS"/>
              </a:rPr>
              <a:t>down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20" dirty="0">
                <a:latin typeface="Comic Sans MS"/>
                <a:cs typeface="Comic Sans MS"/>
              </a:rPr>
              <a:t>neck, </a:t>
            </a:r>
            <a:r>
              <a:rPr sz="2200" spc="-10" dirty="0">
                <a:latin typeface="Comic Sans MS"/>
                <a:cs typeface="Comic Sans MS"/>
              </a:rPr>
              <a:t>like </a:t>
            </a:r>
            <a:r>
              <a:rPr sz="2200" dirty="0">
                <a:latin typeface="Comic Sans MS"/>
                <a:cs typeface="Comic Sans MS"/>
              </a:rPr>
              <a:t>it </a:t>
            </a:r>
            <a:r>
              <a:rPr sz="2200" spc="-5" dirty="0">
                <a:latin typeface="Comic Sans MS"/>
                <a:cs typeface="Comic Sans MS"/>
              </a:rPr>
              <a:t>was  on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-24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spring.</a:t>
            </a:r>
            <a:endParaRPr sz="2200">
              <a:latin typeface="Comic Sans MS"/>
              <a:cs typeface="Comic Sans MS"/>
            </a:endParaRPr>
          </a:p>
          <a:p>
            <a:pPr marL="12700" marR="6985" indent="228600" algn="just">
              <a:lnSpc>
                <a:spcPct val="130900"/>
              </a:lnSpc>
              <a:spcBef>
                <a:spcPts val="5"/>
              </a:spcBef>
            </a:pPr>
            <a:r>
              <a:rPr sz="2200" dirty="0">
                <a:latin typeface="Comic Sans MS"/>
                <a:cs typeface="Comic Sans MS"/>
              </a:rPr>
              <a:t>Armpit was the </a:t>
            </a:r>
            <a:r>
              <a:rPr sz="2200" spc="-5" dirty="0">
                <a:latin typeface="Comic Sans MS"/>
                <a:cs typeface="Comic Sans MS"/>
              </a:rPr>
              <a:t>second one to </a:t>
            </a:r>
            <a:r>
              <a:rPr sz="2200" dirty="0">
                <a:latin typeface="Comic Sans MS"/>
                <a:cs typeface="Comic Sans MS"/>
              </a:rPr>
              <a:t>finish </a:t>
            </a:r>
            <a:r>
              <a:rPr sz="2200" spc="-5" dirty="0">
                <a:latin typeface="Comic Sans MS"/>
                <a:cs typeface="Comic Sans MS"/>
              </a:rPr>
              <a:t>digging. </a:t>
            </a:r>
            <a:r>
              <a:rPr sz="2200" spc="5" dirty="0">
                <a:latin typeface="Comic Sans MS"/>
                <a:cs typeface="Comic Sans MS"/>
              </a:rPr>
              <a:t>He  </a:t>
            </a:r>
            <a:r>
              <a:rPr sz="2200" dirty="0">
                <a:latin typeface="Comic Sans MS"/>
                <a:cs typeface="Comic Sans MS"/>
              </a:rPr>
              <a:t>also spat </a:t>
            </a:r>
            <a:r>
              <a:rPr sz="2200" spc="-5" dirty="0">
                <a:latin typeface="Comic Sans MS"/>
                <a:cs typeface="Comic Sans MS"/>
              </a:rPr>
              <a:t>into </a:t>
            </a:r>
            <a:r>
              <a:rPr sz="2200" dirty="0">
                <a:latin typeface="Comic Sans MS"/>
                <a:cs typeface="Comic Sans MS"/>
              </a:rPr>
              <a:t>his hole </a:t>
            </a:r>
            <a:r>
              <a:rPr sz="2200" spc="-10" dirty="0">
                <a:latin typeface="Comic Sans MS"/>
                <a:cs typeface="Comic Sans MS"/>
              </a:rPr>
              <a:t>before </a:t>
            </a:r>
            <a:r>
              <a:rPr sz="2200" spc="-5" dirty="0">
                <a:latin typeface="Comic Sans MS"/>
                <a:cs typeface="Comic Sans MS"/>
              </a:rPr>
              <a:t>heading </a:t>
            </a:r>
            <a:r>
              <a:rPr sz="2200" dirty="0">
                <a:latin typeface="Comic Sans MS"/>
                <a:cs typeface="Comic Sans MS"/>
              </a:rPr>
              <a:t>back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the  </a:t>
            </a:r>
            <a:r>
              <a:rPr sz="2200" spc="-5" dirty="0">
                <a:latin typeface="Comic Sans MS"/>
                <a:cs typeface="Comic Sans MS"/>
              </a:rPr>
              <a:t>camp </a:t>
            </a:r>
            <a:r>
              <a:rPr sz="2200" dirty="0">
                <a:latin typeface="Comic Sans MS"/>
                <a:cs typeface="Comic Sans MS"/>
              </a:rPr>
              <a:t>compound. </a:t>
            </a:r>
            <a:r>
              <a:rPr sz="2200" spc="5" dirty="0">
                <a:latin typeface="Comic Sans MS"/>
                <a:cs typeface="Comic Sans MS"/>
              </a:rPr>
              <a:t>One by </a:t>
            </a:r>
            <a:r>
              <a:rPr sz="2200" spc="-5" dirty="0">
                <a:latin typeface="Comic Sans MS"/>
                <a:cs typeface="Comic Sans MS"/>
              </a:rPr>
              <a:t>one, Stanley watched</a:t>
            </a:r>
            <a:r>
              <a:rPr sz="2200" spc="-23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each</a:t>
            </a:r>
            <a:endParaRPr sz="2200">
              <a:latin typeface="Comic Sans MS"/>
              <a:cs typeface="Comic Sans MS"/>
            </a:endParaRPr>
          </a:p>
          <a:p>
            <a:pPr marL="12700" marR="5080" algn="just">
              <a:lnSpc>
                <a:spcPct val="130900"/>
              </a:lnSpc>
              <a:spcBef>
                <a:spcPts val="25"/>
              </a:spcBef>
            </a:pP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the boys </a:t>
            </a:r>
            <a:r>
              <a:rPr sz="2200" spc="-5" dirty="0">
                <a:latin typeface="Comic Sans MS"/>
                <a:cs typeface="Comic Sans MS"/>
              </a:rPr>
              <a:t>spit </a:t>
            </a:r>
            <a:r>
              <a:rPr sz="2200" spc="-15" dirty="0">
                <a:latin typeface="Comic Sans MS"/>
                <a:cs typeface="Comic Sans MS"/>
              </a:rPr>
              <a:t>into his </a:t>
            </a:r>
            <a:r>
              <a:rPr sz="2200" spc="-10" dirty="0">
                <a:latin typeface="Comic Sans MS"/>
                <a:cs typeface="Comic Sans MS"/>
              </a:rPr>
              <a:t>hole and </a:t>
            </a:r>
            <a:r>
              <a:rPr sz="2200" spc="-15" dirty="0">
                <a:latin typeface="Comic Sans MS"/>
                <a:cs typeface="Comic Sans MS"/>
              </a:rPr>
              <a:t>return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0" dirty="0">
                <a:latin typeface="Comic Sans MS"/>
                <a:cs typeface="Comic Sans MS"/>
              </a:rPr>
              <a:t>the  </a:t>
            </a:r>
            <a:r>
              <a:rPr sz="2200" spc="-20" dirty="0">
                <a:latin typeface="Comic Sans MS"/>
                <a:cs typeface="Comic Sans MS"/>
              </a:rPr>
              <a:t>camp</a:t>
            </a:r>
            <a:r>
              <a:rPr sz="2200" spc="-9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compound.</a:t>
            </a:r>
            <a:endParaRPr sz="22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950">
              <a:latin typeface="Comic Sans MS"/>
              <a:cs typeface="Comic Sans MS"/>
            </a:endParaRPr>
          </a:p>
          <a:p>
            <a:pPr marL="12700" marR="10160" indent="228600" algn="just">
              <a:lnSpc>
                <a:spcPct val="131100"/>
              </a:lnSpc>
            </a:pPr>
            <a:r>
              <a:rPr sz="2200" spc="-5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kept digging. His hole was </a:t>
            </a:r>
            <a:r>
              <a:rPr sz="2200" spc="-5" dirty="0">
                <a:latin typeface="Comic Sans MS"/>
                <a:cs typeface="Comic Sans MS"/>
              </a:rPr>
              <a:t>almost </a:t>
            </a:r>
            <a:r>
              <a:rPr sz="2200" dirty="0">
                <a:latin typeface="Comic Sans MS"/>
                <a:cs typeface="Comic Sans MS"/>
              </a:rPr>
              <a:t>up </a:t>
            </a:r>
            <a:r>
              <a:rPr sz="2200" spc="-5" dirty="0">
                <a:latin typeface="Comic Sans MS"/>
                <a:cs typeface="Comic Sans MS"/>
              </a:rPr>
              <a:t>to  </a:t>
            </a:r>
            <a:r>
              <a:rPr sz="2200" dirty="0">
                <a:latin typeface="Comic Sans MS"/>
                <a:cs typeface="Comic Sans MS"/>
              </a:rPr>
              <a:t>his shoulders, </a:t>
            </a:r>
            <a:r>
              <a:rPr sz="2200" spc="-5" dirty="0">
                <a:latin typeface="Comic Sans MS"/>
                <a:cs typeface="Comic Sans MS"/>
              </a:rPr>
              <a:t>although </a:t>
            </a:r>
            <a:r>
              <a:rPr sz="2200" dirty="0">
                <a:latin typeface="Comic Sans MS"/>
                <a:cs typeface="Comic Sans MS"/>
              </a:rPr>
              <a:t>it was </a:t>
            </a:r>
            <a:r>
              <a:rPr sz="2200" spc="-5" dirty="0">
                <a:latin typeface="Comic Sans MS"/>
                <a:cs typeface="Comic Sans MS"/>
              </a:rPr>
              <a:t>hard to tell exactly  </a:t>
            </a:r>
            <a:r>
              <a:rPr sz="2200" dirty="0">
                <a:latin typeface="Comic Sans MS"/>
                <a:cs typeface="Comic Sans MS"/>
              </a:rPr>
              <a:t>where ground </a:t>
            </a:r>
            <a:r>
              <a:rPr sz="2200" spc="-10" dirty="0">
                <a:latin typeface="Comic Sans MS"/>
                <a:cs typeface="Comic Sans MS"/>
              </a:rPr>
              <a:t>level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5" dirty="0">
                <a:latin typeface="Comic Sans MS"/>
                <a:cs typeface="Comic Sans MS"/>
              </a:rPr>
              <a:t>because </a:t>
            </a:r>
            <a:r>
              <a:rPr sz="2200" dirty="0">
                <a:latin typeface="Comic Sans MS"/>
                <a:cs typeface="Comic Sans MS"/>
              </a:rPr>
              <a:t>his dirt </a:t>
            </a:r>
            <a:r>
              <a:rPr sz="2200" spc="-10" dirty="0">
                <a:latin typeface="Comic Sans MS"/>
                <a:cs typeface="Comic Sans MS"/>
              </a:rPr>
              <a:t>piles  </a:t>
            </a:r>
            <a:r>
              <a:rPr sz="2200" spc="-5" dirty="0">
                <a:latin typeface="Comic Sans MS"/>
                <a:cs typeface="Comic Sans MS"/>
              </a:rPr>
              <a:t>completely </a:t>
            </a:r>
            <a:r>
              <a:rPr sz="2200" spc="5" dirty="0">
                <a:latin typeface="Comic Sans MS"/>
                <a:cs typeface="Comic Sans MS"/>
              </a:rPr>
              <a:t>surrounded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5" dirty="0">
                <a:latin typeface="Comic Sans MS"/>
                <a:cs typeface="Comic Sans MS"/>
              </a:rPr>
              <a:t>hole. The </a:t>
            </a:r>
            <a:r>
              <a:rPr sz="2200" dirty="0">
                <a:latin typeface="Comic Sans MS"/>
                <a:cs typeface="Comic Sans MS"/>
              </a:rPr>
              <a:t>deeper he  </a:t>
            </a:r>
            <a:r>
              <a:rPr sz="2200" spc="-5" dirty="0">
                <a:latin typeface="Comic Sans MS"/>
                <a:cs typeface="Comic Sans MS"/>
              </a:rPr>
              <a:t>got, </a:t>
            </a:r>
            <a:r>
              <a:rPr sz="2200" dirty="0">
                <a:latin typeface="Comic Sans MS"/>
                <a:cs typeface="Comic Sans MS"/>
              </a:rPr>
              <a:t>the harder it was </a:t>
            </a:r>
            <a:r>
              <a:rPr sz="2200" spc="-15" dirty="0">
                <a:latin typeface="Comic Sans MS"/>
                <a:cs typeface="Comic Sans MS"/>
              </a:rPr>
              <a:t>to </a:t>
            </a:r>
            <a:r>
              <a:rPr sz="2200" spc="5" dirty="0">
                <a:latin typeface="Comic Sans MS"/>
                <a:cs typeface="Comic Sans MS"/>
              </a:rPr>
              <a:t>raise </a:t>
            </a:r>
            <a:r>
              <a:rPr sz="2200" dirty="0">
                <a:latin typeface="Comic Sans MS"/>
                <a:cs typeface="Comic Sans MS"/>
              </a:rPr>
              <a:t>the dirt up and </a:t>
            </a:r>
            <a:r>
              <a:rPr sz="2200" spc="-5" dirty="0">
                <a:latin typeface="Comic Sans MS"/>
                <a:cs typeface="Comic Sans MS"/>
              </a:rPr>
              <a:t>out  of </a:t>
            </a:r>
            <a:r>
              <a:rPr sz="2200" dirty="0">
                <a:latin typeface="Comic Sans MS"/>
                <a:cs typeface="Comic Sans MS"/>
              </a:rPr>
              <a:t>the hole. </a:t>
            </a:r>
            <a:r>
              <a:rPr sz="2200" spc="-5" dirty="0">
                <a:latin typeface="Comic Sans MS"/>
                <a:cs typeface="Comic Sans MS"/>
              </a:rPr>
              <a:t>Once </a:t>
            </a:r>
            <a:r>
              <a:rPr sz="2200" dirty="0">
                <a:latin typeface="Comic Sans MS"/>
                <a:cs typeface="Comic Sans MS"/>
              </a:rPr>
              <a:t>again, he realized, he was going 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have </a:t>
            </a:r>
            <a:r>
              <a:rPr sz="2200" spc="-5" dirty="0">
                <a:latin typeface="Comic Sans MS"/>
                <a:cs typeface="Comic Sans MS"/>
              </a:rPr>
              <a:t>to move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-6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piles.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820"/>
              </a:spcBef>
            </a:pPr>
            <a:r>
              <a:rPr sz="2200" dirty="0">
                <a:latin typeface="Comic Sans MS"/>
                <a:cs typeface="Comic Sans MS"/>
              </a:rPr>
              <a:t>His</a:t>
            </a:r>
            <a:r>
              <a:rPr sz="2200" spc="204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cap</a:t>
            </a:r>
            <a:r>
              <a:rPr sz="2200" spc="19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was</a:t>
            </a:r>
            <a:r>
              <a:rPr sz="2200" spc="204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stained</a:t>
            </a:r>
            <a:r>
              <a:rPr sz="2200" spc="20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with</a:t>
            </a:r>
            <a:r>
              <a:rPr sz="2200" spc="19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blood</a:t>
            </a:r>
            <a:r>
              <a:rPr sz="2200" spc="20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from</a:t>
            </a:r>
            <a:r>
              <a:rPr sz="2200" spc="19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his</a:t>
            </a:r>
            <a:r>
              <a:rPr sz="2200" spc="21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hands.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63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892810"/>
            <a:ext cx="6614795" cy="86677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5"/>
              </a:spcBef>
            </a:pP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felt </a:t>
            </a:r>
            <a:r>
              <a:rPr sz="2200" dirty="0">
                <a:latin typeface="Comic Sans MS"/>
                <a:cs typeface="Comic Sans MS"/>
              </a:rPr>
              <a:t>like he was </a:t>
            </a:r>
            <a:r>
              <a:rPr sz="2200" spc="-5" dirty="0">
                <a:latin typeface="Comic Sans MS"/>
                <a:cs typeface="Comic Sans MS"/>
              </a:rPr>
              <a:t>digging his own</a:t>
            </a:r>
            <a:r>
              <a:rPr sz="2200" spc="-11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grave.</a:t>
            </a:r>
            <a:endParaRPr sz="22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200">
              <a:latin typeface="Comic Sans MS"/>
              <a:cs typeface="Comic Sans MS"/>
            </a:endParaRPr>
          </a:p>
          <a:p>
            <a:pPr marL="12700" marR="118110" indent="228600" algn="just">
              <a:lnSpc>
                <a:spcPct val="131100"/>
              </a:lnSpc>
            </a:pPr>
            <a:r>
              <a:rPr sz="2200" dirty="0">
                <a:latin typeface="Comic Sans MS"/>
                <a:cs typeface="Comic Sans MS"/>
              </a:rPr>
              <a:t>In </a:t>
            </a:r>
            <a:r>
              <a:rPr sz="2200" spc="-20" dirty="0">
                <a:latin typeface="Comic Sans MS"/>
                <a:cs typeface="Comic Sans MS"/>
              </a:rPr>
              <a:t>America, Elya </a:t>
            </a:r>
            <a:r>
              <a:rPr sz="2200" spc="-15" dirty="0">
                <a:latin typeface="Comic Sans MS"/>
                <a:cs typeface="Comic Sans MS"/>
              </a:rPr>
              <a:t>learned </a:t>
            </a:r>
            <a:r>
              <a:rPr sz="2200" spc="5" dirty="0">
                <a:latin typeface="Comic Sans MS"/>
                <a:cs typeface="Comic Sans MS"/>
              </a:rPr>
              <a:t>to </a:t>
            </a:r>
            <a:r>
              <a:rPr sz="2200" spc="-10" dirty="0">
                <a:latin typeface="Comic Sans MS"/>
                <a:cs typeface="Comic Sans MS"/>
              </a:rPr>
              <a:t>speak </a:t>
            </a:r>
            <a:r>
              <a:rPr sz="2200" spc="-15" dirty="0">
                <a:latin typeface="Comic Sans MS"/>
                <a:cs typeface="Comic Sans MS"/>
              </a:rPr>
              <a:t>English. </a:t>
            </a:r>
            <a:r>
              <a:rPr sz="2200" spc="5" dirty="0">
                <a:latin typeface="Comic Sans MS"/>
                <a:cs typeface="Comic Sans MS"/>
              </a:rPr>
              <a:t>He  </a:t>
            </a:r>
            <a:r>
              <a:rPr sz="2200" spc="-15" dirty="0">
                <a:latin typeface="Comic Sans MS"/>
                <a:cs typeface="Comic Sans MS"/>
              </a:rPr>
              <a:t>fell </a:t>
            </a:r>
            <a:r>
              <a:rPr sz="2200" dirty="0">
                <a:latin typeface="Comic Sans MS"/>
                <a:cs typeface="Comic Sans MS"/>
              </a:rPr>
              <a:t>in </a:t>
            </a:r>
            <a:r>
              <a:rPr sz="2200" spc="-15" dirty="0">
                <a:latin typeface="Comic Sans MS"/>
                <a:cs typeface="Comic Sans MS"/>
              </a:rPr>
              <a:t>love with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10" dirty="0">
                <a:latin typeface="Comic Sans MS"/>
                <a:cs typeface="Comic Sans MS"/>
              </a:rPr>
              <a:t>woman </a:t>
            </a:r>
            <a:r>
              <a:rPr sz="2200" spc="-15" dirty="0">
                <a:latin typeface="Comic Sans MS"/>
                <a:cs typeface="Comic Sans MS"/>
              </a:rPr>
              <a:t>named </a:t>
            </a:r>
            <a:r>
              <a:rPr sz="2200" spc="5" dirty="0">
                <a:latin typeface="Comic Sans MS"/>
                <a:cs typeface="Comic Sans MS"/>
              </a:rPr>
              <a:t>Sarah </a:t>
            </a:r>
            <a:r>
              <a:rPr sz="2200" dirty="0">
                <a:latin typeface="Comic Sans MS"/>
                <a:cs typeface="Comic Sans MS"/>
              </a:rPr>
              <a:t>Miller. </a:t>
            </a:r>
            <a:r>
              <a:rPr sz="2200" spc="-5" dirty="0">
                <a:latin typeface="Comic Sans MS"/>
                <a:cs typeface="Comic Sans MS"/>
              </a:rPr>
              <a:t>She  could </a:t>
            </a:r>
            <a:r>
              <a:rPr sz="2200" dirty="0">
                <a:latin typeface="Comic Sans MS"/>
                <a:cs typeface="Comic Sans MS"/>
              </a:rPr>
              <a:t>pus h a plow, </a:t>
            </a:r>
            <a:r>
              <a:rPr sz="2200" spc="-5" dirty="0">
                <a:latin typeface="Comic Sans MS"/>
                <a:cs typeface="Comic Sans MS"/>
              </a:rPr>
              <a:t>milk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5" dirty="0">
                <a:latin typeface="Comic Sans MS"/>
                <a:cs typeface="Comic Sans MS"/>
              </a:rPr>
              <a:t>goat, </a:t>
            </a:r>
            <a:r>
              <a:rPr sz="2200" dirty="0">
                <a:latin typeface="Comic Sans MS"/>
                <a:cs typeface="Comic Sans MS"/>
              </a:rPr>
              <a:t>and, </a:t>
            </a:r>
            <a:r>
              <a:rPr sz="2200" spc="-5" dirty="0">
                <a:latin typeface="Comic Sans MS"/>
                <a:cs typeface="Comic Sans MS"/>
              </a:rPr>
              <a:t>most  important, </a:t>
            </a:r>
            <a:r>
              <a:rPr sz="2200" dirty="0">
                <a:latin typeface="Comic Sans MS"/>
                <a:cs typeface="Comic Sans MS"/>
              </a:rPr>
              <a:t>think for herself. </a:t>
            </a:r>
            <a:r>
              <a:rPr sz="2200" spc="-15" dirty="0">
                <a:latin typeface="Comic Sans MS"/>
                <a:cs typeface="Comic Sans MS"/>
              </a:rPr>
              <a:t>She </a:t>
            </a:r>
            <a:r>
              <a:rPr sz="2200" spc="-20" dirty="0">
                <a:latin typeface="Comic Sans MS"/>
                <a:cs typeface="Comic Sans MS"/>
              </a:rPr>
              <a:t>and Elya often  stayed </a:t>
            </a:r>
            <a:r>
              <a:rPr sz="2200" spc="-10" dirty="0">
                <a:latin typeface="Comic Sans MS"/>
                <a:cs typeface="Comic Sans MS"/>
              </a:rPr>
              <a:t>up </a:t>
            </a:r>
            <a:r>
              <a:rPr sz="2200" spc="-20" dirty="0">
                <a:latin typeface="Comic Sans MS"/>
                <a:cs typeface="Comic Sans MS"/>
              </a:rPr>
              <a:t>half the </a:t>
            </a:r>
            <a:r>
              <a:rPr sz="2200" spc="-15" dirty="0">
                <a:latin typeface="Comic Sans MS"/>
                <a:cs typeface="Comic Sans MS"/>
              </a:rPr>
              <a:t>night </a:t>
            </a:r>
            <a:r>
              <a:rPr sz="2200" spc="-20" dirty="0">
                <a:latin typeface="Comic Sans MS"/>
                <a:cs typeface="Comic Sans MS"/>
              </a:rPr>
              <a:t>talking and laughing  </a:t>
            </a:r>
            <a:r>
              <a:rPr sz="2200" spc="-25" dirty="0">
                <a:latin typeface="Comic Sans MS"/>
                <a:cs typeface="Comic Sans MS"/>
              </a:rPr>
              <a:t>together.</a:t>
            </a:r>
            <a:endParaRPr sz="2200">
              <a:latin typeface="Comic Sans MS"/>
              <a:cs typeface="Comic Sans MS"/>
            </a:endParaRPr>
          </a:p>
          <a:p>
            <a:pPr marL="12700" indent="228600" algn="just">
              <a:lnSpc>
                <a:spcPct val="100000"/>
              </a:lnSpc>
              <a:spcBef>
                <a:spcPts val="815"/>
              </a:spcBef>
            </a:pPr>
            <a:r>
              <a:rPr sz="2200" spc="-5" dirty="0">
                <a:latin typeface="Comic Sans MS"/>
                <a:cs typeface="Comic Sans MS"/>
              </a:rPr>
              <a:t>Their life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5" dirty="0">
                <a:latin typeface="Comic Sans MS"/>
                <a:cs typeface="Comic Sans MS"/>
              </a:rPr>
              <a:t>not easy. </a:t>
            </a:r>
            <a:r>
              <a:rPr sz="2200" dirty="0">
                <a:latin typeface="Comic Sans MS"/>
                <a:cs typeface="Comic Sans MS"/>
              </a:rPr>
              <a:t>Elya worked </a:t>
            </a:r>
            <a:r>
              <a:rPr sz="2200" spc="-5" dirty="0">
                <a:latin typeface="Comic Sans MS"/>
                <a:cs typeface="Comic Sans MS"/>
              </a:rPr>
              <a:t>hard,</a:t>
            </a:r>
            <a:r>
              <a:rPr sz="2200" spc="32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but</a:t>
            </a:r>
            <a:endParaRPr sz="2200">
              <a:latin typeface="Comic Sans MS"/>
              <a:cs typeface="Comic Sans MS"/>
            </a:endParaRPr>
          </a:p>
          <a:p>
            <a:pPr marL="12700" marR="6985" algn="just">
              <a:lnSpc>
                <a:spcPct val="130900"/>
              </a:lnSpc>
              <a:spcBef>
                <a:spcPts val="30"/>
              </a:spcBef>
            </a:pPr>
            <a:r>
              <a:rPr sz="2200" spc="5" dirty="0">
                <a:latin typeface="Comic Sans MS"/>
                <a:cs typeface="Comic Sans MS"/>
              </a:rPr>
              <a:t>bad </a:t>
            </a:r>
            <a:r>
              <a:rPr sz="2200" spc="-10" dirty="0">
                <a:latin typeface="Comic Sans MS"/>
                <a:cs typeface="Comic Sans MS"/>
              </a:rPr>
              <a:t>luck </a:t>
            </a:r>
            <a:r>
              <a:rPr sz="2200" spc="-5" dirty="0">
                <a:latin typeface="Comic Sans MS"/>
                <a:cs typeface="Comic Sans MS"/>
              </a:rPr>
              <a:t>seemed to </a:t>
            </a:r>
            <a:r>
              <a:rPr sz="2200" spc="-10" dirty="0">
                <a:latin typeface="Comic Sans MS"/>
                <a:cs typeface="Comic Sans MS"/>
              </a:rPr>
              <a:t>follow </a:t>
            </a:r>
            <a:r>
              <a:rPr sz="2200" dirty="0">
                <a:latin typeface="Comic Sans MS"/>
                <a:cs typeface="Comic Sans MS"/>
              </a:rPr>
              <a:t>him </a:t>
            </a:r>
            <a:r>
              <a:rPr sz="2200" spc="-10" dirty="0">
                <a:latin typeface="Comic Sans MS"/>
                <a:cs typeface="Comic Sans MS"/>
              </a:rPr>
              <a:t>everywhere. </a:t>
            </a:r>
            <a:r>
              <a:rPr sz="2200" spc="5" dirty="0">
                <a:latin typeface="Comic Sans MS"/>
                <a:cs typeface="Comic Sans MS"/>
              </a:rPr>
              <a:t>He  </a:t>
            </a:r>
            <a:r>
              <a:rPr sz="2200" spc="-5" dirty="0">
                <a:latin typeface="Comic Sans MS"/>
                <a:cs typeface="Comic Sans MS"/>
              </a:rPr>
              <a:t>always seemed to </a:t>
            </a:r>
            <a:r>
              <a:rPr sz="2200" spc="5" dirty="0">
                <a:latin typeface="Comic Sans MS"/>
                <a:cs typeface="Comic Sans MS"/>
              </a:rPr>
              <a:t>be </a:t>
            </a:r>
            <a:r>
              <a:rPr sz="2200" spc="-10" dirty="0">
                <a:latin typeface="Comic Sans MS"/>
                <a:cs typeface="Comic Sans MS"/>
              </a:rPr>
              <a:t>in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20" dirty="0">
                <a:latin typeface="Comic Sans MS"/>
                <a:cs typeface="Comic Sans MS"/>
              </a:rPr>
              <a:t>wrong </a:t>
            </a:r>
            <a:r>
              <a:rPr sz="2200" spc="-15" dirty="0">
                <a:latin typeface="Comic Sans MS"/>
                <a:cs typeface="Comic Sans MS"/>
              </a:rPr>
              <a:t>place </a:t>
            </a:r>
            <a:r>
              <a:rPr sz="2200" dirty="0">
                <a:latin typeface="Comic Sans MS"/>
                <a:cs typeface="Comic Sans MS"/>
              </a:rPr>
              <a:t>at the  </a:t>
            </a:r>
            <a:r>
              <a:rPr sz="2200" spc="-20" dirty="0">
                <a:latin typeface="Comic Sans MS"/>
                <a:cs typeface="Comic Sans MS"/>
              </a:rPr>
              <a:t>wrong</a:t>
            </a:r>
            <a:r>
              <a:rPr sz="2200" spc="-22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time.</a:t>
            </a:r>
            <a:endParaRPr sz="2200">
              <a:latin typeface="Comic Sans MS"/>
              <a:cs typeface="Comic Sans MS"/>
            </a:endParaRPr>
          </a:p>
          <a:p>
            <a:pPr marL="12700" indent="228600" algn="just">
              <a:lnSpc>
                <a:spcPct val="100000"/>
              </a:lnSpc>
              <a:spcBef>
                <a:spcPts val="815"/>
              </a:spcBef>
            </a:pP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20" dirty="0">
                <a:latin typeface="Comic Sans MS"/>
                <a:cs typeface="Comic Sans MS"/>
              </a:rPr>
              <a:t>remembered </a:t>
            </a:r>
            <a:r>
              <a:rPr sz="2200" spc="-15" dirty="0">
                <a:latin typeface="Comic Sans MS"/>
                <a:cs typeface="Comic Sans MS"/>
              </a:rPr>
              <a:t>Madame Zeroni</a:t>
            </a:r>
            <a:r>
              <a:rPr sz="2200" spc="62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telling</a:t>
            </a:r>
            <a:r>
              <a:rPr sz="2200" spc="52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him</a:t>
            </a:r>
            <a:endParaRPr sz="2200">
              <a:latin typeface="Comic Sans MS"/>
              <a:cs typeface="Comic Sans MS"/>
            </a:endParaRPr>
          </a:p>
          <a:p>
            <a:pPr marL="12700" marR="238125" algn="just">
              <a:lnSpc>
                <a:spcPct val="131200"/>
              </a:lnSpc>
              <a:spcBef>
                <a:spcPts val="15"/>
              </a:spcBef>
            </a:pPr>
            <a:r>
              <a:rPr sz="2200" spc="-15" dirty="0">
                <a:latin typeface="Comic Sans MS"/>
                <a:cs typeface="Comic Sans MS"/>
              </a:rPr>
              <a:t>that </a:t>
            </a:r>
            <a:r>
              <a:rPr sz="2200" dirty="0">
                <a:latin typeface="Comic Sans MS"/>
                <a:cs typeface="Comic Sans MS"/>
              </a:rPr>
              <a:t>she had a son in </a:t>
            </a:r>
            <a:r>
              <a:rPr sz="2200" spc="-20" dirty="0">
                <a:latin typeface="Comic Sans MS"/>
                <a:cs typeface="Comic Sans MS"/>
              </a:rPr>
              <a:t>America. </a:t>
            </a:r>
            <a:r>
              <a:rPr sz="2200" spc="-15" dirty="0">
                <a:latin typeface="Comic Sans MS"/>
                <a:cs typeface="Comic Sans MS"/>
              </a:rPr>
              <a:t>Elya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20" dirty="0">
                <a:latin typeface="Comic Sans MS"/>
                <a:cs typeface="Comic Sans MS"/>
              </a:rPr>
              <a:t>forever  looking </a:t>
            </a:r>
            <a:r>
              <a:rPr sz="2200" dirty="0">
                <a:latin typeface="Comic Sans MS"/>
                <a:cs typeface="Comic Sans MS"/>
              </a:rPr>
              <a:t>for </a:t>
            </a:r>
            <a:r>
              <a:rPr sz="2200" spc="-10" dirty="0">
                <a:latin typeface="Comic Sans MS"/>
                <a:cs typeface="Comic Sans MS"/>
              </a:rPr>
              <a:t>him. He'd </a:t>
            </a:r>
            <a:r>
              <a:rPr sz="2200" spc="-15" dirty="0">
                <a:latin typeface="Comic Sans MS"/>
                <a:cs typeface="Comic Sans MS"/>
              </a:rPr>
              <a:t>walk</a:t>
            </a:r>
            <a:r>
              <a:rPr sz="2200" spc="62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up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5" dirty="0">
                <a:latin typeface="Comic Sans MS"/>
                <a:cs typeface="Comic Sans MS"/>
              </a:rPr>
              <a:t>complete   </a:t>
            </a:r>
            <a:r>
              <a:rPr sz="2200" spc="-20" dirty="0">
                <a:latin typeface="Comic Sans MS"/>
                <a:cs typeface="Comic Sans MS"/>
              </a:rPr>
              <a:t>strangers </a:t>
            </a:r>
            <a:r>
              <a:rPr sz="2200" dirty="0">
                <a:latin typeface="Comic Sans MS"/>
                <a:cs typeface="Comic Sans MS"/>
              </a:rPr>
              <a:t>and ask if </a:t>
            </a:r>
            <a:r>
              <a:rPr sz="2200" spc="-15" dirty="0">
                <a:latin typeface="Comic Sans MS"/>
                <a:cs typeface="Comic Sans MS"/>
              </a:rPr>
              <a:t>they knew someone </a:t>
            </a:r>
            <a:r>
              <a:rPr sz="2200" spc="-20" dirty="0">
                <a:latin typeface="Comic Sans MS"/>
                <a:cs typeface="Comic Sans MS"/>
              </a:rPr>
              <a:t>named  </a:t>
            </a:r>
            <a:r>
              <a:rPr sz="2200" spc="-15" dirty="0">
                <a:latin typeface="Comic Sans MS"/>
                <a:cs typeface="Comic Sans MS"/>
              </a:rPr>
              <a:t>Zeroni, </a:t>
            </a:r>
            <a:r>
              <a:rPr sz="2200" spc="-5" dirty="0">
                <a:latin typeface="Comic Sans MS"/>
                <a:cs typeface="Comic Sans MS"/>
              </a:rPr>
              <a:t>or </a:t>
            </a:r>
            <a:r>
              <a:rPr sz="2200" dirty="0">
                <a:latin typeface="Comic Sans MS"/>
                <a:cs typeface="Comic Sans MS"/>
              </a:rPr>
              <a:t>had </a:t>
            </a:r>
            <a:r>
              <a:rPr sz="2200" spc="-15" dirty="0">
                <a:latin typeface="Comic Sans MS"/>
                <a:cs typeface="Comic Sans MS"/>
              </a:rPr>
              <a:t>ever </a:t>
            </a:r>
            <a:r>
              <a:rPr sz="2200" spc="-20" dirty="0">
                <a:latin typeface="Comic Sans MS"/>
                <a:cs typeface="Comic Sans MS"/>
              </a:rPr>
              <a:t>heard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spc="-15" dirty="0">
                <a:latin typeface="Comic Sans MS"/>
                <a:cs typeface="Comic Sans MS"/>
              </a:rPr>
              <a:t>anyone named  Zeroni.</a:t>
            </a:r>
            <a:endParaRPr sz="2200">
              <a:latin typeface="Comic Sans MS"/>
              <a:cs typeface="Comic Sans MS"/>
            </a:endParaRPr>
          </a:p>
          <a:p>
            <a:pPr marL="12700" marR="5080" indent="228600" algn="just">
              <a:lnSpc>
                <a:spcPts val="3460"/>
              </a:lnSpc>
              <a:spcBef>
                <a:spcPts val="250"/>
              </a:spcBef>
            </a:pPr>
            <a:r>
              <a:rPr sz="2200" dirty="0">
                <a:latin typeface="Comic Sans MS"/>
                <a:cs typeface="Comic Sans MS"/>
              </a:rPr>
              <a:t>No </a:t>
            </a:r>
            <a:r>
              <a:rPr sz="2200" spc="-5" dirty="0">
                <a:latin typeface="Comic Sans MS"/>
                <a:cs typeface="Comic Sans MS"/>
              </a:rPr>
              <a:t>one did. </a:t>
            </a:r>
            <a:r>
              <a:rPr sz="2200" dirty="0">
                <a:latin typeface="Comic Sans MS"/>
                <a:cs typeface="Comic Sans MS"/>
              </a:rPr>
              <a:t>Elya wasn't sure what he'd do </a:t>
            </a:r>
            <a:r>
              <a:rPr sz="2200" spc="5" dirty="0">
                <a:latin typeface="Comic Sans MS"/>
                <a:cs typeface="Comic Sans MS"/>
              </a:rPr>
              <a:t>if </a:t>
            </a:r>
            <a:r>
              <a:rPr sz="2200" spc="-30" dirty="0">
                <a:latin typeface="Comic Sans MS"/>
                <a:cs typeface="Comic Sans MS"/>
              </a:rPr>
              <a:t>he  </a:t>
            </a:r>
            <a:r>
              <a:rPr sz="2200" spc="-5" dirty="0">
                <a:latin typeface="Comic Sans MS"/>
                <a:cs typeface="Comic Sans MS"/>
              </a:rPr>
              <a:t>ever </a:t>
            </a:r>
            <a:r>
              <a:rPr sz="2200" dirty="0">
                <a:latin typeface="Comic Sans MS"/>
                <a:cs typeface="Comic Sans MS"/>
              </a:rPr>
              <a:t>found </a:t>
            </a:r>
            <a:r>
              <a:rPr sz="2200" spc="-5" dirty="0">
                <a:latin typeface="Comic Sans MS"/>
                <a:cs typeface="Comic Sans MS"/>
              </a:rPr>
              <a:t>Madame Zeroni's </a:t>
            </a:r>
            <a:r>
              <a:rPr sz="2200" spc="-10" dirty="0">
                <a:latin typeface="Comic Sans MS"/>
                <a:cs typeface="Comic Sans MS"/>
              </a:rPr>
              <a:t>son </a:t>
            </a:r>
            <a:r>
              <a:rPr sz="2200" spc="-25" dirty="0">
                <a:latin typeface="Comic Sans MS"/>
                <a:cs typeface="Comic Sans MS"/>
              </a:rPr>
              <a:t>anyway. </a:t>
            </a:r>
            <a:r>
              <a:rPr sz="2200" spc="-20" dirty="0">
                <a:latin typeface="Comic Sans MS"/>
                <a:cs typeface="Comic Sans MS"/>
              </a:rPr>
              <a:t>Carry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64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6614795" cy="8715375"/>
          </a:xfrm>
          <a:prstGeom prst="rect">
            <a:avLst/>
          </a:prstGeom>
        </p:spPr>
        <p:txBody>
          <a:bodyPr vert="horz" wrap="square" lIns="0" tIns="11620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915"/>
              </a:spcBef>
            </a:pPr>
            <a:r>
              <a:rPr sz="2200" spc="-15" dirty="0">
                <a:latin typeface="Comic Sans MS"/>
                <a:cs typeface="Comic Sans MS"/>
              </a:rPr>
              <a:t>him </a:t>
            </a:r>
            <a:r>
              <a:rPr sz="2200" spc="-10" dirty="0">
                <a:latin typeface="Comic Sans MS"/>
                <a:cs typeface="Comic Sans MS"/>
              </a:rPr>
              <a:t>up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25" dirty="0">
                <a:latin typeface="Comic Sans MS"/>
                <a:cs typeface="Comic Sans MS"/>
              </a:rPr>
              <a:t>mountain </a:t>
            </a:r>
            <a:r>
              <a:rPr sz="2200" spc="-20" dirty="0">
                <a:latin typeface="Comic Sans MS"/>
                <a:cs typeface="Comic Sans MS"/>
              </a:rPr>
              <a:t>and </a:t>
            </a:r>
            <a:r>
              <a:rPr sz="2200" spc="-10" dirty="0">
                <a:latin typeface="Comic Sans MS"/>
                <a:cs typeface="Comic Sans MS"/>
              </a:rPr>
              <a:t>sing </a:t>
            </a:r>
            <a:r>
              <a:rPr sz="2200" spc="-2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pig </a:t>
            </a:r>
            <a:r>
              <a:rPr sz="2200" spc="-20" dirty="0">
                <a:latin typeface="Comic Sans MS"/>
                <a:cs typeface="Comic Sans MS"/>
              </a:rPr>
              <a:t>lullaby </a:t>
            </a:r>
            <a:r>
              <a:rPr sz="2200" spc="-15" dirty="0">
                <a:latin typeface="Comic Sans MS"/>
                <a:cs typeface="Comic Sans MS"/>
              </a:rPr>
              <a:t>to</a:t>
            </a:r>
            <a:r>
              <a:rPr sz="2200" spc="-38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him?</a:t>
            </a:r>
            <a:endParaRPr sz="2200">
              <a:latin typeface="Comic Sans MS"/>
              <a:cs typeface="Comic Sans MS"/>
            </a:endParaRPr>
          </a:p>
          <a:p>
            <a:pPr marL="12700" marR="7620" indent="228600" algn="just">
              <a:lnSpc>
                <a:spcPct val="130900"/>
              </a:lnSpc>
              <a:spcBef>
                <a:spcPts val="5"/>
              </a:spcBef>
            </a:pPr>
            <a:r>
              <a:rPr sz="2200" spc="-20" dirty="0">
                <a:latin typeface="Comic Sans MS"/>
                <a:cs typeface="Comic Sans MS"/>
              </a:rPr>
              <a:t>After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10" dirty="0">
                <a:latin typeface="Comic Sans MS"/>
                <a:cs typeface="Comic Sans MS"/>
              </a:rPr>
              <a:t>barn </a:t>
            </a:r>
            <a:r>
              <a:rPr sz="2200" dirty="0">
                <a:latin typeface="Comic Sans MS"/>
                <a:cs typeface="Comic Sans MS"/>
              </a:rPr>
              <a:t>was </a:t>
            </a:r>
            <a:r>
              <a:rPr sz="2200" spc="-15" dirty="0">
                <a:latin typeface="Comic Sans MS"/>
                <a:cs typeface="Comic Sans MS"/>
              </a:rPr>
              <a:t>struck </a:t>
            </a:r>
            <a:r>
              <a:rPr sz="2200" spc="5" dirty="0">
                <a:latin typeface="Comic Sans MS"/>
                <a:cs typeface="Comic Sans MS"/>
              </a:rPr>
              <a:t>by </a:t>
            </a:r>
            <a:r>
              <a:rPr sz="2200" spc="-15" dirty="0">
                <a:latin typeface="Comic Sans MS"/>
                <a:cs typeface="Comic Sans MS"/>
              </a:rPr>
              <a:t>lightning </a:t>
            </a:r>
            <a:r>
              <a:rPr sz="2200" dirty="0">
                <a:latin typeface="Comic Sans MS"/>
                <a:cs typeface="Comic Sans MS"/>
              </a:rPr>
              <a:t>for </a:t>
            </a:r>
            <a:r>
              <a:rPr sz="2200" spc="5" dirty="0">
                <a:latin typeface="Comic Sans MS"/>
                <a:cs typeface="Comic Sans MS"/>
              </a:rPr>
              <a:t>the  </a:t>
            </a:r>
            <a:r>
              <a:rPr sz="2200" spc="-15" dirty="0">
                <a:latin typeface="Comic Sans MS"/>
                <a:cs typeface="Comic Sans MS"/>
              </a:rPr>
              <a:t>third time,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15" dirty="0">
                <a:latin typeface="Comic Sans MS"/>
                <a:cs typeface="Comic Sans MS"/>
              </a:rPr>
              <a:t>told </a:t>
            </a:r>
            <a:r>
              <a:rPr sz="2200" spc="-10" dirty="0">
                <a:latin typeface="Comic Sans MS"/>
                <a:cs typeface="Comic Sans MS"/>
              </a:rPr>
              <a:t>Sarah </a:t>
            </a:r>
            <a:r>
              <a:rPr sz="2200" spc="-15" dirty="0">
                <a:latin typeface="Comic Sans MS"/>
                <a:cs typeface="Comic Sans MS"/>
              </a:rPr>
              <a:t>about his broken promise 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5" dirty="0">
                <a:latin typeface="Comic Sans MS"/>
                <a:cs typeface="Comic Sans MS"/>
              </a:rPr>
              <a:t>Madame Zeroni. </a:t>
            </a:r>
            <a:r>
              <a:rPr sz="2200" spc="-10" dirty="0">
                <a:latin typeface="Comic Sans MS"/>
                <a:cs typeface="Comic Sans MS"/>
              </a:rPr>
              <a:t>"I'm worse </a:t>
            </a:r>
            <a:r>
              <a:rPr sz="2200" spc="-15" dirty="0">
                <a:latin typeface="Comic Sans MS"/>
                <a:cs typeface="Comic Sans MS"/>
              </a:rPr>
              <a:t>than </a:t>
            </a:r>
            <a:r>
              <a:rPr sz="2200" dirty="0">
                <a:latin typeface="Comic Sans MS"/>
                <a:cs typeface="Comic Sans MS"/>
              </a:rPr>
              <a:t>a pig </a:t>
            </a:r>
            <a:r>
              <a:rPr sz="2200" spc="-20" dirty="0">
                <a:latin typeface="Comic Sans MS"/>
                <a:cs typeface="Comic Sans MS"/>
              </a:rPr>
              <a:t>thief,"</a:t>
            </a:r>
            <a:r>
              <a:rPr sz="2200" spc="-19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he</a:t>
            </a:r>
            <a:endParaRPr sz="2200">
              <a:latin typeface="Comic Sans MS"/>
              <a:cs typeface="Comic Sans MS"/>
            </a:endParaRPr>
          </a:p>
          <a:p>
            <a:pPr marL="12700" marR="10160" algn="just">
              <a:lnSpc>
                <a:spcPct val="130900"/>
              </a:lnSpc>
              <a:spcBef>
                <a:spcPts val="25"/>
              </a:spcBef>
            </a:pPr>
            <a:r>
              <a:rPr sz="2200" spc="-15" dirty="0">
                <a:latin typeface="Comic Sans MS"/>
                <a:cs typeface="Comic Sans MS"/>
              </a:rPr>
              <a:t>said. </a:t>
            </a:r>
            <a:r>
              <a:rPr sz="2200" spc="-10" dirty="0">
                <a:latin typeface="Comic Sans MS"/>
                <a:cs typeface="Comic Sans MS"/>
              </a:rPr>
              <a:t>"You should </a:t>
            </a:r>
            <a:r>
              <a:rPr sz="2200" spc="-5" dirty="0">
                <a:latin typeface="Comic Sans MS"/>
                <a:cs typeface="Comic Sans MS"/>
              </a:rPr>
              <a:t>leave me </a:t>
            </a:r>
            <a:r>
              <a:rPr sz="2200" dirty="0">
                <a:latin typeface="Comic Sans MS"/>
                <a:cs typeface="Comic Sans MS"/>
              </a:rPr>
              <a:t>and find someone </a:t>
            </a:r>
            <a:r>
              <a:rPr sz="2200" spc="-5" dirty="0">
                <a:latin typeface="Comic Sans MS"/>
                <a:cs typeface="Comic Sans MS"/>
              </a:rPr>
              <a:t>who  </a:t>
            </a:r>
            <a:r>
              <a:rPr sz="2200" dirty="0">
                <a:latin typeface="Comic Sans MS"/>
                <a:cs typeface="Comic Sans MS"/>
              </a:rPr>
              <a:t>isn't</a:t>
            </a:r>
            <a:r>
              <a:rPr sz="2200" spc="-2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cursed."</a:t>
            </a:r>
            <a:endParaRPr sz="2200">
              <a:latin typeface="Comic Sans MS"/>
              <a:cs typeface="Comic Sans MS"/>
            </a:endParaRPr>
          </a:p>
          <a:p>
            <a:pPr marL="241300" marR="5715">
              <a:lnSpc>
                <a:spcPct val="130900"/>
              </a:lnSpc>
              <a:spcBef>
                <a:spcPts val="5"/>
              </a:spcBef>
            </a:pPr>
            <a:r>
              <a:rPr sz="2200" spc="-15" dirty="0">
                <a:latin typeface="Comic Sans MS"/>
                <a:cs typeface="Comic Sans MS"/>
              </a:rPr>
              <a:t>"I'm </a:t>
            </a:r>
            <a:r>
              <a:rPr sz="2200" spc="-10" dirty="0">
                <a:latin typeface="Comic Sans MS"/>
                <a:cs typeface="Comic Sans MS"/>
              </a:rPr>
              <a:t>not </a:t>
            </a:r>
            <a:r>
              <a:rPr sz="2200" spc="-20" dirty="0">
                <a:latin typeface="Comic Sans MS"/>
                <a:cs typeface="Comic Sans MS"/>
              </a:rPr>
              <a:t>leaving you," </a:t>
            </a:r>
            <a:r>
              <a:rPr sz="2200" spc="-5" dirty="0">
                <a:latin typeface="Comic Sans MS"/>
                <a:cs typeface="Comic Sans MS"/>
              </a:rPr>
              <a:t>said </a:t>
            </a:r>
            <a:r>
              <a:rPr sz="2200" spc="-20" dirty="0">
                <a:latin typeface="Comic Sans MS"/>
                <a:cs typeface="Comic Sans MS"/>
              </a:rPr>
              <a:t>Sarah. </a:t>
            </a:r>
            <a:r>
              <a:rPr sz="2200" spc="-15" dirty="0">
                <a:latin typeface="Comic Sans MS"/>
                <a:cs typeface="Comic Sans MS"/>
              </a:rPr>
              <a:t>"But </a:t>
            </a:r>
            <a:r>
              <a:rPr sz="2200" dirty="0">
                <a:latin typeface="Comic Sans MS"/>
                <a:cs typeface="Comic Sans MS"/>
              </a:rPr>
              <a:t>I </a:t>
            </a:r>
            <a:r>
              <a:rPr sz="2200" spc="-15" dirty="0">
                <a:latin typeface="Comic Sans MS"/>
                <a:cs typeface="Comic Sans MS"/>
              </a:rPr>
              <a:t>want </a:t>
            </a:r>
            <a:r>
              <a:rPr sz="2200" spc="-10" dirty="0">
                <a:latin typeface="Comic Sans MS"/>
                <a:cs typeface="Comic Sans MS"/>
              </a:rPr>
              <a:t>you 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do </a:t>
            </a:r>
            <a:r>
              <a:rPr sz="2200" spc="-10" dirty="0">
                <a:latin typeface="Comic Sans MS"/>
                <a:cs typeface="Comic Sans MS"/>
              </a:rPr>
              <a:t>one </a:t>
            </a:r>
            <a:r>
              <a:rPr sz="2200" spc="-20" dirty="0">
                <a:latin typeface="Comic Sans MS"/>
                <a:cs typeface="Comic Sans MS"/>
              </a:rPr>
              <a:t>thing </a:t>
            </a:r>
            <a:r>
              <a:rPr sz="2200" spc="-10" dirty="0">
                <a:latin typeface="Comic Sans MS"/>
                <a:cs typeface="Comic Sans MS"/>
              </a:rPr>
              <a:t>for </a:t>
            </a:r>
            <a:r>
              <a:rPr sz="2200" spc="-20" dirty="0">
                <a:latin typeface="Comic Sans MS"/>
                <a:cs typeface="Comic Sans MS"/>
              </a:rPr>
              <a:t>me." </a:t>
            </a:r>
            <a:r>
              <a:rPr sz="2200" spc="-25" dirty="0">
                <a:latin typeface="Comic Sans MS"/>
                <a:cs typeface="Comic Sans MS"/>
              </a:rPr>
              <a:t>"Anything," </a:t>
            </a:r>
            <a:r>
              <a:rPr sz="2200" spc="-10" dirty="0">
                <a:latin typeface="Comic Sans MS"/>
                <a:cs typeface="Comic Sans MS"/>
              </a:rPr>
              <a:t>said</a:t>
            </a:r>
            <a:r>
              <a:rPr sz="2200" spc="-19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Elya.</a:t>
            </a:r>
            <a:endParaRPr sz="2200">
              <a:latin typeface="Comic Sans MS"/>
              <a:cs typeface="Comic Sans MS"/>
            </a:endParaRPr>
          </a:p>
          <a:p>
            <a:pPr marL="241300" marR="5080">
              <a:lnSpc>
                <a:spcPct val="131000"/>
              </a:lnSpc>
              <a:spcBef>
                <a:spcPts val="20"/>
              </a:spcBef>
            </a:pPr>
            <a:r>
              <a:rPr sz="2200" spc="-15" dirty="0">
                <a:latin typeface="Comic Sans MS"/>
                <a:cs typeface="Comic Sans MS"/>
              </a:rPr>
              <a:t>Sarah smiled. </a:t>
            </a:r>
            <a:r>
              <a:rPr sz="2200" spc="-20" dirty="0">
                <a:latin typeface="Comic Sans MS"/>
                <a:cs typeface="Comic Sans MS"/>
              </a:rPr>
              <a:t>"Sing </a:t>
            </a:r>
            <a:r>
              <a:rPr sz="2200" spc="10" dirty="0">
                <a:latin typeface="Comic Sans MS"/>
                <a:cs typeface="Comic Sans MS"/>
              </a:rPr>
              <a:t>me </a:t>
            </a:r>
            <a:r>
              <a:rPr sz="2200" dirty="0">
                <a:latin typeface="Comic Sans MS"/>
                <a:cs typeface="Comic Sans MS"/>
              </a:rPr>
              <a:t>the pig </a:t>
            </a:r>
            <a:r>
              <a:rPr sz="2200" spc="-15" dirty="0">
                <a:latin typeface="Comic Sans MS"/>
                <a:cs typeface="Comic Sans MS"/>
              </a:rPr>
              <a:t>lullaby."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10" dirty="0">
                <a:latin typeface="Comic Sans MS"/>
                <a:cs typeface="Comic Sans MS"/>
              </a:rPr>
              <a:t>sang  </a:t>
            </a:r>
            <a:r>
              <a:rPr sz="2200" dirty="0">
                <a:latin typeface="Comic Sans MS"/>
                <a:cs typeface="Comic Sans MS"/>
              </a:rPr>
              <a:t>it for</a:t>
            </a:r>
            <a:r>
              <a:rPr sz="2200" spc="-2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her.</a:t>
            </a:r>
            <a:endParaRPr sz="2200">
              <a:latin typeface="Comic Sans MS"/>
              <a:cs typeface="Comic Sans MS"/>
            </a:endParaRPr>
          </a:p>
          <a:p>
            <a:pPr marL="241300" marR="12700">
              <a:lnSpc>
                <a:spcPct val="116399"/>
              </a:lnSpc>
              <a:spcBef>
                <a:spcPts val="384"/>
              </a:spcBef>
              <a:tabLst>
                <a:tab pos="941069" algn="l"/>
                <a:tab pos="1724025" algn="l"/>
                <a:tab pos="3091815" algn="l"/>
                <a:tab pos="4276725" algn="l"/>
                <a:tab pos="4754880" algn="l"/>
                <a:tab pos="5864225" algn="l"/>
              </a:tabLst>
            </a:pPr>
            <a:r>
              <a:rPr sz="2200" spc="10" dirty="0">
                <a:latin typeface="Comic Sans MS"/>
                <a:cs typeface="Comic Sans MS"/>
              </a:rPr>
              <a:t>H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r	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y</a:t>
            </a:r>
            <a:r>
              <a:rPr sz="2200" spc="-10" dirty="0">
                <a:latin typeface="Comic Sans MS"/>
                <a:cs typeface="Comic Sans MS"/>
              </a:rPr>
              <a:t>e</a:t>
            </a:r>
            <a:r>
              <a:rPr sz="2200" dirty="0">
                <a:latin typeface="Comic Sans MS"/>
                <a:cs typeface="Comic Sans MS"/>
              </a:rPr>
              <a:t>s	sp</a:t>
            </a:r>
            <a:r>
              <a:rPr sz="2200" spc="-30" dirty="0">
                <a:latin typeface="Comic Sans MS"/>
                <a:cs typeface="Comic Sans MS"/>
              </a:rPr>
              <a:t>a</a:t>
            </a:r>
            <a:r>
              <a:rPr sz="2200" spc="-5" dirty="0">
                <a:latin typeface="Comic Sans MS"/>
                <a:cs typeface="Comic Sans MS"/>
              </a:rPr>
              <a:t>rkl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spc="-5" dirty="0">
                <a:latin typeface="Comic Sans MS"/>
                <a:cs typeface="Comic Sans MS"/>
              </a:rPr>
              <a:t>d</a:t>
            </a:r>
            <a:r>
              <a:rPr sz="2200" dirty="0">
                <a:latin typeface="Comic Sans MS"/>
                <a:cs typeface="Comic Sans MS"/>
              </a:rPr>
              <a:t>.	</a:t>
            </a:r>
            <a:r>
              <a:rPr sz="2200" spc="-5" dirty="0">
                <a:latin typeface="Comic Sans MS"/>
                <a:cs typeface="Comic Sans MS"/>
              </a:rPr>
              <a:t>"</a:t>
            </a:r>
            <a:r>
              <a:rPr sz="2200" spc="10" dirty="0">
                <a:latin typeface="Comic Sans MS"/>
                <a:cs typeface="Comic Sans MS"/>
              </a:rPr>
              <a:t>T</a:t>
            </a:r>
            <a:r>
              <a:rPr sz="2200" dirty="0">
                <a:latin typeface="Comic Sans MS"/>
                <a:cs typeface="Comic Sans MS"/>
              </a:rPr>
              <a:t>h</a:t>
            </a:r>
            <a:r>
              <a:rPr sz="2200" spc="-10" dirty="0">
                <a:latin typeface="Comic Sans MS"/>
                <a:cs typeface="Comic Sans MS"/>
              </a:rPr>
              <a:t>at</a:t>
            </a:r>
            <a:r>
              <a:rPr sz="2200" dirty="0">
                <a:latin typeface="Comic Sans MS"/>
                <a:cs typeface="Comic Sans MS"/>
              </a:rPr>
              <a:t>'s	so	p</a:t>
            </a:r>
            <a:r>
              <a:rPr sz="2200" spc="10" dirty="0">
                <a:latin typeface="Comic Sans MS"/>
                <a:cs typeface="Comic Sans MS"/>
              </a:rPr>
              <a:t>r</a:t>
            </a:r>
            <a:r>
              <a:rPr sz="2200" spc="-15" dirty="0">
                <a:latin typeface="Comic Sans MS"/>
                <a:cs typeface="Comic Sans MS"/>
              </a:rPr>
              <a:t>e</a:t>
            </a:r>
            <a:r>
              <a:rPr sz="2200" spc="-10" dirty="0">
                <a:latin typeface="Comic Sans MS"/>
                <a:cs typeface="Comic Sans MS"/>
              </a:rPr>
              <a:t>tt</a:t>
            </a:r>
            <a:r>
              <a:rPr sz="2200" dirty="0">
                <a:latin typeface="Comic Sans MS"/>
                <a:cs typeface="Comic Sans MS"/>
              </a:rPr>
              <a:t>y.	</a:t>
            </a:r>
            <a:r>
              <a:rPr sz="2200" spc="10" dirty="0">
                <a:latin typeface="Comic Sans MS"/>
                <a:cs typeface="Comic Sans MS"/>
              </a:rPr>
              <a:t>W</a:t>
            </a:r>
            <a:r>
              <a:rPr sz="2200" dirty="0">
                <a:latin typeface="Comic Sans MS"/>
                <a:cs typeface="Comic Sans MS"/>
              </a:rPr>
              <a:t>h</a:t>
            </a:r>
            <a:r>
              <a:rPr sz="2200" spc="-10" dirty="0">
                <a:latin typeface="Comic Sans MS"/>
                <a:cs typeface="Comic Sans MS"/>
              </a:rPr>
              <a:t>a</a:t>
            </a:r>
            <a:r>
              <a:rPr sz="2200" dirty="0">
                <a:latin typeface="Comic Sans MS"/>
                <a:cs typeface="Comic Sans MS"/>
              </a:rPr>
              <a:t>t  </a:t>
            </a:r>
            <a:r>
              <a:rPr sz="2200" spc="-5" dirty="0">
                <a:latin typeface="Comic Sans MS"/>
                <a:cs typeface="Comic Sans MS"/>
              </a:rPr>
              <a:t>does </a:t>
            </a:r>
            <a:r>
              <a:rPr sz="2200" dirty="0">
                <a:latin typeface="Comic Sans MS"/>
                <a:cs typeface="Comic Sans MS"/>
              </a:rPr>
              <a:t>it</a:t>
            </a:r>
            <a:r>
              <a:rPr sz="2200" spc="-2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mean?"</a:t>
            </a:r>
            <a:endParaRPr sz="2200">
              <a:latin typeface="Comic Sans MS"/>
              <a:cs typeface="Comic Sans MS"/>
            </a:endParaRPr>
          </a:p>
          <a:p>
            <a:pPr marL="12700" marR="5080" indent="228600" algn="just">
              <a:lnSpc>
                <a:spcPts val="3460"/>
              </a:lnSpc>
              <a:spcBef>
                <a:spcPts val="55"/>
              </a:spcBef>
            </a:pPr>
            <a:r>
              <a:rPr sz="2200" spc="-20" dirty="0">
                <a:latin typeface="Comic Sans MS"/>
                <a:cs typeface="Comic Sans MS"/>
              </a:rPr>
              <a:t>Elya tried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15" dirty="0">
                <a:latin typeface="Comic Sans MS"/>
                <a:cs typeface="Comic Sans MS"/>
              </a:rPr>
              <a:t>best </a:t>
            </a:r>
            <a:r>
              <a:rPr sz="2200" spc="5" dirty="0">
                <a:latin typeface="Comic Sans MS"/>
                <a:cs typeface="Comic Sans MS"/>
              </a:rPr>
              <a:t>to </a:t>
            </a:r>
            <a:r>
              <a:rPr sz="2200" spc="-20" dirty="0">
                <a:latin typeface="Comic Sans MS"/>
                <a:cs typeface="Comic Sans MS"/>
              </a:rPr>
              <a:t>translate </a:t>
            </a:r>
            <a:r>
              <a:rPr sz="2200" dirty="0">
                <a:latin typeface="Comic Sans MS"/>
                <a:cs typeface="Comic Sans MS"/>
              </a:rPr>
              <a:t>it </a:t>
            </a:r>
            <a:r>
              <a:rPr sz="2200" spc="-10" dirty="0">
                <a:latin typeface="Comic Sans MS"/>
                <a:cs typeface="Comic Sans MS"/>
              </a:rPr>
              <a:t>from </a:t>
            </a:r>
            <a:r>
              <a:rPr sz="2200" spc="-15" dirty="0">
                <a:latin typeface="Comic Sans MS"/>
                <a:cs typeface="Comic Sans MS"/>
              </a:rPr>
              <a:t>Latvian  into</a:t>
            </a:r>
            <a:r>
              <a:rPr sz="2200" spc="10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English,</a:t>
            </a:r>
            <a:r>
              <a:rPr sz="2200" spc="10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but</a:t>
            </a:r>
            <a:r>
              <a:rPr sz="2200" spc="12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it</a:t>
            </a:r>
            <a:r>
              <a:rPr sz="2200" spc="13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wasn't</a:t>
            </a:r>
            <a:r>
              <a:rPr sz="2200" spc="10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12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same.</a:t>
            </a:r>
            <a:r>
              <a:rPr sz="2200" spc="8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"It</a:t>
            </a:r>
            <a:r>
              <a:rPr sz="2200" spc="10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rhymes</a:t>
            </a:r>
            <a:r>
              <a:rPr sz="2200" spc="9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in</a:t>
            </a:r>
            <a:endParaRPr sz="2200">
              <a:latin typeface="Comic Sans MS"/>
              <a:cs typeface="Comic Sans MS"/>
            </a:endParaRPr>
          </a:p>
          <a:p>
            <a:pPr marL="12700" algn="just">
              <a:lnSpc>
                <a:spcPct val="100000"/>
              </a:lnSpc>
              <a:spcBef>
                <a:spcPts val="560"/>
              </a:spcBef>
            </a:pPr>
            <a:r>
              <a:rPr sz="2200" spc="-25" dirty="0">
                <a:latin typeface="Comic Sans MS"/>
                <a:cs typeface="Comic Sans MS"/>
              </a:rPr>
              <a:t>Latvian,"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15" dirty="0">
                <a:latin typeface="Comic Sans MS"/>
                <a:cs typeface="Comic Sans MS"/>
              </a:rPr>
              <a:t>told</a:t>
            </a:r>
            <a:r>
              <a:rPr sz="2200" spc="-7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her.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820"/>
              </a:spcBef>
            </a:pPr>
            <a:r>
              <a:rPr sz="2200" dirty="0">
                <a:latin typeface="Comic Sans MS"/>
                <a:cs typeface="Comic Sans MS"/>
              </a:rPr>
              <a:t>"I </a:t>
            </a:r>
            <a:r>
              <a:rPr sz="2200" spc="-5" dirty="0">
                <a:latin typeface="Comic Sans MS"/>
                <a:cs typeface="Comic Sans MS"/>
              </a:rPr>
              <a:t>could tell," </a:t>
            </a:r>
            <a:r>
              <a:rPr sz="2200" spc="5" dirty="0">
                <a:latin typeface="Comic Sans MS"/>
                <a:cs typeface="Comic Sans MS"/>
              </a:rPr>
              <a:t>said</a:t>
            </a:r>
            <a:r>
              <a:rPr sz="2200" spc="-6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Sarah.</a:t>
            </a:r>
            <a:endParaRPr sz="2200">
              <a:latin typeface="Comic Sans MS"/>
              <a:cs typeface="Comic Sans MS"/>
            </a:endParaRPr>
          </a:p>
          <a:p>
            <a:pPr marL="12700" marR="5715" indent="228600" algn="just">
              <a:lnSpc>
                <a:spcPts val="3460"/>
              </a:lnSpc>
              <a:spcBef>
                <a:spcPts val="55"/>
              </a:spcBef>
            </a:pPr>
            <a:r>
              <a:rPr sz="2200" spc="5" dirty="0">
                <a:latin typeface="Comic Sans MS"/>
                <a:cs typeface="Comic Sans MS"/>
              </a:rPr>
              <a:t>A </a:t>
            </a:r>
            <a:r>
              <a:rPr sz="2200" dirty="0">
                <a:latin typeface="Comic Sans MS"/>
                <a:cs typeface="Comic Sans MS"/>
              </a:rPr>
              <a:t>year </a:t>
            </a:r>
            <a:r>
              <a:rPr sz="2200" spc="-5" dirty="0">
                <a:latin typeface="Comic Sans MS"/>
                <a:cs typeface="Comic Sans MS"/>
              </a:rPr>
              <a:t>later their </a:t>
            </a:r>
            <a:r>
              <a:rPr sz="2200" dirty="0">
                <a:latin typeface="Comic Sans MS"/>
                <a:cs typeface="Comic Sans MS"/>
              </a:rPr>
              <a:t>child was born. </a:t>
            </a:r>
            <a:r>
              <a:rPr sz="2200" spc="5" dirty="0">
                <a:latin typeface="Comic Sans MS"/>
                <a:cs typeface="Comic Sans MS"/>
              </a:rPr>
              <a:t>Sarah </a:t>
            </a:r>
            <a:r>
              <a:rPr sz="2200" spc="-5" dirty="0">
                <a:latin typeface="Comic Sans MS"/>
                <a:cs typeface="Comic Sans MS"/>
              </a:rPr>
              <a:t>named  </a:t>
            </a:r>
            <a:r>
              <a:rPr sz="2200" dirty="0">
                <a:latin typeface="Comic Sans MS"/>
                <a:cs typeface="Comic Sans MS"/>
              </a:rPr>
              <a:t>him </a:t>
            </a:r>
            <a:r>
              <a:rPr sz="2200" spc="-5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because she </a:t>
            </a:r>
            <a:r>
              <a:rPr sz="2200" spc="-5" dirty="0">
                <a:latin typeface="Comic Sans MS"/>
                <a:cs typeface="Comic Sans MS"/>
              </a:rPr>
              <a:t>noticed that </a:t>
            </a:r>
            <a:r>
              <a:rPr sz="2200" dirty="0">
                <a:latin typeface="Comic Sans MS"/>
                <a:cs typeface="Comic Sans MS"/>
              </a:rPr>
              <a:t>"Stanley"  was </a:t>
            </a:r>
            <a:r>
              <a:rPr sz="2200" spc="-5" dirty="0">
                <a:latin typeface="Comic Sans MS"/>
                <a:cs typeface="Comic Sans MS"/>
              </a:rPr>
              <a:t>"Yelnats" spelled</a:t>
            </a:r>
            <a:r>
              <a:rPr sz="2200" spc="-4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backward.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560"/>
              </a:spcBef>
            </a:pPr>
            <a:r>
              <a:rPr sz="2200" dirty="0">
                <a:latin typeface="Comic Sans MS"/>
                <a:cs typeface="Comic Sans MS"/>
              </a:rPr>
              <a:t>Sarah</a:t>
            </a:r>
            <a:r>
              <a:rPr sz="2200" spc="39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changed</a:t>
            </a:r>
            <a:r>
              <a:rPr sz="2200" spc="40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39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words</a:t>
            </a:r>
            <a:r>
              <a:rPr sz="2200" spc="40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of</a:t>
            </a:r>
            <a:r>
              <a:rPr sz="2200" spc="40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39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pig</a:t>
            </a:r>
            <a:r>
              <a:rPr sz="2200" spc="40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lullaby</a:t>
            </a:r>
            <a:r>
              <a:rPr sz="2200" spc="38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so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65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790016"/>
            <a:ext cx="6612255" cy="86455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31000"/>
              </a:lnSpc>
              <a:spcBef>
                <a:spcPts val="95"/>
              </a:spcBef>
            </a:pPr>
            <a:r>
              <a:rPr sz="2200" spc="-5" dirty="0">
                <a:latin typeface="Comic Sans MS"/>
                <a:cs typeface="Comic Sans MS"/>
              </a:rPr>
              <a:t>that they </a:t>
            </a:r>
            <a:r>
              <a:rPr sz="2200" dirty="0">
                <a:latin typeface="Comic Sans MS"/>
                <a:cs typeface="Comic Sans MS"/>
              </a:rPr>
              <a:t>rhymed, and every </a:t>
            </a:r>
            <a:r>
              <a:rPr sz="2200" spc="-5" dirty="0">
                <a:latin typeface="Comic Sans MS"/>
                <a:cs typeface="Comic Sans MS"/>
              </a:rPr>
              <a:t>night </a:t>
            </a:r>
            <a:r>
              <a:rPr sz="2200" dirty="0">
                <a:latin typeface="Comic Sans MS"/>
                <a:cs typeface="Comic Sans MS"/>
              </a:rPr>
              <a:t>she </a:t>
            </a:r>
            <a:r>
              <a:rPr sz="2200" spc="-20" dirty="0">
                <a:latin typeface="Comic Sans MS"/>
                <a:cs typeface="Comic Sans MS"/>
              </a:rPr>
              <a:t>sang </a:t>
            </a:r>
            <a:r>
              <a:rPr sz="2200" dirty="0">
                <a:latin typeface="Comic Sans MS"/>
                <a:cs typeface="Comic Sans MS"/>
              </a:rPr>
              <a:t>it </a:t>
            </a:r>
            <a:r>
              <a:rPr sz="2200" spc="-5" dirty="0">
                <a:latin typeface="Comic Sans MS"/>
                <a:cs typeface="Comic Sans MS"/>
              </a:rPr>
              <a:t>to  </a:t>
            </a:r>
            <a:r>
              <a:rPr sz="2200" spc="-15" dirty="0">
                <a:latin typeface="Comic Sans MS"/>
                <a:cs typeface="Comic Sans MS"/>
              </a:rPr>
              <a:t>little</a:t>
            </a:r>
            <a:r>
              <a:rPr sz="2200" spc="-10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Stanley.</a:t>
            </a:r>
            <a:endParaRPr sz="22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2300">
              <a:latin typeface="Comic Sans MS"/>
              <a:cs typeface="Comic Sans MS"/>
            </a:endParaRPr>
          </a:p>
          <a:p>
            <a:pPr marL="241300" marR="1210945" algn="just">
              <a:lnSpc>
                <a:spcPct val="123700"/>
              </a:lnSpc>
            </a:pPr>
            <a:r>
              <a:rPr sz="2200" dirty="0">
                <a:latin typeface="Comic Sans MS"/>
                <a:cs typeface="Comic Sans MS"/>
              </a:rPr>
              <a:t>"If </a:t>
            </a:r>
            <a:r>
              <a:rPr sz="2200" spc="-5" dirty="0">
                <a:latin typeface="Comic Sans MS"/>
                <a:cs typeface="Comic Sans MS"/>
              </a:rPr>
              <a:t>only, </a:t>
            </a:r>
            <a:r>
              <a:rPr sz="2200" dirty="0">
                <a:latin typeface="Comic Sans MS"/>
                <a:cs typeface="Comic Sans MS"/>
              </a:rPr>
              <a:t>if </a:t>
            </a:r>
            <a:r>
              <a:rPr sz="2200" spc="-5" dirty="0">
                <a:latin typeface="Comic Sans MS"/>
                <a:cs typeface="Comic Sans MS"/>
              </a:rPr>
              <a:t>only,"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woodpecker </a:t>
            </a:r>
            <a:r>
              <a:rPr sz="2200" dirty="0">
                <a:latin typeface="Comic Sans MS"/>
                <a:cs typeface="Comic Sans MS"/>
              </a:rPr>
              <a:t>sighs,  </a:t>
            </a:r>
            <a:r>
              <a:rPr sz="2200" spc="-15" dirty="0">
                <a:latin typeface="Comic Sans MS"/>
                <a:cs typeface="Comic Sans MS"/>
              </a:rPr>
              <a:t>"The </a:t>
            </a:r>
            <a:r>
              <a:rPr sz="2200" spc="-5" dirty="0">
                <a:latin typeface="Comic Sans MS"/>
                <a:cs typeface="Comic Sans MS"/>
              </a:rPr>
              <a:t>bark on </a:t>
            </a:r>
            <a:r>
              <a:rPr sz="2200" spc="-10" dirty="0">
                <a:latin typeface="Comic Sans MS"/>
                <a:cs typeface="Comic Sans MS"/>
              </a:rPr>
              <a:t>the </a:t>
            </a:r>
            <a:r>
              <a:rPr sz="2200" dirty="0">
                <a:latin typeface="Comic Sans MS"/>
                <a:cs typeface="Comic Sans MS"/>
              </a:rPr>
              <a:t>tree was</a:t>
            </a:r>
            <a:r>
              <a:rPr sz="2200" spc="204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as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815"/>
              </a:spcBef>
            </a:pPr>
            <a:r>
              <a:rPr sz="2200" dirty="0">
                <a:latin typeface="Comic Sans MS"/>
                <a:cs typeface="Comic Sans MS"/>
              </a:rPr>
              <a:t>soft  as  the  </a:t>
            </a:r>
            <a:r>
              <a:rPr sz="2200" spc="-5" dirty="0">
                <a:latin typeface="Comic Sans MS"/>
                <a:cs typeface="Comic Sans MS"/>
              </a:rPr>
              <a:t>skies."  </a:t>
            </a:r>
            <a:r>
              <a:rPr sz="2200" spc="-20" dirty="0">
                <a:latin typeface="Comic Sans MS"/>
                <a:cs typeface="Comic Sans MS"/>
              </a:rPr>
              <a:t>While</a:t>
            </a:r>
            <a:r>
              <a:rPr sz="2200" spc="38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</a:t>
            </a:r>
            <a:endParaRPr sz="2200">
              <a:latin typeface="Comic Sans MS"/>
              <a:cs typeface="Comic Sans MS"/>
            </a:endParaRPr>
          </a:p>
          <a:p>
            <a:pPr marL="241300" marR="2230120" algn="just">
              <a:lnSpc>
                <a:spcPct val="130900"/>
              </a:lnSpc>
              <a:spcBef>
                <a:spcPts val="5"/>
              </a:spcBef>
            </a:pPr>
            <a:r>
              <a:rPr sz="2200" spc="-20" dirty="0">
                <a:latin typeface="Comic Sans MS"/>
                <a:cs typeface="Comic Sans MS"/>
              </a:rPr>
              <a:t>wolf </a:t>
            </a:r>
            <a:r>
              <a:rPr sz="2200" spc="-15" dirty="0">
                <a:latin typeface="Comic Sans MS"/>
                <a:cs typeface="Comic Sans MS"/>
              </a:rPr>
              <a:t>waits </a:t>
            </a:r>
            <a:r>
              <a:rPr sz="2200" spc="-10" dirty="0">
                <a:latin typeface="Comic Sans MS"/>
                <a:cs typeface="Comic Sans MS"/>
              </a:rPr>
              <a:t>below, </a:t>
            </a:r>
            <a:r>
              <a:rPr sz="2200" spc="-15" dirty="0">
                <a:latin typeface="Comic Sans MS"/>
                <a:cs typeface="Comic Sans MS"/>
              </a:rPr>
              <a:t>hungry </a:t>
            </a:r>
            <a:r>
              <a:rPr sz="2200" dirty="0">
                <a:latin typeface="Comic Sans MS"/>
                <a:cs typeface="Comic Sans MS"/>
              </a:rPr>
              <a:t>and  </a:t>
            </a:r>
            <a:r>
              <a:rPr sz="2200" spc="-20" dirty="0">
                <a:latin typeface="Comic Sans MS"/>
                <a:cs typeface="Comic Sans MS"/>
              </a:rPr>
              <a:t>lonely, Crying </a:t>
            </a:r>
            <a:r>
              <a:rPr sz="2200" spc="-15" dirty="0">
                <a:latin typeface="Comic Sans MS"/>
                <a:cs typeface="Comic Sans MS"/>
              </a:rPr>
              <a:t>to </a:t>
            </a:r>
            <a:r>
              <a:rPr sz="2200" spc="-20" dirty="0">
                <a:latin typeface="Comic Sans MS"/>
                <a:cs typeface="Comic Sans MS"/>
              </a:rPr>
              <a:t>the moo— oo—  </a:t>
            </a:r>
            <a:r>
              <a:rPr sz="2200" spc="-25" dirty="0">
                <a:latin typeface="Comic Sans MS"/>
                <a:cs typeface="Comic Sans MS"/>
              </a:rPr>
              <a:t>oon,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815"/>
              </a:spcBef>
            </a:pPr>
            <a:r>
              <a:rPr sz="2200" dirty="0">
                <a:latin typeface="Comic Sans MS"/>
                <a:cs typeface="Comic Sans MS"/>
              </a:rPr>
              <a:t>"If </a:t>
            </a:r>
            <a:r>
              <a:rPr sz="2200" spc="-5" dirty="0">
                <a:latin typeface="Comic Sans MS"/>
                <a:cs typeface="Comic Sans MS"/>
              </a:rPr>
              <a:t>only, </a:t>
            </a:r>
            <a:r>
              <a:rPr sz="2200" dirty="0">
                <a:latin typeface="Comic Sans MS"/>
                <a:cs typeface="Comic Sans MS"/>
              </a:rPr>
              <a:t>if</a:t>
            </a:r>
            <a:r>
              <a:rPr sz="2200" spc="-4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only."</a:t>
            </a:r>
            <a:endParaRPr sz="2200">
              <a:latin typeface="Comic Sans MS"/>
              <a:cs typeface="Comic Sans MS"/>
            </a:endParaRPr>
          </a:p>
          <a:p>
            <a:pPr marL="12700" marR="248285" indent="228600" algn="just">
              <a:lnSpc>
                <a:spcPct val="131200"/>
              </a:lnSpc>
              <a:spcBef>
                <a:spcPts val="2710"/>
              </a:spcBef>
            </a:pPr>
            <a:r>
              <a:rPr sz="2200" spc="-20" dirty="0">
                <a:latin typeface="Comic Sans MS"/>
                <a:cs typeface="Comic Sans MS"/>
              </a:rPr>
              <a:t>Stanley's </a:t>
            </a:r>
            <a:r>
              <a:rPr sz="2200" spc="-15" dirty="0">
                <a:latin typeface="Comic Sans MS"/>
                <a:cs typeface="Comic Sans MS"/>
              </a:rPr>
              <a:t>hole </a:t>
            </a:r>
            <a:r>
              <a:rPr sz="2200" dirty="0">
                <a:latin typeface="Comic Sans MS"/>
                <a:cs typeface="Comic Sans MS"/>
              </a:rPr>
              <a:t>was as </a:t>
            </a:r>
            <a:r>
              <a:rPr sz="2200" spc="-20" dirty="0">
                <a:latin typeface="Comic Sans MS"/>
                <a:cs typeface="Comic Sans MS"/>
              </a:rPr>
              <a:t>deep </a:t>
            </a:r>
            <a:r>
              <a:rPr sz="2200" dirty="0">
                <a:latin typeface="Comic Sans MS"/>
                <a:cs typeface="Comic Sans MS"/>
              </a:rPr>
              <a:t>as his </a:t>
            </a:r>
            <a:r>
              <a:rPr sz="2200" spc="-15" dirty="0">
                <a:latin typeface="Comic Sans MS"/>
                <a:cs typeface="Comic Sans MS"/>
              </a:rPr>
              <a:t>shovel, </a:t>
            </a:r>
            <a:r>
              <a:rPr sz="2200" spc="5" dirty="0">
                <a:latin typeface="Comic Sans MS"/>
                <a:cs typeface="Comic Sans MS"/>
              </a:rPr>
              <a:t>but  </a:t>
            </a:r>
            <a:r>
              <a:rPr sz="2200" spc="-5" dirty="0">
                <a:latin typeface="Comic Sans MS"/>
                <a:cs typeface="Comic Sans MS"/>
              </a:rPr>
              <a:t>not </a:t>
            </a:r>
            <a:r>
              <a:rPr sz="2200" spc="-15" dirty="0">
                <a:latin typeface="Comic Sans MS"/>
                <a:cs typeface="Comic Sans MS"/>
              </a:rPr>
              <a:t>quite</a:t>
            </a:r>
            <a:r>
              <a:rPr sz="2200" spc="62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wide </a:t>
            </a:r>
            <a:r>
              <a:rPr sz="2200" spc="-15" dirty="0">
                <a:latin typeface="Comic Sans MS"/>
                <a:cs typeface="Comic Sans MS"/>
              </a:rPr>
              <a:t>enough 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15" dirty="0">
                <a:latin typeface="Comic Sans MS"/>
                <a:cs typeface="Comic Sans MS"/>
              </a:rPr>
              <a:t>bottom.  </a:t>
            </a:r>
            <a:r>
              <a:rPr sz="2200" spc="20" dirty="0">
                <a:latin typeface="Comic Sans MS"/>
                <a:cs typeface="Comic Sans MS"/>
              </a:rPr>
              <a:t>He  </a:t>
            </a:r>
            <a:r>
              <a:rPr sz="2200" spc="-5" dirty="0">
                <a:latin typeface="Comic Sans MS"/>
                <a:cs typeface="Comic Sans MS"/>
              </a:rPr>
              <a:t>grimaced </a:t>
            </a:r>
            <a:r>
              <a:rPr sz="2200" dirty="0">
                <a:latin typeface="Comic Sans MS"/>
                <a:cs typeface="Comic Sans MS"/>
              </a:rPr>
              <a:t>as he sliced </a:t>
            </a:r>
            <a:r>
              <a:rPr sz="2200" spc="-5" dirty="0">
                <a:latin typeface="Comic Sans MS"/>
                <a:cs typeface="Comic Sans MS"/>
              </a:rPr>
              <a:t>off </a:t>
            </a:r>
            <a:r>
              <a:rPr sz="2200" dirty="0">
                <a:latin typeface="Comic Sans MS"/>
                <a:cs typeface="Comic Sans MS"/>
              </a:rPr>
              <a:t>a chunk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dirt, </a:t>
            </a:r>
            <a:r>
              <a:rPr sz="2200" spc="-25" dirty="0">
                <a:latin typeface="Comic Sans MS"/>
                <a:cs typeface="Comic Sans MS"/>
              </a:rPr>
              <a:t>then  </a:t>
            </a:r>
            <a:r>
              <a:rPr sz="2200" spc="-20" dirty="0">
                <a:latin typeface="Comic Sans MS"/>
                <a:cs typeface="Comic Sans MS"/>
              </a:rPr>
              <a:t>raised </a:t>
            </a:r>
            <a:r>
              <a:rPr sz="2200" dirty="0">
                <a:latin typeface="Comic Sans MS"/>
                <a:cs typeface="Comic Sans MS"/>
              </a:rPr>
              <a:t>it up and </a:t>
            </a:r>
            <a:r>
              <a:rPr sz="2200" spc="-15" dirty="0">
                <a:latin typeface="Comic Sans MS"/>
                <a:cs typeface="Comic Sans MS"/>
              </a:rPr>
              <a:t>flung </a:t>
            </a:r>
            <a:r>
              <a:rPr sz="2200" dirty="0">
                <a:latin typeface="Comic Sans MS"/>
                <a:cs typeface="Comic Sans MS"/>
              </a:rPr>
              <a:t>it </a:t>
            </a:r>
            <a:r>
              <a:rPr sz="2200" spc="-15" dirty="0">
                <a:latin typeface="Comic Sans MS"/>
                <a:cs typeface="Comic Sans MS"/>
              </a:rPr>
              <a:t>onto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-114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pile.</a:t>
            </a:r>
            <a:endParaRPr sz="2200">
              <a:latin typeface="Comic Sans MS"/>
              <a:cs typeface="Comic Sans MS"/>
            </a:endParaRPr>
          </a:p>
          <a:p>
            <a:pPr marL="12700" marR="111125" indent="228600" algn="just">
              <a:lnSpc>
                <a:spcPct val="130900"/>
              </a:lnSpc>
            </a:pP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laid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shovel </a:t>
            </a:r>
            <a:r>
              <a:rPr sz="2200" dirty="0">
                <a:latin typeface="Comic Sans MS"/>
                <a:cs typeface="Comic Sans MS"/>
              </a:rPr>
              <a:t>back </a:t>
            </a:r>
            <a:r>
              <a:rPr sz="2200" spc="-5" dirty="0">
                <a:latin typeface="Comic Sans MS"/>
                <a:cs typeface="Comic Sans MS"/>
              </a:rPr>
              <a:t>down on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bottom </a:t>
            </a:r>
            <a:r>
              <a:rPr sz="2200" spc="10" dirty="0">
                <a:latin typeface="Comic Sans MS"/>
                <a:cs typeface="Comic Sans MS"/>
              </a:rPr>
              <a:t>of  </a:t>
            </a:r>
            <a:r>
              <a:rPr sz="2200" dirty="0">
                <a:latin typeface="Comic Sans MS"/>
                <a:cs typeface="Comic Sans MS"/>
              </a:rPr>
              <a:t>his hole and,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his </a:t>
            </a:r>
            <a:r>
              <a:rPr sz="2200" spc="-5" dirty="0">
                <a:latin typeface="Comic Sans MS"/>
                <a:cs typeface="Comic Sans MS"/>
              </a:rPr>
              <a:t>surprise, </a:t>
            </a:r>
            <a:r>
              <a:rPr sz="2200" spc="5" dirty="0">
                <a:latin typeface="Comic Sans MS"/>
                <a:cs typeface="Comic Sans MS"/>
              </a:rPr>
              <a:t>it </a:t>
            </a:r>
            <a:r>
              <a:rPr sz="2200" dirty="0">
                <a:latin typeface="Comic Sans MS"/>
                <a:cs typeface="Comic Sans MS"/>
              </a:rPr>
              <a:t>fit.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rotated </a:t>
            </a:r>
            <a:r>
              <a:rPr sz="2200" spc="5" dirty="0">
                <a:latin typeface="Comic Sans MS"/>
                <a:cs typeface="Comic Sans MS"/>
              </a:rPr>
              <a:t>it  </a:t>
            </a:r>
            <a:r>
              <a:rPr sz="2200" dirty="0">
                <a:latin typeface="Comic Sans MS"/>
                <a:cs typeface="Comic Sans MS"/>
              </a:rPr>
              <a:t>and</a:t>
            </a:r>
            <a:r>
              <a:rPr sz="2200" spc="41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only</a:t>
            </a:r>
            <a:r>
              <a:rPr sz="2200" spc="44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had</a:t>
            </a:r>
            <a:r>
              <a:rPr sz="2200" spc="44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459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chip</a:t>
            </a:r>
            <a:r>
              <a:rPr sz="2200" spc="44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off</a:t>
            </a:r>
            <a:r>
              <a:rPr sz="2200" spc="43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44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few</a:t>
            </a:r>
            <a:r>
              <a:rPr sz="2200" spc="42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chunks</a:t>
            </a:r>
            <a:r>
              <a:rPr sz="2200" spc="45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of</a:t>
            </a:r>
            <a:r>
              <a:rPr sz="2200" spc="45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dirt,</a:t>
            </a:r>
            <a:endParaRPr sz="2200">
              <a:latin typeface="Comic Sans MS"/>
              <a:cs typeface="Comic Sans MS"/>
            </a:endParaRPr>
          </a:p>
          <a:p>
            <a:pPr marL="12700" marR="118110" algn="just">
              <a:lnSpc>
                <a:spcPct val="131000"/>
              </a:lnSpc>
              <a:spcBef>
                <a:spcPts val="20"/>
              </a:spcBef>
            </a:pPr>
            <a:r>
              <a:rPr sz="2200" dirty="0">
                <a:latin typeface="Comic Sans MS"/>
                <a:cs typeface="Comic Sans MS"/>
              </a:rPr>
              <a:t>here and </a:t>
            </a:r>
            <a:r>
              <a:rPr sz="2200" spc="-5" dirty="0">
                <a:latin typeface="Comic Sans MS"/>
                <a:cs typeface="Comic Sans MS"/>
              </a:rPr>
              <a:t>there, </a:t>
            </a:r>
            <a:r>
              <a:rPr sz="2200" dirty="0">
                <a:latin typeface="Comic Sans MS"/>
                <a:cs typeface="Comic Sans MS"/>
              </a:rPr>
              <a:t>before </a:t>
            </a:r>
            <a:r>
              <a:rPr sz="2200" spc="5" dirty="0">
                <a:latin typeface="Comic Sans MS"/>
                <a:cs typeface="Comic Sans MS"/>
              </a:rPr>
              <a:t>it </a:t>
            </a:r>
            <a:r>
              <a:rPr sz="2200" spc="-5" dirty="0">
                <a:latin typeface="Comic Sans MS"/>
                <a:cs typeface="Comic Sans MS"/>
              </a:rPr>
              <a:t>could </a:t>
            </a:r>
            <a:r>
              <a:rPr sz="2200" dirty="0">
                <a:latin typeface="Comic Sans MS"/>
                <a:cs typeface="Comic Sans MS"/>
              </a:rPr>
              <a:t>lie </a:t>
            </a:r>
            <a:r>
              <a:rPr sz="2200" spc="-5" dirty="0">
                <a:latin typeface="Comic Sans MS"/>
                <a:cs typeface="Comic Sans MS"/>
              </a:rPr>
              <a:t>flat </a:t>
            </a:r>
            <a:r>
              <a:rPr sz="2200" dirty="0">
                <a:latin typeface="Comic Sans MS"/>
                <a:cs typeface="Comic Sans MS"/>
              </a:rPr>
              <a:t>across his  hole in every</a:t>
            </a:r>
            <a:r>
              <a:rPr sz="2200" spc="-9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direction.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66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514908" y="966799"/>
            <a:ext cx="6613525" cy="887666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 marR="121285" indent="228600" algn="just">
              <a:lnSpc>
                <a:spcPct val="131300"/>
              </a:lnSpc>
              <a:spcBef>
                <a:spcPts val="114"/>
              </a:spcBef>
            </a:pP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heard the </a:t>
            </a:r>
            <a:r>
              <a:rPr sz="2200" spc="-5" dirty="0">
                <a:latin typeface="Comic Sans MS"/>
                <a:cs typeface="Comic Sans MS"/>
              </a:rPr>
              <a:t>water truck </a:t>
            </a:r>
            <a:r>
              <a:rPr sz="2200" dirty="0">
                <a:latin typeface="Comic Sans MS"/>
                <a:cs typeface="Comic Sans MS"/>
              </a:rPr>
              <a:t>approaching, and </a:t>
            </a:r>
            <a:r>
              <a:rPr sz="2200" spc="-5" dirty="0">
                <a:latin typeface="Comic Sans MS"/>
                <a:cs typeface="Comic Sans MS"/>
              </a:rPr>
              <a:t>felt 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5" dirty="0">
                <a:latin typeface="Comic Sans MS"/>
                <a:cs typeface="Comic Sans MS"/>
              </a:rPr>
              <a:t>strange </a:t>
            </a:r>
            <a:r>
              <a:rPr sz="2200" dirty="0">
                <a:latin typeface="Comic Sans MS"/>
                <a:cs typeface="Comic Sans MS"/>
              </a:rPr>
              <a:t>sense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pride at being </a:t>
            </a:r>
            <a:r>
              <a:rPr sz="2200" spc="5" dirty="0">
                <a:latin typeface="Comic Sans MS"/>
                <a:cs typeface="Comic Sans MS"/>
              </a:rPr>
              <a:t>able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spc="-15" dirty="0">
                <a:latin typeface="Comic Sans MS"/>
                <a:cs typeface="Comic Sans MS"/>
              </a:rPr>
              <a:t>show  </a:t>
            </a:r>
            <a:r>
              <a:rPr sz="2200" spc="5" dirty="0">
                <a:latin typeface="Comic Sans MS"/>
                <a:cs typeface="Comic Sans MS"/>
              </a:rPr>
              <a:t>Mr. </a:t>
            </a:r>
            <a:r>
              <a:rPr sz="2200" spc="-10" dirty="0">
                <a:latin typeface="Comic Sans MS"/>
                <a:cs typeface="Comic Sans MS"/>
              </a:rPr>
              <a:t>Sir, </a:t>
            </a:r>
            <a:r>
              <a:rPr sz="2200" spc="-5" dirty="0">
                <a:latin typeface="Comic Sans MS"/>
                <a:cs typeface="Comic Sans MS"/>
              </a:rPr>
              <a:t>or </a:t>
            </a:r>
            <a:r>
              <a:rPr sz="2200" spc="5" dirty="0">
                <a:latin typeface="Comic Sans MS"/>
                <a:cs typeface="Comic Sans MS"/>
              </a:rPr>
              <a:t>Mr. </a:t>
            </a:r>
            <a:r>
              <a:rPr sz="2200" spc="-20" dirty="0">
                <a:latin typeface="Comic Sans MS"/>
                <a:cs typeface="Comic Sans MS"/>
              </a:rPr>
              <a:t>Pendanski, </a:t>
            </a:r>
            <a:r>
              <a:rPr sz="2200" spc="-15" dirty="0">
                <a:latin typeface="Comic Sans MS"/>
                <a:cs typeface="Comic Sans MS"/>
              </a:rPr>
              <a:t>that </a:t>
            </a:r>
            <a:r>
              <a:rPr sz="2200" dirty="0">
                <a:latin typeface="Comic Sans MS"/>
                <a:cs typeface="Comic Sans MS"/>
              </a:rPr>
              <a:t>he had dug his  </a:t>
            </a:r>
            <a:r>
              <a:rPr sz="2200" spc="-15" dirty="0">
                <a:latin typeface="Comic Sans MS"/>
                <a:cs typeface="Comic Sans MS"/>
              </a:rPr>
              <a:t>first</a:t>
            </a:r>
            <a:r>
              <a:rPr sz="2200" spc="-21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hole.</a:t>
            </a:r>
            <a:endParaRPr sz="2200">
              <a:latin typeface="Comic Sans MS"/>
              <a:cs typeface="Comic Sans MS"/>
            </a:endParaRPr>
          </a:p>
          <a:p>
            <a:pPr marL="241300" marR="12065" algn="just">
              <a:lnSpc>
                <a:spcPct val="116399"/>
              </a:lnSpc>
              <a:spcBef>
                <a:spcPts val="380"/>
              </a:spcBef>
            </a:pP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put his hands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spc="5" dirty="0">
                <a:latin typeface="Comic Sans MS"/>
                <a:cs typeface="Comic Sans MS"/>
              </a:rPr>
              <a:t>the rim </a:t>
            </a:r>
            <a:r>
              <a:rPr sz="2200" dirty="0">
                <a:latin typeface="Comic Sans MS"/>
                <a:cs typeface="Comic Sans MS"/>
              </a:rPr>
              <a:t>and tried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pull  </a:t>
            </a:r>
            <a:r>
              <a:rPr sz="2200" spc="-5" dirty="0">
                <a:latin typeface="Comic Sans MS"/>
                <a:cs typeface="Comic Sans MS"/>
              </a:rPr>
              <a:t>himself </a:t>
            </a:r>
            <a:r>
              <a:rPr sz="2200" dirty="0">
                <a:latin typeface="Comic Sans MS"/>
                <a:cs typeface="Comic Sans MS"/>
              </a:rPr>
              <a:t>up.</a:t>
            </a:r>
            <a:endParaRPr sz="2200">
              <a:latin typeface="Comic Sans MS"/>
              <a:cs typeface="Comic Sans MS"/>
            </a:endParaRPr>
          </a:p>
          <a:p>
            <a:pPr marL="241300" marR="13335" algn="just">
              <a:lnSpc>
                <a:spcPct val="116399"/>
              </a:lnSpc>
              <a:spcBef>
                <a:spcPts val="170"/>
              </a:spcBef>
            </a:pP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couldn't </a:t>
            </a:r>
            <a:r>
              <a:rPr sz="2200" dirty="0">
                <a:latin typeface="Comic Sans MS"/>
                <a:cs typeface="Comic Sans MS"/>
              </a:rPr>
              <a:t>do </a:t>
            </a:r>
            <a:r>
              <a:rPr sz="2200" spc="5" dirty="0">
                <a:latin typeface="Comic Sans MS"/>
                <a:cs typeface="Comic Sans MS"/>
              </a:rPr>
              <a:t>it. </a:t>
            </a:r>
            <a:r>
              <a:rPr sz="2200" dirty="0">
                <a:latin typeface="Comic Sans MS"/>
                <a:cs typeface="Comic Sans MS"/>
              </a:rPr>
              <a:t>His arms </a:t>
            </a:r>
            <a:r>
              <a:rPr sz="2200" spc="-5" dirty="0">
                <a:latin typeface="Comic Sans MS"/>
                <a:cs typeface="Comic Sans MS"/>
              </a:rPr>
              <a:t>were too </a:t>
            </a:r>
            <a:r>
              <a:rPr sz="2200" dirty="0">
                <a:latin typeface="Comic Sans MS"/>
                <a:cs typeface="Comic Sans MS"/>
              </a:rPr>
              <a:t>weak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lift  his </a:t>
            </a:r>
            <a:r>
              <a:rPr sz="2200" spc="-5" dirty="0">
                <a:latin typeface="Comic Sans MS"/>
                <a:cs typeface="Comic Sans MS"/>
              </a:rPr>
              <a:t>heavy body.</a:t>
            </a:r>
            <a:endParaRPr sz="2200">
              <a:latin typeface="Comic Sans MS"/>
              <a:cs typeface="Comic Sans MS"/>
            </a:endParaRPr>
          </a:p>
          <a:p>
            <a:pPr marL="12700" marR="6985" indent="228600" algn="just">
              <a:lnSpc>
                <a:spcPts val="3460"/>
              </a:lnSpc>
              <a:spcBef>
                <a:spcPts val="60"/>
              </a:spcBef>
            </a:pP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used his </a:t>
            </a:r>
            <a:r>
              <a:rPr sz="2200" spc="-5" dirty="0">
                <a:latin typeface="Comic Sans MS"/>
                <a:cs typeface="Comic Sans MS"/>
              </a:rPr>
              <a:t>legs to </a:t>
            </a:r>
            <a:r>
              <a:rPr sz="2200" dirty="0">
                <a:latin typeface="Comic Sans MS"/>
                <a:cs typeface="Comic Sans MS"/>
              </a:rPr>
              <a:t>help, but he just didn't </a:t>
            </a:r>
            <a:r>
              <a:rPr sz="2200" spc="5" dirty="0">
                <a:latin typeface="Comic Sans MS"/>
                <a:cs typeface="Comic Sans MS"/>
              </a:rPr>
              <a:t>have  </a:t>
            </a:r>
            <a:r>
              <a:rPr sz="2200" dirty="0">
                <a:latin typeface="Comic Sans MS"/>
                <a:cs typeface="Comic Sans MS"/>
              </a:rPr>
              <a:t>any strength.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was trapped in his </a:t>
            </a:r>
            <a:r>
              <a:rPr sz="2200" spc="-5" dirty="0">
                <a:latin typeface="Comic Sans MS"/>
                <a:cs typeface="Comic Sans MS"/>
              </a:rPr>
              <a:t>hole. </a:t>
            </a:r>
            <a:r>
              <a:rPr sz="2200" dirty="0">
                <a:latin typeface="Comic Sans MS"/>
                <a:cs typeface="Comic Sans MS"/>
              </a:rPr>
              <a:t>It </a:t>
            </a:r>
            <a:r>
              <a:rPr sz="2200" spc="-5" dirty="0">
                <a:latin typeface="Comic Sans MS"/>
                <a:cs typeface="Comic Sans MS"/>
              </a:rPr>
              <a:t>was  almost </a:t>
            </a:r>
            <a:r>
              <a:rPr sz="2200" dirty="0">
                <a:latin typeface="Comic Sans MS"/>
                <a:cs typeface="Comic Sans MS"/>
              </a:rPr>
              <a:t>funny, but he wasn't in the </a:t>
            </a:r>
            <a:r>
              <a:rPr sz="2200" spc="-5" dirty="0">
                <a:latin typeface="Comic Sans MS"/>
                <a:cs typeface="Comic Sans MS"/>
              </a:rPr>
              <a:t>mood to</a:t>
            </a:r>
            <a:r>
              <a:rPr sz="2200" spc="-16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laugh.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560"/>
              </a:spcBef>
            </a:pPr>
            <a:r>
              <a:rPr sz="2200" spc="-5" dirty="0">
                <a:latin typeface="Comic Sans MS"/>
                <a:cs typeface="Comic Sans MS"/>
              </a:rPr>
              <a:t>"Stanley!" </a:t>
            </a:r>
            <a:r>
              <a:rPr sz="2200" dirty="0">
                <a:latin typeface="Comic Sans MS"/>
                <a:cs typeface="Comic Sans MS"/>
              </a:rPr>
              <a:t>he heard </a:t>
            </a:r>
            <a:r>
              <a:rPr sz="2200" spc="-5" dirty="0">
                <a:latin typeface="Comic Sans MS"/>
                <a:cs typeface="Comic Sans MS"/>
              </a:rPr>
              <a:t>Mr. </a:t>
            </a:r>
            <a:r>
              <a:rPr sz="2200" dirty="0">
                <a:latin typeface="Comic Sans MS"/>
                <a:cs typeface="Comic Sans MS"/>
              </a:rPr>
              <a:t>Pendanski</a:t>
            </a:r>
            <a:r>
              <a:rPr sz="2200" spc="-7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call.</a:t>
            </a:r>
            <a:endParaRPr sz="2200">
              <a:latin typeface="Comic Sans MS"/>
              <a:cs typeface="Comic Sans MS"/>
            </a:endParaRPr>
          </a:p>
          <a:p>
            <a:pPr marL="241300" marR="5080" algn="just">
              <a:lnSpc>
                <a:spcPct val="116399"/>
              </a:lnSpc>
              <a:spcBef>
                <a:spcPts val="165"/>
              </a:spcBef>
            </a:pPr>
            <a:r>
              <a:rPr sz="2200" spc="-5" dirty="0">
                <a:latin typeface="Comic Sans MS"/>
                <a:cs typeface="Comic Sans MS"/>
              </a:rPr>
              <a:t>Using </a:t>
            </a:r>
            <a:r>
              <a:rPr sz="2200" dirty="0">
                <a:latin typeface="Comic Sans MS"/>
                <a:cs typeface="Comic Sans MS"/>
              </a:rPr>
              <a:t>his shovel, he </a:t>
            </a:r>
            <a:r>
              <a:rPr sz="2200" spc="10" dirty="0">
                <a:latin typeface="Comic Sans MS"/>
                <a:cs typeface="Comic Sans MS"/>
              </a:rPr>
              <a:t>dug </a:t>
            </a:r>
            <a:r>
              <a:rPr sz="2200" spc="-5" dirty="0">
                <a:latin typeface="Comic Sans MS"/>
                <a:cs typeface="Comic Sans MS"/>
              </a:rPr>
              <a:t>two footholds </a:t>
            </a:r>
            <a:r>
              <a:rPr sz="2200" dirty="0">
                <a:latin typeface="Comic Sans MS"/>
                <a:cs typeface="Comic Sans MS"/>
              </a:rPr>
              <a:t>in </a:t>
            </a:r>
            <a:r>
              <a:rPr sz="2200" spc="5" dirty="0">
                <a:latin typeface="Comic Sans MS"/>
                <a:cs typeface="Comic Sans MS"/>
              </a:rPr>
              <a:t>the  </a:t>
            </a:r>
            <a:r>
              <a:rPr sz="2200" dirty="0">
                <a:latin typeface="Comic Sans MS"/>
                <a:cs typeface="Comic Sans MS"/>
              </a:rPr>
              <a:t>hole wall. </a:t>
            </a: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spc="-5" dirty="0">
                <a:latin typeface="Comic Sans MS"/>
                <a:cs typeface="Comic Sans MS"/>
              </a:rPr>
              <a:t>climbed out to </a:t>
            </a:r>
            <a:r>
              <a:rPr sz="2200" spc="5" dirty="0">
                <a:latin typeface="Comic Sans MS"/>
                <a:cs typeface="Comic Sans MS"/>
              </a:rPr>
              <a:t>see Mr. </a:t>
            </a:r>
            <a:r>
              <a:rPr sz="2200" dirty="0">
                <a:latin typeface="Comic Sans MS"/>
                <a:cs typeface="Comic Sans MS"/>
              </a:rPr>
              <a:t>Pendanski  walking </a:t>
            </a:r>
            <a:r>
              <a:rPr sz="2200" spc="-10" dirty="0">
                <a:latin typeface="Comic Sans MS"/>
                <a:cs typeface="Comic Sans MS"/>
              </a:rPr>
              <a:t>over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-2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him.</a:t>
            </a:r>
            <a:endParaRPr sz="2200">
              <a:latin typeface="Comic Sans MS"/>
              <a:cs typeface="Comic Sans MS"/>
            </a:endParaRPr>
          </a:p>
          <a:p>
            <a:pPr marL="12700" marR="483234" indent="228600" algn="just">
              <a:lnSpc>
                <a:spcPts val="3429"/>
              </a:lnSpc>
              <a:spcBef>
                <a:spcPts val="80"/>
              </a:spcBef>
            </a:pPr>
            <a:r>
              <a:rPr sz="2200" dirty="0">
                <a:latin typeface="Comic Sans MS"/>
                <a:cs typeface="Comic Sans MS"/>
              </a:rPr>
              <a:t>"I was </a:t>
            </a:r>
            <a:r>
              <a:rPr sz="2200" spc="-5" dirty="0">
                <a:latin typeface="Comic Sans MS"/>
                <a:cs typeface="Comic Sans MS"/>
              </a:rPr>
              <a:t>afraid </a:t>
            </a:r>
            <a:r>
              <a:rPr sz="2200" dirty="0">
                <a:latin typeface="Comic Sans MS"/>
                <a:cs typeface="Comic Sans MS"/>
              </a:rPr>
              <a:t>you'd </a:t>
            </a:r>
            <a:r>
              <a:rPr sz="2200" spc="-10" dirty="0">
                <a:latin typeface="Comic Sans MS"/>
                <a:cs typeface="Comic Sans MS"/>
              </a:rPr>
              <a:t>fainted," </a:t>
            </a:r>
            <a:r>
              <a:rPr sz="2200" spc="5" dirty="0">
                <a:latin typeface="Comic Sans MS"/>
                <a:cs typeface="Comic Sans MS"/>
              </a:rPr>
              <a:t>Mr. </a:t>
            </a:r>
            <a:r>
              <a:rPr sz="2200" dirty="0">
                <a:latin typeface="Comic Sans MS"/>
                <a:cs typeface="Comic Sans MS"/>
              </a:rPr>
              <a:t>Pendanski  said. </a:t>
            </a:r>
            <a:r>
              <a:rPr sz="2200" spc="-5" dirty="0">
                <a:latin typeface="Comic Sans MS"/>
                <a:cs typeface="Comic Sans MS"/>
              </a:rPr>
              <a:t>"You </a:t>
            </a:r>
            <a:r>
              <a:rPr sz="2200" dirty="0">
                <a:latin typeface="Comic Sans MS"/>
                <a:cs typeface="Comic Sans MS"/>
              </a:rPr>
              <a:t>wouldn't have </a:t>
            </a:r>
            <a:r>
              <a:rPr sz="2200" spc="-5" dirty="0">
                <a:latin typeface="Comic Sans MS"/>
                <a:cs typeface="Comic Sans MS"/>
              </a:rPr>
              <a:t>been </a:t>
            </a:r>
            <a:r>
              <a:rPr sz="2200" spc="-20" dirty="0">
                <a:latin typeface="Comic Sans MS"/>
                <a:cs typeface="Comic Sans MS"/>
              </a:rPr>
              <a:t>the</a:t>
            </a:r>
            <a:r>
              <a:rPr sz="2200" spc="-38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first."</a:t>
            </a:r>
            <a:endParaRPr sz="2200">
              <a:latin typeface="Comic Sans MS"/>
              <a:cs typeface="Comic Sans MS"/>
            </a:endParaRPr>
          </a:p>
          <a:p>
            <a:pPr marL="241300" marR="5080" algn="just">
              <a:lnSpc>
                <a:spcPct val="115500"/>
              </a:lnSpc>
              <a:spcBef>
                <a:spcPts val="190"/>
              </a:spcBef>
            </a:pPr>
            <a:r>
              <a:rPr sz="2200" dirty="0">
                <a:latin typeface="Comic Sans MS"/>
                <a:cs typeface="Comic Sans MS"/>
              </a:rPr>
              <a:t>"I'm </a:t>
            </a:r>
            <a:r>
              <a:rPr sz="2200" spc="-5" dirty="0">
                <a:latin typeface="Comic Sans MS"/>
                <a:cs typeface="Comic Sans MS"/>
              </a:rPr>
              <a:t>finished," Stanley </a:t>
            </a:r>
            <a:r>
              <a:rPr sz="2200" dirty="0">
                <a:latin typeface="Comic Sans MS"/>
                <a:cs typeface="Comic Sans MS"/>
              </a:rPr>
              <a:t>said, </a:t>
            </a:r>
            <a:r>
              <a:rPr sz="2200" spc="-5" dirty="0">
                <a:latin typeface="Comic Sans MS"/>
                <a:cs typeface="Comic Sans MS"/>
              </a:rPr>
              <a:t>putting </a:t>
            </a:r>
            <a:r>
              <a:rPr sz="2200" dirty="0">
                <a:latin typeface="Comic Sans MS"/>
                <a:cs typeface="Comic Sans MS"/>
              </a:rPr>
              <a:t>his blood-  </a:t>
            </a:r>
            <a:r>
              <a:rPr sz="2200" spc="-5" dirty="0">
                <a:latin typeface="Comic Sans MS"/>
                <a:cs typeface="Comic Sans MS"/>
              </a:rPr>
              <a:t>spotted </a:t>
            </a:r>
            <a:r>
              <a:rPr sz="2200" dirty="0">
                <a:latin typeface="Comic Sans MS"/>
                <a:cs typeface="Comic Sans MS"/>
              </a:rPr>
              <a:t>cap back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his</a:t>
            </a:r>
            <a:r>
              <a:rPr sz="2200" spc="-6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head.</a:t>
            </a:r>
            <a:endParaRPr sz="2200">
              <a:latin typeface="Comic Sans MS"/>
              <a:cs typeface="Comic Sans MS"/>
            </a:endParaRPr>
          </a:p>
          <a:p>
            <a:pPr marL="12700" marR="118110" indent="228600" algn="just">
              <a:lnSpc>
                <a:spcPts val="3460"/>
              </a:lnSpc>
              <a:spcBef>
                <a:spcPts val="60"/>
              </a:spcBef>
            </a:pPr>
            <a:r>
              <a:rPr sz="2200" spc="-5" dirty="0">
                <a:latin typeface="Comic Sans MS"/>
                <a:cs typeface="Comic Sans MS"/>
              </a:rPr>
              <a:t>"All </a:t>
            </a:r>
            <a:r>
              <a:rPr sz="2200" dirty="0">
                <a:latin typeface="Comic Sans MS"/>
                <a:cs typeface="Comic Sans MS"/>
              </a:rPr>
              <a:t>right!" </a:t>
            </a:r>
            <a:r>
              <a:rPr sz="2200" spc="5" dirty="0">
                <a:latin typeface="Comic Sans MS"/>
                <a:cs typeface="Comic Sans MS"/>
              </a:rPr>
              <a:t>said Mr. </a:t>
            </a:r>
            <a:r>
              <a:rPr sz="2200" dirty="0">
                <a:latin typeface="Comic Sans MS"/>
                <a:cs typeface="Comic Sans MS"/>
              </a:rPr>
              <a:t>Pendanski, raising his </a:t>
            </a:r>
            <a:r>
              <a:rPr sz="2200" spc="-10" dirty="0">
                <a:latin typeface="Comic Sans MS"/>
                <a:cs typeface="Comic Sans MS"/>
              </a:rPr>
              <a:t>hand  </a:t>
            </a:r>
            <a:r>
              <a:rPr sz="2200" dirty="0">
                <a:latin typeface="Comic Sans MS"/>
                <a:cs typeface="Comic Sans MS"/>
              </a:rPr>
              <a:t>for</a:t>
            </a:r>
            <a:r>
              <a:rPr sz="2200" spc="17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15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high</a:t>
            </a:r>
            <a:r>
              <a:rPr sz="2200" spc="15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five,</a:t>
            </a:r>
            <a:r>
              <a:rPr sz="2200" spc="15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but</a:t>
            </a:r>
            <a:r>
              <a:rPr sz="2200" spc="155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Stanley</a:t>
            </a:r>
            <a:r>
              <a:rPr sz="2200" spc="16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ignored</a:t>
            </a:r>
            <a:r>
              <a:rPr sz="2200" spc="19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it.</a:t>
            </a:r>
            <a:r>
              <a:rPr sz="2200" spc="114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He</a:t>
            </a:r>
            <a:r>
              <a:rPr sz="2200" spc="17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didn't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6238113" y="9920846"/>
            <a:ext cx="141605" cy="153670"/>
          </a:xfrm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900" spc="5" dirty="0">
                <a:latin typeface="Times New Roman"/>
                <a:cs typeface="Times New Roman"/>
              </a:rPr>
              <a:t>67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38708" y="924127"/>
            <a:ext cx="6690995" cy="8962390"/>
          </a:xfrm>
          <a:prstGeom prst="rect">
            <a:avLst/>
          </a:prstGeom>
        </p:spPr>
        <p:txBody>
          <a:bodyPr vert="horz" wrap="square" lIns="0" tIns="119380" rIns="0" bIns="0" rtlCol="0">
            <a:spAutoFit/>
          </a:bodyPr>
          <a:lstStyle/>
          <a:p>
            <a:pPr marL="88900" algn="just">
              <a:lnSpc>
                <a:spcPct val="100000"/>
              </a:lnSpc>
              <a:spcBef>
                <a:spcPts val="940"/>
              </a:spcBef>
            </a:pPr>
            <a:r>
              <a:rPr sz="2200" spc="-20" dirty="0">
                <a:latin typeface="Comic Sans MS"/>
                <a:cs typeface="Comic Sans MS"/>
              </a:rPr>
              <a:t>have </a:t>
            </a:r>
            <a:r>
              <a:rPr sz="2200" spc="-10" dirty="0">
                <a:latin typeface="Comic Sans MS"/>
                <a:cs typeface="Comic Sans MS"/>
              </a:rPr>
              <a:t>the</a:t>
            </a:r>
            <a:r>
              <a:rPr sz="2200" spc="-9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strength.</a:t>
            </a:r>
            <a:endParaRPr sz="2200">
              <a:latin typeface="Comic Sans MS"/>
              <a:cs typeface="Comic Sans MS"/>
            </a:endParaRPr>
          </a:p>
          <a:p>
            <a:pPr marL="88900" marR="5080" indent="228600" algn="just">
              <a:lnSpc>
                <a:spcPct val="130900"/>
              </a:lnSpc>
              <a:spcBef>
                <a:spcPts val="25"/>
              </a:spcBef>
            </a:pPr>
            <a:r>
              <a:rPr sz="2200" spc="5" dirty="0">
                <a:latin typeface="Comic Sans MS"/>
                <a:cs typeface="Comic Sans MS"/>
              </a:rPr>
              <a:t>Mr. </a:t>
            </a:r>
            <a:r>
              <a:rPr sz="2200" dirty="0">
                <a:latin typeface="Comic Sans MS"/>
                <a:cs typeface="Comic Sans MS"/>
              </a:rPr>
              <a:t>Pendanski </a:t>
            </a:r>
            <a:r>
              <a:rPr sz="2200" spc="-5" dirty="0">
                <a:latin typeface="Comic Sans MS"/>
                <a:cs typeface="Comic Sans MS"/>
              </a:rPr>
              <a:t>lowered </a:t>
            </a:r>
            <a:r>
              <a:rPr sz="2200" dirty="0">
                <a:latin typeface="Comic Sans MS"/>
                <a:cs typeface="Comic Sans MS"/>
              </a:rPr>
              <a:t>his hand and </a:t>
            </a:r>
            <a:r>
              <a:rPr sz="2200" spc="-5" dirty="0">
                <a:latin typeface="Comic Sans MS"/>
                <a:cs typeface="Comic Sans MS"/>
              </a:rPr>
              <a:t>looked </a:t>
            </a:r>
            <a:r>
              <a:rPr sz="2200" dirty="0">
                <a:latin typeface="Comic Sans MS"/>
                <a:cs typeface="Comic Sans MS"/>
              </a:rPr>
              <a:t>down  at </a:t>
            </a:r>
            <a:r>
              <a:rPr sz="2200" spc="-5" dirty="0">
                <a:latin typeface="Comic Sans MS"/>
                <a:cs typeface="Comic Sans MS"/>
              </a:rPr>
              <a:t>Stanley's </a:t>
            </a:r>
            <a:r>
              <a:rPr sz="2200" dirty="0">
                <a:latin typeface="Comic Sans MS"/>
                <a:cs typeface="Comic Sans MS"/>
              </a:rPr>
              <a:t>hole. "Well </a:t>
            </a:r>
            <a:r>
              <a:rPr sz="2200" spc="-5" dirty="0">
                <a:latin typeface="Comic Sans MS"/>
                <a:cs typeface="Comic Sans MS"/>
              </a:rPr>
              <a:t>done," </a:t>
            </a:r>
            <a:r>
              <a:rPr sz="2200" dirty="0">
                <a:latin typeface="Comic Sans MS"/>
                <a:cs typeface="Comic Sans MS"/>
              </a:rPr>
              <a:t>he said. "You </a:t>
            </a:r>
            <a:r>
              <a:rPr sz="2200" spc="-5" dirty="0">
                <a:latin typeface="Comic Sans MS"/>
                <a:cs typeface="Comic Sans MS"/>
              </a:rPr>
              <a:t>want 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5" dirty="0">
                <a:latin typeface="Comic Sans MS"/>
                <a:cs typeface="Comic Sans MS"/>
              </a:rPr>
              <a:t>ride</a:t>
            </a:r>
            <a:r>
              <a:rPr sz="2200" spc="-5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back?"</a:t>
            </a:r>
            <a:endParaRPr sz="2200">
              <a:latin typeface="Comic Sans MS"/>
              <a:cs typeface="Comic Sans MS"/>
            </a:endParaRPr>
          </a:p>
          <a:p>
            <a:pPr marL="317500" algn="just">
              <a:lnSpc>
                <a:spcPct val="100000"/>
              </a:lnSpc>
              <a:spcBef>
                <a:spcPts val="820"/>
              </a:spcBef>
            </a:pPr>
            <a:r>
              <a:rPr sz="2200" spc="-5" dirty="0">
                <a:latin typeface="Comic Sans MS"/>
                <a:cs typeface="Comic Sans MS"/>
              </a:rPr>
              <a:t>Stanley </a:t>
            </a:r>
            <a:r>
              <a:rPr sz="2200" dirty="0">
                <a:latin typeface="Comic Sans MS"/>
                <a:cs typeface="Comic Sans MS"/>
              </a:rPr>
              <a:t>shook his </a:t>
            </a:r>
            <a:r>
              <a:rPr sz="2200" spc="-5" dirty="0">
                <a:latin typeface="Comic Sans MS"/>
                <a:cs typeface="Comic Sans MS"/>
              </a:rPr>
              <a:t>head. "I'll</a:t>
            </a:r>
            <a:r>
              <a:rPr sz="2200" spc="-7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walk."</a:t>
            </a:r>
            <a:endParaRPr sz="2200">
              <a:latin typeface="Comic Sans MS"/>
              <a:cs typeface="Comic Sans MS"/>
            </a:endParaRPr>
          </a:p>
          <a:p>
            <a:pPr marL="88900" indent="228600" algn="just">
              <a:lnSpc>
                <a:spcPct val="100000"/>
              </a:lnSpc>
              <a:spcBef>
                <a:spcPts val="620"/>
              </a:spcBef>
            </a:pPr>
            <a:r>
              <a:rPr sz="2200" spc="-10" dirty="0">
                <a:latin typeface="Comic Sans MS"/>
                <a:cs typeface="Comic Sans MS"/>
              </a:rPr>
              <a:t>Mr. </a:t>
            </a:r>
            <a:r>
              <a:rPr sz="2200" spc="32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Pendanski </a:t>
            </a:r>
            <a:r>
              <a:rPr sz="2200" spc="35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climbed </a:t>
            </a:r>
            <a:r>
              <a:rPr sz="2200" spc="35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back </a:t>
            </a:r>
            <a:r>
              <a:rPr sz="2200" spc="35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into </a:t>
            </a:r>
            <a:r>
              <a:rPr sz="2200" spc="36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34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truck</a:t>
            </a:r>
            <a:endParaRPr sz="2200">
              <a:latin typeface="Comic Sans MS"/>
              <a:cs typeface="Comic Sans MS"/>
            </a:endParaRPr>
          </a:p>
          <a:p>
            <a:pPr marL="88900" marR="120014" algn="just">
              <a:lnSpc>
                <a:spcPct val="130900"/>
              </a:lnSpc>
              <a:spcBef>
                <a:spcPts val="5"/>
              </a:spcBef>
            </a:pPr>
            <a:r>
              <a:rPr sz="2200" spc="-5" dirty="0">
                <a:latin typeface="Comic Sans MS"/>
                <a:cs typeface="Comic Sans MS"/>
              </a:rPr>
              <a:t>without filling Stanley's canteen. Stanley waited  </a:t>
            </a:r>
            <a:r>
              <a:rPr sz="2200" dirty="0">
                <a:latin typeface="Comic Sans MS"/>
                <a:cs typeface="Comic Sans MS"/>
              </a:rPr>
              <a:t>for him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drive </a:t>
            </a:r>
            <a:r>
              <a:rPr sz="2200" spc="-5" dirty="0">
                <a:latin typeface="Comic Sans MS"/>
                <a:cs typeface="Comic Sans MS"/>
              </a:rPr>
              <a:t>away, then took another look </a:t>
            </a:r>
            <a:r>
              <a:rPr sz="2200" dirty="0">
                <a:latin typeface="Comic Sans MS"/>
                <a:cs typeface="Comic Sans MS"/>
              </a:rPr>
              <a:t>at  his</a:t>
            </a:r>
            <a:r>
              <a:rPr sz="2200" spc="254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hole.</a:t>
            </a:r>
            <a:r>
              <a:rPr sz="2200" spc="250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He</a:t>
            </a:r>
            <a:r>
              <a:rPr sz="2200" spc="24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knew</a:t>
            </a:r>
            <a:r>
              <a:rPr sz="2200" spc="25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it</a:t>
            </a:r>
            <a:r>
              <a:rPr sz="2200" spc="29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was</a:t>
            </a:r>
            <a:r>
              <a:rPr sz="2200" spc="260" dirty="0">
                <a:latin typeface="Comic Sans MS"/>
                <a:cs typeface="Comic Sans MS"/>
              </a:rPr>
              <a:t> </a:t>
            </a:r>
            <a:r>
              <a:rPr sz="2200" spc="-25" dirty="0">
                <a:latin typeface="Comic Sans MS"/>
                <a:cs typeface="Comic Sans MS"/>
              </a:rPr>
              <a:t>nothing</a:t>
            </a:r>
            <a:r>
              <a:rPr sz="2200" spc="23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23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be</a:t>
            </a:r>
            <a:r>
              <a:rPr sz="2200" spc="27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proud</a:t>
            </a:r>
            <a:r>
              <a:rPr sz="2200" spc="229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of,</a:t>
            </a:r>
            <a:endParaRPr sz="2200">
              <a:latin typeface="Comic Sans MS"/>
              <a:cs typeface="Comic Sans MS"/>
            </a:endParaRPr>
          </a:p>
          <a:p>
            <a:pPr marL="88900" algn="just">
              <a:lnSpc>
                <a:spcPct val="100000"/>
              </a:lnSpc>
              <a:spcBef>
                <a:spcPts val="840"/>
              </a:spcBef>
            </a:pPr>
            <a:r>
              <a:rPr sz="2200" spc="-10" dirty="0">
                <a:latin typeface="Comic Sans MS"/>
                <a:cs typeface="Comic Sans MS"/>
              </a:rPr>
              <a:t>but </a:t>
            </a:r>
            <a:r>
              <a:rPr sz="2200" dirty="0">
                <a:latin typeface="Comic Sans MS"/>
                <a:cs typeface="Comic Sans MS"/>
              </a:rPr>
              <a:t>he </a:t>
            </a:r>
            <a:r>
              <a:rPr sz="2200" spc="-15" dirty="0">
                <a:latin typeface="Comic Sans MS"/>
                <a:cs typeface="Comic Sans MS"/>
              </a:rPr>
              <a:t>felt proud</a:t>
            </a:r>
            <a:r>
              <a:rPr sz="2200" spc="-22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nonetheless.</a:t>
            </a:r>
            <a:endParaRPr sz="2200">
              <a:latin typeface="Comic Sans MS"/>
              <a:cs typeface="Comic Sans MS"/>
            </a:endParaRPr>
          </a:p>
          <a:p>
            <a:pPr marL="317500" algn="just">
              <a:lnSpc>
                <a:spcPct val="100000"/>
              </a:lnSpc>
              <a:spcBef>
                <a:spcPts val="815"/>
              </a:spcBef>
            </a:pPr>
            <a:r>
              <a:rPr sz="2200" spc="5" dirty="0">
                <a:latin typeface="Comic Sans MS"/>
                <a:cs typeface="Comic Sans MS"/>
              </a:rPr>
              <a:t>He </a:t>
            </a:r>
            <a:r>
              <a:rPr sz="2200" dirty="0">
                <a:latin typeface="Comic Sans MS"/>
                <a:cs typeface="Comic Sans MS"/>
              </a:rPr>
              <a:t>sucked up his </a:t>
            </a:r>
            <a:r>
              <a:rPr sz="2200" spc="-5" dirty="0">
                <a:latin typeface="Comic Sans MS"/>
                <a:cs typeface="Comic Sans MS"/>
              </a:rPr>
              <a:t>last </a:t>
            </a:r>
            <a:r>
              <a:rPr sz="2200" spc="-10" dirty="0">
                <a:latin typeface="Comic Sans MS"/>
                <a:cs typeface="Comic Sans MS"/>
              </a:rPr>
              <a:t>bit </a:t>
            </a:r>
            <a:r>
              <a:rPr sz="2200" spc="-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saliva and</a:t>
            </a:r>
            <a:r>
              <a:rPr sz="2200" spc="-11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spat.</a:t>
            </a:r>
            <a:endParaRPr sz="22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</a:pPr>
            <a:endParaRPr sz="3100">
              <a:latin typeface="Comic Sans MS"/>
              <a:cs typeface="Comic Sans MS"/>
            </a:endParaRPr>
          </a:p>
          <a:p>
            <a:pPr marL="317500">
              <a:lnSpc>
                <a:spcPct val="100000"/>
              </a:lnSpc>
              <a:spcBef>
                <a:spcPts val="2260"/>
              </a:spcBef>
            </a:pPr>
            <a:r>
              <a:rPr sz="2200" dirty="0">
                <a:latin typeface="Comic Sans MS"/>
                <a:cs typeface="Comic Sans MS"/>
              </a:rPr>
              <a:t>8</a:t>
            </a:r>
            <a:endParaRPr sz="22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500">
              <a:latin typeface="Comic Sans MS"/>
              <a:cs typeface="Comic Sans MS"/>
            </a:endParaRPr>
          </a:p>
          <a:p>
            <a:pPr marL="317500" algn="just">
              <a:lnSpc>
                <a:spcPct val="100000"/>
              </a:lnSpc>
            </a:pPr>
            <a:r>
              <a:rPr sz="2200" spc="5" dirty="0">
                <a:latin typeface="Comic Sans MS"/>
                <a:cs typeface="Comic Sans MS"/>
              </a:rPr>
              <a:t>A </a:t>
            </a:r>
            <a:r>
              <a:rPr sz="2200" spc="-5" dirty="0">
                <a:latin typeface="Comic Sans MS"/>
                <a:cs typeface="Comic Sans MS"/>
              </a:rPr>
              <a:t>lot of </a:t>
            </a:r>
            <a:r>
              <a:rPr sz="2200" spc="-10" dirty="0">
                <a:latin typeface="Comic Sans MS"/>
                <a:cs typeface="Comic Sans MS"/>
              </a:rPr>
              <a:t>people </a:t>
            </a:r>
            <a:r>
              <a:rPr sz="2200" spc="-5" dirty="0">
                <a:latin typeface="Comic Sans MS"/>
                <a:cs typeface="Comic Sans MS"/>
              </a:rPr>
              <a:t>don't </a:t>
            </a:r>
            <a:r>
              <a:rPr sz="2200" dirty="0">
                <a:latin typeface="Comic Sans MS"/>
                <a:cs typeface="Comic Sans MS"/>
              </a:rPr>
              <a:t>believe in</a:t>
            </a:r>
            <a:r>
              <a:rPr sz="2200" spc="-6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curses.</a:t>
            </a:r>
            <a:endParaRPr sz="2200">
              <a:latin typeface="Comic Sans MS"/>
              <a:cs typeface="Comic Sans MS"/>
            </a:endParaRPr>
          </a:p>
          <a:p>
            <a:pPr marL="88900" marR="84455" indent="228600" algn="just">
              <a:lnSpc>
                <a:spcPts val="3460"/>
              </a:lnSpc>
              <a:spcBef>
                <a:spcPts val="60"/>
              </a:spcBef>
            </a:pPr>
            <a:r>
              <a:rPr sz="2200" spc="5" dirty="0">
                <a:latin typeface="Comic Sans MS"/>
                <a:cs typeface="Comic Sans MS"/>
              </a:rPr>
              <a:t>A </a:t>
            </a:r>
            <a:r>
              <a:rPr sz="2200" spc="-5" dirty="0">
                <a:latin typeface="Comic Sans MS"/>
                <a:cs typeface="Comic Sans MS"/>
              </a:rPr>
              <a:t>lot of </a:t>
            </a:r>
            <a:r>
              <a:rPr sz="2200" dirty="0">
                <a:latin typeface="Comic Sans MS"/>
                <a:cs typeface="Comic Sans MS"/>
              </a:rPr>
              <a:t>people </a:t>
            </a:r>
            <a:r>
              <a:rPr sz="2200" spc="-5" dirty="0">
                <a:latin typeface="Comic Sans MS"/>
                <a:cs typeface="Comic Sans MS"/>
              </a:rPr>
              <a:t>don't </a:t>
            </a:r>
            <a:r>
              <a:rPr sz="2200" dirty="0">
                <a:latin typeface="Comic Sans MS"/>
                <a:cs typeface="Comic Sans MS"/>
              </a:rPr>
              <a:t>believe in yellow-spotted  lizards </a:t>
            </a:r>
            <a:r>
              <a:rPr sz="2200" spc="-5" dirty="0">
                <a:latin typeface="Comic Sans MS"/>
                <a:cs typeface="Comic Sans MS"/>
              </a:rPr>
              <a:t>either, </a:t>
            </a:r>
            <a:r>
              <a:rPr sz="2200" dirty="0">
                <a:latin typeface="Comic Sans MS"/>
                <a:cs typeface="Comic Sans MS"/>
              </a:rPr>
              <a:t>but </a:t>
            </a:r>
            <a:r>
              <a:rPr sz="2200" spc="-10" dirty="0">
                <a:latin typeface="Comic Sans MS"/>
                <a:cs typeface="Comic Sans MS"/>
              </a:rPr>
              <a:t>if </a:t>
            </a:r>
            <a:r>
              <a:rPr sz="2200" spc="-5" dirty="0">
                <a:latin typeface="Comic Sans MS"/>
                <a:cs typeface="Comic Sans MS"/>
              </a:rPr>
              <a:t>one bites </a:t>
            </a:r>
            <a:r>
              <a:rPr sz="2200" dirty="0">
                <a:latin typeface="Comic Sans MS"/>
                <a:cs typeface="Comic Sans MS"/>
              </a:rPr>
              <a:t>you, it doesn't  make</a:t>
            </a:r>
            <a:r>
              <a:rPr sz="2200" spc="43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</a:t>
            </a:r>
            <a:r>
              <a:rPr sz="2200" spc="434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difference</a:t>
            </a:r>
            <a:r>
              <a:rPr sz="2200" spc="43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whether</a:t>
            </a:r>
            <a:r>
              <a:rPr sz="2200" spc="45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you</a:t>
            </a:r>
            <a:r>
              <a:rPr sz="2200" spc="44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believe</a:t>
            </a:r>
            <a:r>
              <a:rPr sz="2200" spc="42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in</a:t>
            </a:r>
            <a:r>
              <a:rPr sz="2200" spc="44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it</a:t>
            </a:r>
            <a:r>
              <a:rPr sz="2200" spc="43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or</a:t>
            </a:r>
            <a:endParaRPr sz="2200">
              <a:latin typeface="Comic Sans MS"/>
              <a:cs typeface="Comic Sans MS"/>
            </a:endParaRPr>
          </a:p>
          <a:p>
            <a:pPr marL="88900">
              <a:lnSpc>
                <a:spcPct val="100000"/>
              </a:lnSpc>
              <a:spcBef>
                <a:spcPts val="560"/>
              </a:spcBef>
            </a:pPr>
            <a:r>
              <a:rPr sz="2200" spc="-5" dirty="0">
                <a:latin typeface="Comic Sans MS"/>
                <a:cs typeface="Comic Sans MS"/>
              </a:rPr>
              <a:t>not.</a:t>
            </a:r>
            <a:endParaRPr sz="22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815"/>
              </a:spcBef>
              <a:tabLst>
                <a:tab pos="1294765" algn="l"/>
                <a:tab pos="1644650" algn="l"/>
                <a:tab pos="2000885" algn="l"/>
                <a:tab pos="2682875" algn="l"/>
                <a:tab pos="3108960" algn="l"/>
                <a:tab pos="3724275" algn="l"/>
                <a:tab pos="4431030" algn="l"/>
                <a:tab pos="5844540" algn="l"/>
              </a:tabLst>
            </a:pPr>
            <a:r>
              <a:rPr sz="2200" spc="-5" dirty="0">
                <a:latin typeface="Comic Sans MS"/>
                <a:cs typeface="Comic Sans MS"/>
              </a:rPr>
              <a:t>Actually,	</a:t>
            </a:r>
            <a:r>
              <a:rPr sz="2200" dirty="0">
                <a:latin typeface="Comic Sans MS"/>
                <a:cs typeface="Comic Sans MS"/>
              </a:rPr>
              <a:t>it	is	kind	</a:t>
            </a:r>
            <a:r>
              <a:rPr sz="2200" spc="-5" dirty="0">
                <a:latin typeface="Comic Sans MS"/>
                <a:cs typeface="Comic Sans MS"/>
              </a:rPr>
              <a:t>of	odd	that	</a:t>
            </a:r>
            <a:r>
              <a:rPr sz="2200" dirty="0">
                <a:latin typeface="Comic Sans MS"/>
                <a:cs typeface="Comic Sans MS"/>
              </a:rPr>
              <a:t>scientists	</a:t>
            </a:r>
            <a:r>
              <a:rPr sz="2200" spc="-5" dirty="0">
                <a:latin typeface="Comic Sans MS"/>
                <a:cs typeface="Comic Sans MS"/>
              </a:rPr>
              <a:t>named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68</a:t>
            </a:fld>
            <a:endParaRPr spc="5" dirty="0"/>
          </a:p>
        </p:txBody>
      </p:sp>
      <p:sp>
        <p:nvSpPr>
          <p:cNvPr id="2" name="object 2"/>
          <p:cNvSpPr txBox="1"/>
          <p:nvPr/>
        </p:nvSpPr>
        <p:spPr>
          <a:xfrm>
            <a:off x="438708" y="951560"/>
            <a:ext cx="6690359" cy="8959215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725"/>
              </a:spcBef>
            </a:pP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5" dirty="0">
                <a:latin typeface="Comic Sans MS"/>
                <a:cs typeface="Comic Sans MS"/>
              </a:rPr>
              <a:t>lizard </a:t>
            </a:r>
            <a:r>
              <a:rPr sz="2200" spc="-10" dirty="0">
                <a:latin typeface="Comic Sans MS"/>
                <a:cs typeface="Comic Sans MS"/>
              </a:rPr>
              <a:t>after </a:t>
            </a:r>
            <a:r>
              <a:rPr sz="2200" dirty="0">
                <a:latin typeface="Comic Sans MS"/>
                <a:cs typeface="Comic Sans MS"/>
              </a:rPr>
              <a:t>its </a:t>
            </a:r>
            <a:r>
              <a:rPr sz="2200" spc="-10" dirty="0">
                <a:latin typeface="Comic Sans MS"/>
                <a:cs typeface="Comic Sans MS"/>
              </a:rPr>
              <a:t>yellow</a:t>
            </a:r>
            <a:r>
              <a:rPr sz="2200" spc="-5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spots.</a:t>
            </a:r>
            <a:endParaRPr sz="2200">
              <a:latin typeface="Comic Sans MS"/>
              <a:cs typeface="Comic Sans MS"/>
            </a:endParaRPr>
          </a:p>
          <a:p>
            <a:pPr marL="12700" marR="615950" algn="just">
              <a:lnSpc>
                <a:spcPts val="3460"/>
              </a:lnSpc>
              <a:spcBef>
                <a:spcPts val="60"/>
              </a:spcBef>
            </a:pPr>
            <a:r>
              <a:rPr sz="2200" spc="-5" dirty="0">
                <a:latin typeface="Comic Sans MS"/>
                <a:cs typeface="Comic Sans MS"/>
              </a:rPr>
              <a:t>Each </a:t>
            </a:r>
            <a:r>
              <a:rPr sz="2200" spc="5" dirty="0">
                <a:latin typeface="Comic Sans MS"/>
                <a:cs typeface="Comic Sans MS"/>
              </a:rPr>
              <a:t>lizard </a:t>
            </a:r>
            <a:r>
              <a:rPr sz="2200" dirty="0">
                <a:latin typeface="Comic Sans MS"/>
                <a:cs typeface="Comic Sans MS"/>
              </a:rPr>
              <a:t>has </a:t>
            </a:r>
            <a:r>
              <a:rPr sz="2200" spc="-5" dirty="0">
                <a:latin typeface="Comic Sans MS"/>
                <a:cs typeface="Comic Sans MS"/>
              </a:rPr>
              <a:t>exactly eleven yellow spots,  </a:t>
            </a:r>
            <a:r>
              <a:rPr sz="2200" dirty="0">
                <a:latin typeface="Comic Sans MS"/>
                <a:cs typeface="Comic Sans MS"/>
              </a:rPr>
              <a:t>but the </a:t>
            </a:r>
            <a:r>
              <a:rPr sz="2200" spc="-5" dirty="0">
                <a:latin typeface="Comic Sans MS"/>
                <a:cs typeface="Comic Sans MS"/>
              </a:rPr>
              <a:t>spots </a:t>
            </a:r>
            <a:r>
              <a:rPr sz="2200" spc="5" dirty="0">
                <a:latin typeface="Comic Sans MS"/>
                <a:cs typeface="Comic Sans MS"/>
              </a:rPr>
              <a:t>are </a:t>
            </a:r>
            <a:r>
              <a:rPr sz="2200" dirty="0">
                <a:latin typeface="Comic Sans MS"/>
                <a:cs typeface="Comic Sans MS"/>
              </a:rPr>
              <a:t>hard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see </a:t>
            </a:r>
            <a:r>
              <a:rPr sz="2200" spc="-5" dirty="0">
                <a:latin typeface="Comic Sans MS"/>
                <a:cs typeface="Comic Sans MS"/>
              </a:rPr>
              <a:t>on </a:t>
            </a:r>
            <a:r>
              <a:rPr sz="2200" dirty="0">
                <a:latin typeface="Comic Sans MS"/>
                <a:cs typeface="Comic Sans MS"/>
              </a:rPr>
              <a:t>its </a:t>
            </a:r>
            <a:r>
              <a:rPr sz="2200" spc="5" dirty="0">
                <a:latin typeface="Comic Sans MS"/>
                <a:cs typeface="Comic Sans MS"/>
              </a:rPr>
              <a:t>yellow-  </a:t>
            </a:r>
            <a:r>
              <a:rPr sz="2200" dirty="0">
                <a:latin typeface="Comic Sans MS"/>
                <a:cs typeface="Comic Sans MS"/>
              </a:rPr>
              <a:t>green</a:t>
            </a:r>
            <a:r>
              <a:rPr sz="2200" spc="-2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body.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555"/>
              </a:spcBef>
            </a:pPr>
            <a:r>
              <a:rPr sz="2200" spc="5" dirty="0">
                <a:latin typeface="Comic Sans MS"/>
                <a:cs typeface="Comic Sans MS"/>
              </a:rPr>
              <a:t>The</a:t>
            </a:r>
            <a:r>
              <a:rPr sz="2200" spc="14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lizard</a:t>
            </a:r>
            <a:r>
              <a:rPr sz="2200" spc="10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is</a:t>
            </a:r>
            <a:r>
              <a:rPr sz="2200" spc="160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from</a:t>
            </a:r>
            <a:r>
              <a:rPr sz="2200" spc="12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six</a:t>
            </a:r>
            <a:r>
              <a:rPr sz="2200" spc="17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14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ten</a:t>
            </a:r>
            <a:r>
              <a:rPr sz="2200" spc="190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inches</a:t>
            </a:r>
            <a:r>
              <a:rPr sz="2200" spc="155" dirty="0">
                <a:latin typeface="Comic Sans MS"/>
                <a:cs typeface="Comic Sans MS"/>
              </a:rPr>
              <a:t> </a:t>
            </a:r>
            <a:r>
              <a:rPr sz="2200" spc="-15" dirty="0">
                <a:latin typeface="Comic Sans MS"/>
                <a:cs typeface="Comic Sans MS"/>
              </a:rPr>
              <a:t>long</a:t>
            </a:r>
            <a:r>
              <a:rPr sz="2200" spc="14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and</a:t>
            </a:r>
            <a:r>
              <a:rPr sz="2200" spc="17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has</a:t>
            </a:r>
            <a:endParaRPr sz="2200">
              <a:latin typeface="Comic Sans MS"/>
              <a:cs typeface="Comic Sans MS"/>
            </a:endParaRPr>
          </a:p>
          <a:p>
            <a:pPr marL="12700" marR="6985" algn="just">
              <a:lnSpc>
                <a:spcPct val="131000"/>
              </a:lnSpc>
              <a:spcBef>
                <a:spcPts val="20"/>
              </a:spcBef>
            </a:pPr>
            <a:r>
              <a:rPr sz="2200" dirty="0">
                <a:latin typeface="Comic Sans MS"/>
                <a:cs typeface="Comic Sans MS"/>
              </a:rPr>
              <a:t>big red </a:t>
            </a:r>
            <a:r>
              <a:rPr sz="2200" spc="-20" dirty="0">
                <a:latin typeface="Comic Sans MS"/>
                <a:cs typeface="Comic Sans MS"/>
              </a:rPr>
              <a:t>eyes. </a:t>
            </a:r>
            <a:r>
              <a:rPr sz="2200" dirty="0">
                <a:latin typeface="Comic Sans MS"/>
                <a:cs typeface="Comic Sans MS"/>
              </a:rPr>
              <a:t>In </a:t>
            </a:r>
            <a:r>
              <a:rPr sz="2200" spc="-15" dirty="0">
                <a:latin typeface="Comic Sans MS"/>
                <a:cs typeface="Comic Sans MS"/>
              </a:rPr>
              <a:t>truth, </a:t>
            </a:r>
            <a:r>
              <a:rPr sz="2200" spc="5" dirty="0">
                <a:latin typeface="Comic Sans MS"/>
                <a:cs typeface="Comic Sans MS"/>
              </a:rPr>
              <a:t>its </a:t>
            </a:r>
            <a:r>
              <a:rPr sz="2200" spc="-20" dirty="0">
                <a:latin typeface="Comic Sans MS"/>
                <a:cs typeface="Comic Sans MS"/>
              </a:rPr>
              <a:t>eyes </a:t>
            </a:r>
            <a:r>
              <a:rPr sz="2200" spc="-10" dirty="0">
                <a:latin typeface="Comic Sans MS"/>
                <a:cs typeface="Comic Sans MS"/>
              </a:rPr>
              <a:t>are </a:t>
            </a:r>
            <a:r>
              <a:rPr sz="2200" spc="-5" dirty="0">
                <a:latin typeface="Comic Sans MS"/>
                <a:cs typeface="Comic Sans MS"/>
              </a:rPr>
              <a:t>yellow,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5" dirty="0">
                <a:latin typeface="Comic Sans MS"/>
                <a:cs typeface="Comic Sans MS"/>
              </a:rPr>
              <a:t>it is 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-5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skin</a:t>
            </a:r>
            <a:r>
              <a:rPr sz="2200" spc="-6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around</a:t>
            </a:r>
            <a:r>
              <a:rPr sz="2200" spc="-8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the</a:t>
            </a:r>
            <a:r>
              <a:rPr sz="2200" spc="-50" dirty="0">
                <a:latin typeface="Comic Sans MS"/>
                <a:cs typeface="Comic Sans MS"/>
              </a:rPr>
              <a:t> </a:t>
            </a:r>
            <a:r>
              <a:rPr sz="2200" spc="-10" dirty="0">
                <a:latin typeface="Comic Sans MS"/>
                <a:cs typeface="Comic Sans MS"/>
              </a:rPr>
              <a:t>eyes</a:t>
            </a:r>
            <a:r>
              <a:rPr sz="2200" spc="-5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which</a:t>
            </a:r>
            <a:r>
              <a:rPr sz="2200" spc="-4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is</a:t>
            </a:r>
            <a:r>
              <a:rPr sz="2200" spc="-8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red,</a:t>
            </a:r>
            <a:r>
              <a:rPr sz="2200" spc="-45" dirty="0">
                <a:latin typeface="Comic Sans MS"/>
                <a:cs typeface="Comic Sans MS"/>
              </a:rPr>
              <a:t> </a:t>
            </a:r>
            <a:r>
              <a:rPr sz="2200" spc="5" dirty="0">
                <a:latin typeface="Comic Sans MS"/>
                <a:cs typeface="Comic Sans MS"/>
              </a:rPr>
              <a:t>but</a:t>
            </a:r>
            <a:r>
              <a:rPr sz="2200" spc="-6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everyone  always speaks </a:t>
            </a:r>
            <a:r>
              <a:rPr sz="2200" spc="-15" dirty="0">
                <a:latin typeface="Comic Sans MS"/>
                <a:cs typeface="Comic Sans MS"/>
              </a:rPr>
              <a:t>of </a:t>
            </a:r>
            <a:r>
              <a:rPr sz="2200" dirty="0">
                <a:latin typeface="Comic Sans MS"/>
                <a:cs typeface="Comic Sans MS"/>
              </a:rPr>
              <a:t>its </a:t>
            </a:r>
            <a:r>
              <a:rPr sz="2200" spc="-5" dirty="0">
                <a:latin typeface="Comic Sans MS"/>
                <a:cs typeface="Comic Sans MS"/>
              </a:rPr>
              <a:t>red </a:t>
            </a:r>
            <a:r>
              <a:rPr sz="2200" spc="-20" dirty="0">
                <a:latin typeface="Comic Sans MS"/>
                <a:cs typeface="Comic Sans MS"/>
              </a:rPr>
              <a:t>eyes. </a:t>
            </a:r>
            <a:r>
              <a:rPr sz="2200" spc="5" dirty="0">
                <a:latin typeface="Comic Sans MS"/>
                <a:cs typeface="Comic Sans MS"/>
              </a:rPr>
              <a:t>It </a:t>
            </a:r>
            <a:r>
              <a:rPr sz="2200" spc="-15" dirty="0">
                <a:latin typeface="Comic Sans MS"/>
                <a:cs typeface="Comic Sans MS"/>
              </a:rPr>
              <a:t>also </a:t>
            </a:r>
            <a:r>
              <a:rPr sz="2200" dirty="0">
                <a:latin typeface="Comic Sans MS"/>
                <a:cs typeface="Comic Sans MS"/>
              </a:rPr>
              <a:t>has </a:t>
            </a:r>
            <a:r>
              <a:rPr sz="2200" spc="-20" dirty="0">
                <a:latin typeface="Comic Sans MS"/>
                <a:cs typeface="Comic Sans MS"/>
              </a:rPr>
              <a:t>black  </a:t>
            </a:r>
            <a:r>
              <a:rPr sz="2200" spc="-15" dirty="0">
                <a:latin typeface="Comic Sans MS"/>
                <a:cs typeface="Comic Sans MS"/>
              </a:rPr>
              <a:t>teeth </a:t>
            </a:r>
            <a:r>
              <a:rPr sz="2200" dirty="0">
                <a:latin typeface="Comic Sans MS"/>
                <a:cs typeface="Comic Sans MS"/>
              </a:rPr>
              <a:t>and a </a:t>
            </a:r>
            <a:r>
              <a:rPr sz="2200" spc="-15" dirty="0">
                <a:latin typeface="Comic Sans MS"/>
                <a:cs typeface="Comic Sans MS"/>
              </a:rPr>
              <a:t>milky white</a:t>
            </a:r>
            <a:r>
              <a:rPr sz="2200" spc="-165" dirty="0">
                <a:latin typeface="Comic Sans MS"/>
                <a:cs typeface="Comic Sans MS"/>
              </a:rPr>
              <a:t> </a:t>
            </a:r>
            <a:r>
              <a:rPr sz="2200" spc="-20" dirty="0">
                <a:latin typeface="Comic Sans MS"/>
                <a:cs typeface="Comic Sans MS"/>
              </a:rPr>
              <a:t>tongue.</a:t>
            </a:r>
            <a:endParaRPr sz="2200">
              <a:latin typeface="Comic Sans MS"/>
              <a:cs typeface="Comic Sans MS"/>
            </a:endParaRPr>
          </a:p>
          <a:p>
            <a:pPr marL="12700" marR="5080" algn="just">
              <a:lnSpc>
                <a:spcPct val="116199"/>
              </a:lnSpc>
              <a:spcBef>
                <a:spcPts val="390"/>
              </a:spcBef>
            </a:pPr>
            <a:r>
              <a:rPr sz="2200" spc="-5" dirty="0">
                <a:latin typeface="Comic Sans MS"/>
                <a:cs typeface="Comic Sans MS"/>
              </a:rPr>
              <a:t>Looking </a:t>
            </a:r>
            <a:r>
              <a:rPr sz="2200" dirty="0">
                <a:latin typeface="Comic Sans MS"/>
                <a:cs typeface="Comic Sans MS"/>
              </a:rPr>
              <a:t>at </a:t>
            </a:r>
            <a:r>
              <a:rPr sz="2200" spc="-5" dirty="0">
                <a:latin typeface="Comic Sans MS"/>
                <a:cs typeface="Comic Sans MS"/>
              </a:rPr>
              <a:t>one, </a:t>
            </a:r>
            <a:r>
              <a:rPr sz="2200" dirty="0">
                <a:latin typeface="Comic Sans MS"/>
                <a:cs typeface="Comic Sans MS"/>
              </a:rPr>
              <a:t>you </a:t>
            </a:r>
            <a:r>
              <a:rPr sz="2200" spc="-5" dirty="0">
                <a:latin typeface="Comic Sans MS"/>
                <a:cs typeface="Comic Sans MS"/>
              </a:rPr>
              <a:t>would </a:t>
            </a:r>
            <a:r>
              <a:rPr sz="2200" dirty="0">
                <a:latin typeface="Comic Sans MS"/>
                <a:cs typeface="Comic Sans MS"/>
              </a:rPr>
              <a:t>have thought </a:t>
            </a:r>
            <a:r>
              <a:rPr sz="2200" spc="5" dirty="0">
                <a:latin typeface="Comic Sans MS"/>
                <a:cs typeface="Comic Sans MS"/>
              </a:rPr>
              <a:t>that </a:t>
            </a:r>
            <a:r>
              <a:rPr sz="2200" spc="-5" dirty="0">
                <a:latin typeface="Comic Sans MS"/>
                <a:cs typeface="Comic Sans MS"/>
              </a:rPr>
              <a:t>it  </a:t>
            </a:r>
            <a:r>
              <a:rPr sz="2200" dirty="0">
                <a:latin typeface="Comic Sans MS"/>
                <a:cs typeface="Comic Sans MS"/>
              </a:rPr>
              <a:t>should have </a:t>
            </a:r>
            <a:r>
              <a:rPr sz="2200" spc="-5" dirty="0">
                <a:latin typeface="Comic Sans MS"/>
                <a:cs typeface="Comic Sans MS"/>
              </a:rPr>
              <a:t>been named </a:t>
            </a:r>
            <a:r>
              <a:rPr sz="2200" dirty="0">
                <a:latin typeface="Comic Sans MS"/>
                <a:cs typeface="Comic Sans MS"/>
              </a:rPr>
              <a:t>a </a:t>
            </a:r>
            <a:r>
              <a:rPr sz="2200" spc="-5" dirty="0">
                <a:latin typeface="Comic Sans MS"/>
                <a:cs typeface="Comic Sans MS"/>
              </a:rPr>
              <a:t>"red-eyed" </a:t>
            </a:r>
            <a:r>
              <a:rPr sz="2200" dirty="0">
                <a:latin typeface="Comic Sans MS"/>
                <a:cs typeface="Comic Sans MS"/>
              </a:rPr>
              <a:t>lizard, </a:t>
            </a:r>
            <a:r>
              <a:rPr sz="2200" spc="-5" dirty="0">
                <a:latin typeface="Comic Sans MS"/>
                <a:cs typeface="Comic Sans MS"/>
              </a:rPr>
              <a:t>or </a:t>
            </a:r>
            <a:r>
              <a:rPr sz="2200" dirty="0">
                <a:latin typeface="Comic Sans MS"/>
                <a:cs typeface="Comic Sans MS"/>
              </a:rPr>
              <a:t>a  </a:t>
            </a:r>
            <a:r>
              <a:rPr sz="2200" spc="-5" dirty="0">
                <a:latin typeface="Comic Sans MS"/>
                <a:cs typeface="Comic Sans MS"/>
              </a:rPr>
              <a:t>"black-toothed" lizard, or </a:t>
            </a:r>
            <a:r>
              <a:rPr sz="2200" dirty="0">
                <a:latin typeface="Comic Sans MS"/>
                <a:cs typeface="Comic Sans MS"/>
              </a:rPr>
              <a:t>perhaps a </a:t>
            </a:r>
            <a:r>
              <a:rPr sz="2200" spc="5" dirty="0">
                <a:latin typeface="Comic Sans MS"/>
                <a:cs typeface="Comic Sans MS"/>
              </a:rPr>
              <a:t>"white-  </a:t>
            </a:r>
            <a:r>
              <a:rPr sz="2200" spc="-5" dirty="0">
                <a:latin typeface="Comic Sans MS"/>
                <a:cs typeface="Comic Sans MS"/>
              </a:rPr>
              <a:t>tongued" </a:t>
            </a:r>
            <a:r>
              <a:rPr sz="2200" spc="-20" dirty="0">
                <a:latin typeface="Comic Sans MS"/>
                <a:cs typeface="Comic Sans MS"/>
              </a:rPr>
              <a:t>lizard. </a:t>
            </a:r>
            <a:r>
              <a:rPr sz="2200" spc="-5" dirty="0">
                <a:latin typeface="Comic Sans MS"/>
                <a:cs typeface="Comic Sans MS"/>
              </a:rPr>
              <a:t>If </a:t>
            </a:r>
            <a:r>
              <a:rPr sz="2200" spc="5" dirty="0">
                <a:latin typeface="Comic Sans MS"/>
                <a:cs typeface="Comic Sans MS"/>
              </a:rPr>
              <a:t>you've </a:t>
            </a:r>
            <a:r>
              <a:rPr sz="2200" spc="-5" dirty="0">
                <a:latin typeface="Comic Sans MS"/>
                <a:cs typeface="Comic Sans MS"/>
              </a:rPr>
              <a:t>ever been close </a:t>
            </a:r>
            <a:r>
              <a:rPr sz="2200" dirty="0">
                <a:latin typeface="Comic Sans MS"/>
                <a:cs typeface="Comic Sans MS"/>
              </a:rPr>
              <a:t>enough  </a:t>
            </a:r>
            <a:r>
              <a:rPr sz="2200" spc="-5" dirty="0">
                <a:latin typeface="Comic Sans MS"/>
                <a:cs typeface="Comic Sans MS"/>
              </a:rPr>
              <a:t>to </a:t>
            </a:r>
            <a:r>
              <a:rPr sz="2200" dirty="0">
                <a:latin typeface="Comic Sans MS"/>
                <a:cs typeface="Comic Sans MS"/>
              </a:rPr>
              <a:t>see </a:t>
            </a:r>
            <a:r>
              <a:rPr sz="2200" spc="5" dirty="0">
                <a:latin typeface="Comic Sans MS"/>
                <a:cs typeface="Comic Sans MS"/>
              </a:rPr>
              <a:t>the </a:t>
            </a:r>
            <a:r>
              <a:rPr sz="2200" spc="-5" dirty="0">
                <a:latin typeface="Comic Sans MS"/>
                <a:cs typeface="Comic Sans MS"/>
              </a:rPr>
              <a:t>yellow spots, </a:t>
            </a:r>
            <a:r>
              <a:rPr sz="2200" dirty="0">
                <a:latin typeface="Comic Sans MS"/>
                <a:cs typeface="Comic Sans MS"/>
              </a:rPr>
              <a:t>you </a:t>
            </a:r>
            <a:r>
              <a:rPr sz="2200" spc="5" dirty="0">
                <a:latin typeface="Comic Sans MS"/>
                <a:cs typeface="Comic Sans MS"/>
              </a:rPr>
              <a:t>are </a:t>
            </a:r>
            <a:r>
              <a:rPr sz="2200" dirty="0">
                <a:latin typeface="Comic Sans MS"/>
                <a:cs typeface="Comic Sans MS"/>
              </a:rPr>
              <a:t>probably</a:t>
            </a:r>
            <a:r>
              <a:rPr sz="2200" spc="-45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dead.</a:t>
            </a:r>
            <a:endParaRPr sz="2200">
              <a:latin typeface="Comic Sans MS"/>
              <a:cs typeface="Comic Sans MS"/>
            </a:endParaRPr>
          </a:p>
          <a:p>
            <a:pPr marL="241300" algn="just">
              <a:lnSpc>
                <a:spcPct val="100000"/>
              </a:lnSpc>
              <a:spcBef>
                <a:spcPts val="434"/>
              </a:spcBef>
            </a:pPr>
            <a:r>
              <a:rPr sz="2200" spc="5" dirty="0">
                <a:latin typeface="Comic Sans MS"/>
                <a:cs typeface="Comic Sans MS"/>
              </a:rPr>
              <a:t>The</a:t>
            </a:r>
            <a:r>
              <a:rPr sz="2200" spc="33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yellow-spotted</a:t>
            </a:r>
            <a:r>
              <a:rPr sz="2200" spc="34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lizards</a:t>
            </a:r>
            <a:r>
              <a:rPr sz="2200" spc="35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like</a:t>
            </a:r>
            <a:r>
              <a:rPr sz="2200" spc="34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to</a:t>
            </a:r>
            <a:r>
              <a:rPr sz="2200" spc="340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live</a:t>
            </a:r>
            <a:r>
              <a:rPr sz="2200" spc="315" dirty="0">
                <a:latin typeface="Comic Sans MS"/>
                <a:cs typeface="Comic Sans MS"/>
              </a:rPr>
              <a:t> </a:t>
            </a:r>
            <a:r>
              <a:rPr sz="2200" dirty="0">
                <a:latin typeface="Comic Sans MS"/>
                <a:cs typeface="Comic Sans MS"/>
              </a:rPr>
              <a:t>in</a:t>
            </a:r>
            <a:r>
              <a:rPr sz="2200" spc="350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holes,</a:t>
            </a:r>
            <a:endParaRPr sz="2200">
              <a:latin typeface="Comic Sans MS"/>
              <a:cs typeface="Comic Sans MS"/>
            </a:endParaRPr>
          </a:p>
          <a:p>
            <a:pPr marL="12700" marR="82550" algn="just">
              <a:lnSpc>
                <a:spcPct val="131100"/>
              </a:lnSpc>
              <a:spcBef>
                <a:spcPts val="20"/>
              </a:spcBef>
            </a:pPr>
            <a:r>
              <a:rPr sz="2200" dirty="0">
                <a:latin typeface="Comic Sans MS"/>
                <a:cs typeface="Comic Sans MS"/>
              </a:rPr>
              <a:t>which </a:t>
            </a:r>
            <a:r>
              <a:rPr sz="2200" spc="-5" dirty="0">
                <a:latin typeface="Comic Sans MS"/>
                <a:cs typeface="Comic Sans MS"/>
              </a:rPr>
              <a:t>offer shade </a:t>
            </a:r>
            <a:r>
              <a:rPr sz="2200" spc="-10" dirty="0">
                <a:latin typeface="Comic Sans MS"/>
                <a:cs typeface="Comic Sans MS"/>
              </a:rPr>
              <a:t>from </a:t>
            </a:r>
            <a:r>
              <a:rPr sz="2200" dirty="0">
                <a:latin typeface="Comic Sans MS"/>
                <a:cs typeface="Comic Sans MS"/>
              </a:rPr>
              <a:t>the </a:t>
            </a:r>
            <a:r>
              <a:rPr sz="2200" spc="5" dirty="0">
                <a:latin typeface="Comic Sans MS"/>
                <a:cs typeface="Comic Sans MS"/>
              </a:rPr>
              <a:t>sun </a:t>
            </a:r>
            <a:r>
              <a:rPr sz="2200" dirty="0">
                <a:latin typeface="Comic Sans MS"/>
                <a:cs typeface="Comic Sans MS"/>
              </a:rPr>
              <a:t>and </a:t>
            </a:r>
            <a:r>
              <a:rPr sz="2200" spc="-5" dirty="0">
                <a:latin typeface="Comic Sans MS"/>
                <a:cs typeface="Comic Sans MS"/>
              </a:rPr>
              <a:t>protection  </a:t>
            </a:r>
            <a:r>
              <a:rPr sz="2200" spc="5" dirty="0">
                <a:latin typeface="Comic Sans MS"/>
                <a:cs typeface="Comic Sans MS"/>
              </a:rPr>
              <a:t>from </a:t>
            </a:r>
            <a:r>
              <a:rPr sz="2200" spc="-5" dirty="0">
                <a:latin typeface="Comic Sans MS"/>
                <a:cs typeface="Comic Sans MS"/>
              </a:rPr>
              <a:t>predatory birds. </a:t>
            </a:r>
            <a:r>
              <a:rPr sz="2200" spc="5" dirty="0">
                <a:latin typeface="Comic Sans MS"/>
                <a:cs typeface="Comic Sans MS"/>
              </a:rPr>
              <a:t>Up </a:t>
            </a:r>
            <a:r>
              <a:rPr sz="2200" spc="-5" dirty="0">
                <a:latin typeface="Comic Sans MS"/>
                <a:cs typeface="Comic Sans MS"/>
              </a:rPr>
              <a:t>to twenty </a:t>
            </a:r>
            <a:r>
              <a:rPr sz="2200" spc="5" dirty="0">
                <a:latin typeface="Comic Sans MS"/>
                <a:cs typeface="Comic Sans MS"/>
              </a:rPr>
              <a:t>lizards </a:t>
            </a:r>
            <a:r>
              <a:rPr sz="2200" spc="-5" dirty="0">
                <a:latin typeface="Comic Sans MS"/>
                <a:cs typeface="Comic Sans MS"/>
              </a:rPr>
              <a:t>may  </a:t>
            </a:r>
            <a:r>
              <a:rPr sz="2200" dirty="0">
                <a:latin typeface="Comic Sans MS"/>
                <a:cs typeface="Comic Sans MS"/>
              </a:rPr>
              <a:t>live in </a:t>
            </a:r>
            <a:r>
              <a:rPr sz="2200" spc="-5" dirty="0">
                <a:latin typeface="Comic Sans MS"/>
                <a:cs typeface="Comic Sans MS"/>
              </a:rPr>
              <a:t>one </a:t>
            </a:r>
            <a:r>
              <a:rPr sz="2200" dirty="0">
                <a:latin typeface="Comic Sans MS"/>
                <a:cs typeface="Comic Sans MS"/>
              </a:rPr>
              <a:t>hole. They have strong, powerful legs,  and can </a:t>
            </a:r>
            <a:r>
              <a:rPr sz="2200" spc="-5" dirty="0">
                <a:latin typeface="Comic Sans MS"/>
                <a:cs typeface="Comic Sans MS"/>
              </a:rPr>
              <a:t>leap out of very deep holes to attack  their prey. </a:t>
            </a:r>
            <a:r>
              <a:rPr sz="2200" dirty="0">
                <a:latin typeface="Comic Sans MS"/>
                <a:cs typeface="Comic Sans MS"/>
              </a:rPr>
              <a:t>They </a:t>
            </a:r>
            <a:r>
              <a:rPr sz="2200" spc="-5" dirty="0">
                <a:latin typeface="Comic Sans MS"/>
                <a:cs typeface="Comic Sans MS"/>
              </a:rPr>
              <a:t>eat small </a:t>
            </a:r>
            <a:r>
              <a:rPr sz="2200" dirty="0">
                <a:latin typeface="Comic Sans MS"/>
                <a:cs typeface="Comic Sans MS"/>
              </a:rPr>
              <a:t>animals, </a:t>
            </a:r>
            <a:r>
              <a:rPr sz="2200" spc="-5" dirty="0">
                <a:latin typeface="Comic Sans MS"/>
                <a:cs typeface="Comic Sans MS"/>
              </a:rPr>
              <a:t>insects, certain  cactus </a:t>
            </a:r>
            <a:r>
              <a:rPr sz="2200" dirty="0">
                <a:latin typeface="Comic Sans MS"/>
                <a:cs typeface="Comic Sans MS"/>
              </a:rPr>
              <a:t>thorns, and the </a:t>
            </a:r>
            <a:r>
              <a:rPr sz="2200" spc="-5" dirty="0">
                <a:latin typeface="Comic Sans MS"/>
                <a:cs typeface="Comic Sans MS"/>
              </a:rPr>
              <a:t>shells of sunflower</a:t>
            </a:r>
            <a:r>
              <a:rPr sz="2200" spc="-35" dirty="0">
                <a:latin typeface="Comic Sans MS"/>
                <a:cs typeface="Comic Sans MS"/>
              </a:rPr>
              <a:t> </a:t>
            </a:r>
            <a:r>
              <a:rPr sz="2200" spc="-5" dirty="0">
                <a:latin typeface="Comic Sans MS"/>
                <a:cs typeface="Comic Sans MS"/>
              </a:rPr>
              <a:t>seeds.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"/>
              </a:spcBef>
            </a:pPr>
            <a:fld id="{81D60167-4931-47E6-BA6A-407CBD079E47}" type="slidenum">
              <a:rPr spc="5" dirty="0"/>
              <a:t>69</a:t>
            </a:fld>
            <a:endParaRPr spc="5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8390</Words>
  <Application>Microsoft Office PowerPoint</Application>
  <PresentationFormat>Custom</PresentationFormat>
  <Paragraphs>625</Paragraphs>
  <Slides>69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69</vt:i4>
      </vt:variant>
    </vt:vector>
  </HeadingPairs>
  <TitlesOfParts>
    <vt:vector size="7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Holes.doc</dc:title>
  <dc:creator>Ruanyf</dc:creator>
  <cp:lastModifiedBy>Alex Gordon</cp:lastModifiedBy>
  <cp:revision>1</cp:revision>
  <dcterms:created xsi:type="dcterms:W3CDTF">2021-01-08T16:33:34Z</dcterms:created>
  <dcterms:modified xsi:type="dcterms:W3CDTF">2021-01-08T16:36:52Z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2021-01-08T00:00:00Z</vt:filetime>
  </property>
  <property fmtid="{D5CDD505-2E9C-101B-9397-08002B2CF9AE}" pid="3" name="Creator">
    <vt:lpwstr>Microsoft® Word 2016</vt:lpwstr>
  </property>
  <property fmtid="{D5CDD505-2E9C-101B-9397-08002B2CF9AE}" pid="4" name="LastSaved">
    <vt:filetime>2021-01-08T00:00:00Z</vt:filetime>
  </property>
</Properties>
</file>