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8" r:id="rId2"/>
    <p:sldId id="259" r:id="rId3"/>
    <p:sldId id="260" r:id="rId4"/>
    <p:sldId id="261" r:id="rId5"/>
    <p:sldId id="271" r:id="rId6"/>
    <p:sldId id="262" r:id="rId7"/>
    <p:sldId id="263" r:id="rId8"/>
    <p:sldId id="264" r:id="rId9"/>
    <p:sldId id="270" r:id="rId10"/>
    <p:sldId id="265" r:id="rId11"/>
    <p:sldId id="266" r:id="rId12"/>
    <p:sldId id="267" r:id="rId13"/>
    <p:sldId id="272"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6DE40F4-EB3C-F3E5-0B5A-94CC8E5D247E}" v="63" dt="2025-09-17T15:39:36.7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 Caldwell" userId="S::j.caldwell@towngreen.lancs.sch.uk::1ed5df2f-64fc-4eea-add3-50c05d4808b1" providerId="AD" clId="Web-{F6DE40F4-EB3C-F3E5-0B5A-94CC8E5D247E}"/>
    <pc:docChg chg="modSld">
      <pc:chgData name="Julie Caldwell" userId="S::j.caldwell@towngreen.lancs.sch.uk::1ed5df2f-64fc-4eea-add3-50c05d4808b1" providerId="AD" clId="Web-{F6DE40F4-EB3C-F3E5-0B5A-94CC8E5D247E}" dt="2025-09-17T15:39:33.467" v="60" actId="20577"/>
      <pc:docMkLst>
        <pc:docMk/>
      </pc:docMkLst>
      <pc:sldChg chg="modSp">
        <pc:chgData name="Julie Caldwell" userId="S::j.caldwell@towngreen.lancs.sch.uk::1ed5df2f-64fc-4eea-add3-50c05d4808b1" providerId="AD" clId="Web-{F6DE40F4-EB3C-F3E5-0B5A-94CC8E5D247E}" dt="2025-09-17T15:37:32.818" v="20" actId="20577"/>
        <pc:sldMkLst>
          <pc:docMk/>
          <pc:sldMk cId="1276433232" sldId="262"/>
        </pc:sldMkLst>
        <pc:spChg chg="mod">
          <ac:chgData name="Julie Caldwell" userId="S::j.caldwell@towngreen.lancs.sch.uk::1ed5df2f-64fc-4eea-add3-50c05d4808b1" providerId="AD" clId="Web-{F6DE40F4-EB3C-F3E5-0B5A-94CC8E5D247E}" dt="2025-09-17T15:37:32.818" v="20" actId="20577"/>
          <ac:spMkLst>
            <pc:docMk/>
            <pc:sldMk cId="1276433232" sldId="262"/>
            <ac:spMk id="3" creationId="{00000000-0000-0000-0000-000000000000}"/>
          </ac:spMkLst>
        </pc:spChg>
      </pc:sldChg>
      <pc:sldChg chg="modSp">
        <pc:chgData name="Julie Caldwell" userId="S::j.caldwell@towngreen.lancs.sch.uk::1ed5df2f-64fc-4eea-add3-50c05d4808b1" providerId="AD" clId="Web-{F6DE40F4-EB3C-F3E5-0B5A-94CC8E5D247E}" dt="2025-09-17T15:37:58.553" v="47" actId="20577"/>
        <pc:sldMkLst>
          <pc:docMk/>
          <pc:sldMk cId="1190633993" sldId="263"/>
        </pc:sldMkLst>
        <pc:spChg chg="mod">
          <ac:chgData name="Julie Caldwell" userId="S::j.caldwell@towngreen.lancs.sch.uk::1ed5df2f-64fc-4eea-add3-50c05d4808b1" providerId="AD" clId="Web-{F6DE40F4-EB3C-F3E5-0B5A-94CC8E5D247E}" dt="2025-09-17T15:37:58.553" v="47" actId="20577"/>
          <ac:spMkLst>
            <pc:docMk/>
            <pc:sldMk cId="1190633993" sldId="263"/>
            <ac:spMk id="3" creationId="{00000000-0000-0000-0000-000000000000}"/>
          </ac:spMkLst>
        </pc:spChg>
      </pc:sldChg>
      <pc:sldChg chg="modSp">
        <pc:chgData name="Julie Caldwell" userId="S::j.caldwell@towngreen.lancs.sch.uk::1ed5df2f-64fc-4eea-add3-50c05d4808b1" providerId="AD" clId="Web-{F6DE40F4-EB3C-F3E5-0B5A-94CC8E5D247E}" dt="2025-09-17T15:39:33.467" v="60" actId="20577"/>
        <pc:sldMkLst>
          <pc:docMk/>
          <pc:sldMk cId="706762440" sldId="267"/>
        </pc:sldMkLst>
        <pc:spChg chg="mod">
          <ac:chgData name="Julie Caldwell" userId="S::j.caldwell@towngreen.lancs.sch.uk::1ed5df2f-64fc-4eea-add3-50c05d4808b1" providerId="AD" clId="Web-{F6DE40F4-EB3C-F3E5-0B5A-94CC8E5D247E}" dt="2025-09-17T15:39:33.467" v="60" actId="20577"/>
          <ac:spMkLst>
            <pc:docMk/>
            <pc:sldMk cId="706762440" sldId="267"/>
            <ac:spMk id="3" creationId="{9075DE8F-4C75-19CC-8038-37894BE847BD}"/>
          </ac:spMkLst>
        </pc:spChg>
      </pc:sldChg>
      <pc:sldChg chg="modSp">
        <pc:chgData name="Julie Caldwell" userId="S::j.caldwell@towngreen.lancs.sch.uk::1ed5df2f-64fc-4eea-add3-50c05d4808b1" providerId="AD" clId="Web-{F6DE40F4-EB3C-F3E5-0B5A-94CC8E5D247E}" dt="2025-09-17T15:38:14.321" v="50" actId="20577"/>
        <pc:sldMkLst>
          <pc:docMk/>
          <pc:sldMk cId="262481530" sldId="270"/>
        </pc:sldMkLst>
        <pc:spChg chg="mod">
          <ac:chgData name="Julie Caldwell" userId="S::j.caldwell@towngreen.lancs.sch.uk::1ed5df2f-64fc-4eea-add3-50c05d4808b1" providerId="AD" clId="Web-{F6DE40F4-EB3C-F3E5-0B5A-94CC8E5D247E}" dt="2025-09-17T15:38:14.321" v="50" actId="20577"/>
          <ac:spMkLst>
            <pc:docMk/>
            <pc:sldMk cId="262481530" sldId="270"/>
            <ac:spMk id="3" creationId="{00000000-0000-0000-0000-000000000000}"/>
          </ac:spMkLst>
        </pc:spChg>
      </pc:sldChg>
    </pc:docChg>
  </pc:docChgLst>
  <pc:docChgLst>
    <pc:chgData name="Julie Caldwell" userId="S::j.caldwell@towngreen.lancs.sch.uk::1ed5df2f-64fc-4eea-add3-50c05d4808b1" providerId="AD" clId="Web-{79EA4412-C4FD-C081-7699-FCBF52EF3E83}"/>
    <pc:docChg chg="modSld modMainMaster">
      <pc:chgData name="Julie Caldwell" userId="S::j.caldwell@towngreen.lancs.sch.uk::1ed5df2f-64fc-4eea-add3-50c05d4808b1" providerId="AD" clId="Web-{79EA4412-C4FD-C081-7699-FCBF52EF3E83}" dt="2025-09-11T15:37:02.690" v="411" actId="20577"/>
      <pc:docMkLst>
        <pc:docMk/>
      </pc:docMkLst>
      <pc:sldChg chg="mod">
        <pc:chgData name="Julie Caldwell" userId="S::j.caldwell@towngreen.lancs.sch.uk::1ed5df2f-64fc-4eea-add3-50c05d4808b1" providerId="AD" clId="Web-{79EA4412-C4FD-C081-7699-FCBF52EF3E83}" dt="2025-09-11T15:20:52.698" v="292"/>
        <pc:sldMkLst>
          <pc:docMk/>
          <pc:sldMk cId="751025455" sldId="258"/>
        </pc:sldMkLst>
      </pc:sldChg>
      <pc:sldChg chg="addSp modSp mod">
        <pc:chgData name="Julie Caldwell" userId="S::j.caldwell@towngreen.lancs.sch.uk::1ed5df2f-64fc-4eea-add3-50c05d4808b1" providerId="AD" clId="Web-{79EA4412-C4FD-C081-7699-FCBF52EF3E83}" dt="2025-09-11T15:26:02.195" v="317" actId="1076"/>
        <pc:sldMkLst>
          <pc:docMk/>
          <pc:sldMk cId="1165509441" sldId="259"/>
        </pc:sldMkLst>
        <pc:spChg chg="mod">
          <ac:chgData name="Julie Caldwell" userId="S::j.caldwell@towngreen.lancs.sch.uk::1ed5df2f-64fc-4eea-add3-50c05d4808b1" providerId="AD" clId="Web-{79EA4412-C4FD-C081-7699-FCBF52EF3E83}" dt="2025-09-11T15:23:42.462" v="307" actId="14100"/>
          <ac:spMkLst>
            <pc:docMk/>
            <pc:sldMk cId="1165509441" sldId="259"/>
            <ac:spMk id="3" creationId="{CA293023-7575-75F7-B11B-C4564FB8A5E5}"/>
          </ac:spMkLst>
        </pc:spChg>
        <pc:spChg chg="add mod">
          <ac:chgData name="Julie Caldwell" userId="S::j.caldwell@towngreen.lancs.sch.uk::1ed5df2f-64fc-4eea-add3-50c05d4808b1" providerId="AD" clId="Web-{79EA4412-C4FD-C081-7699-FCBF52EF3E83}" dt="2025-09-11T15:26:02.195" v="317" actId="1076"/>
          <ac:spMkLst>
            <pc:docMk/>
            <pc:sldMk cId="1165509441" sldId="259"/>
            <ac:spMk id="5" creationId="{4A151CD8-9D46-0F84-2AFA-2D216D764868}"/>
          </ac:spMkLst>
        </pc:spChg>
        <pc:picChg chg="add mod">
          <ac:chgData name="Julie Caldwell" userId="S::j.caldwell@towngreen.lancs.sch.uk::1ed5df2f-64fc-4eea-add3-50c05d4808b1" providerId="AD" clId="Web-{79EA4412-C4FD-C081-7699-FCBF52EF3E83}" dt="2025-09-11T15:26:02.195" v="316" actId="1076"/>
          <ac:picMkLst>
            <pc:docMk/>
            <pc:sldMk cId="1165509441" sldId="259"/>
            <ac:picMk id="4" creationId="{B6E82B05-B093-E38A-1B5B-7F47D41906D8}"/>
          </ac:picMkLst>
        </pc:picChg>
      </pc:sldChg>
      <pc:sldChg chg="modSp mod">
        <pc:chgData name="Julie Caldwell" userId="S::j.caldwell@towngreen.lancs.sch.uk::1ed5df2f-64fc-4eea-add3-50c05d4808b1" providerId="AD" clId="Web-{79EA4412-C4FD-C081-7699-FCBF52EF3E83}" dt="2025-09-11T15:20:52.698" v="292"/>
        <pc:sldMkLst>
          <pc:docMk/>
          <pc:sldMk cId="2382155978" sldId="260"/>
        </pc:sldMkLst>
        <pc:spChg chg="mod">
          <ac:chgData name="Julie Caldwell" userId="S::j.caldwell@towngreen.lancs.sch.uk::1ed5df2f-64fc-4eea-add3-50c05d4808b1" providerId="AD" clId="Web-{79EA4412-C4FD-C081-7699-FCBF52EF3E83}" dt="2025-09-11T14:56:24.640" v="67" actId="20577"/>
          <ac:spMkLst>
            <pc:docMk/>
            <pc:sldMk cId="2382155978" sldId="260"/>
            <ac:spMk id="3" creationId="{00000000-0000-0000-0000-000000000000}"/>
          </ac:spMkLst>
        </pc:spChg>
      </pc:sldChg>
      <pc:sldChg chg="modSp mod">
        <pc:chgData name="Julie Caldwell" userId="S::j.caldwell@towngreen.lancs.sch.uk::1ed5df2f-64fc-4eea-add3-50c05d4808b1" providerId="AD" clId="Web-{79EA4412-C4FD-C081-7699-FCBF52EF3E83}" dt="2025-09-11T15:20:52.698" v="292"/>
        <pc:sldMkLst>
          <pc:docMk/>
          <pc:sldMk cId="2641299279" sldId="261"/>
        </pc:sldMkLst>
        <pc:spChg chg="mod">
          <ac:chgData name="Julie Caldwell" userId="S::j.caldwell@towngreen.lancs.sch.uk::1ed5df2f-64fc-4eea-add3-50c05d4808b1" providerId="AD" clId="Web-{79EA4412-C4FD-C081-7699-FCBF52EF3E83}" dt="2025-09-11T15:01:13.944" v="182" actId="20577"/>
          <ac:spMkLst>
            <pc:docMk/>
            <pc:sldMk cId="2641299279" sldId="261"/>
            <ac:spMk id="3" creationId="{00000000-0000-0000-0000-000000000000}"/>
          </ac:spMkLst>
        </pc:spChg>
      </pc:sldChg>
      <pc:sldChg chg="modSp mod">
        <pc:chgData name="Julie Caldwell" userId="S::j.caldwell@towngreen.lancs.sch.uk::1ed5df2f-64fc-4eea-add3-50c05d4808b1" providerId="AD" clId="Web-{79EA4412-C4FD-C081-7699-FCBF52EF3E83}" dt="2025-09-11T15:20:52.698" v="292"/>
        <pc:sldMkLst>
          <pc:docMk/>
          <pc:sldMk cId="1276433232" sldId="262"/>
        </pc:sldMkLst>
        <pc:spChg chg="mod">
          <ac:chgData name="Julie Caldwell" userId="S::j.caldwell@towngreen.lancs.sch.uk::1ed5df2f-64fc-4eea-add3-50c05d4808b1" providerId="AD" clId="Web-{79EA4412-C4FD-C081-7699-FCBF52EF3E83}" dt="2025-09-11T15:03:35.614" v="196" actId="20577"/>
          <ac:spMkLst>
            <pc:docMk/>
            <pc:sldMk cId="1276433232" sldId="262"/>
            <ac:spMk id="3" creationId="{00000000-0000-0000-0000-000000000000}"/>
          </ac:spMkLst>
        </pc:spChg>
      </pc:sldChg>
      <pc:sldChg chg="modSp mod">
        <pc:chgData name="Julie Caldwell" userId="S::j.caldwell@towngreen.lancs.sch.uk::1ed5df2f-64fc-4eea-add3-50c05d4808b1" providerId="AD" clId="Web-{79EA4412-C4FD-C081-7699-FCBF52EF3E83}" dt="2025-09-11T15:20:52.698" v="292"/>
        <pc:sldMkLst>
          <pc:docMk/>
          <pc:sldMk cId="1190633993" sldId="263"/>
        </pc:sldMkLst>
        <pc:spChg chg="mod">
          <ac:chgData name="Julie Caldwell" userId="S::j.caldwell@towngreen.lancs.sch.uk::1ed5df2f-64fc-4eea-add3-50c05d4808b1" providerId="AD" clId="Web-{79EA4412-C4FD-C081-7699-FCBF52EF3E83}" dt="2025-09-11T15:04:01.996" v="221" actId="20577"/>
          <ac:spMkLst>
            <pc:docMk/>
            <pc:sldMk cId="1190633993" sldId="263"/>
            <ac:spMk id="3" creationId="{00000000-0000-0000-0000-000000000000}"/>
          </ac:spMkLst>
        </pc:spChg>
      </pc:sldChg>
      <pc:sldChg chg="mod">
        <pc:chgData name="Julie Caldwell" userId="S::j.caldwell@towngreen.lancs.sch.uk::1ed5df2f-64fc-4eea-add3-50c05d4808b1" providerId="AD" clId="Web-{79EA4412-C4FD-C081-7699-FCBF52EF3E83}" dt="2025-09-11T15:20:52.698" v="292"/>
        <pc:sldMkLst>
          <pc:docMk/>
          <pc:sldMk cId="2923112973" sldId="264"/>
        </pc:sldMkLst>
      </pc:sldChg>
      <pc:sldChg chg="mod">
        <pc:chgData name="Julie Caldwell" userId="S::j.caldwell@towngreen.lancs.sch.uk::1ed5df2f-64fc-4eea-add3-50c05d4808b1" providerId="AD" clId="Web-{79EA4412-C4FD-C081-7699-FCBF52EF3E83}" dt="2025-09-11T15:20:52.698" v="292"/>
        <pc:sldMkLst>
          <pc:docMk/>
          <pc:sldMk cId="2176258939" sldId="265"/>
        </pc:sldMkLst>
      </pc:sldChg>
      <pc:sldChg chg="mod">
        <pc:chgData name="Julie Caldwell" userId="S::j.caldwell@towngreen.lancs.sch.uk::1ed5df2f-64fc-4eea-add3-50c05d4808b1" providerId="AD" clId="Web-{79EA4412-C4FD-C081-7699-FCBF52EF3E83}" dt="2025-09-11T15:20:52.698" v="292"/>
        <pc:sldMkLst>
          <pc:docMk/>
          <pc:sldMk cId="2199386002" sldId="266"/>
        </pc:sldMkLst>
      </pc:sldChg>
      <pc:sldChg chg="modSp mod">
        <pc:chgData name="Julie Caldwell" userId="S::j.caldwell@towngreen.lancs.sch.uk::1ed5df2f-64fc-4eea-add3-50c05d4808b1" providerId="AD" clId="Web-{79EA4412-C4FD-C081-7699-FCBF52EF3E83}" dt="2025-09-11T15:20:52.698" v="292"/>
        <pc:sldMkLst>
          <pc:docMk/>
          <pc:sldMk cId="706762440" sldId="267"/>
        </pc:sldMkLst>
        <pc:spChg chg="mod">
          <ac:chgData name="Julie Caldwell" userId="S::j.caldwell@towngreen.lancs.sch.uk::1ed5df2f-64fc-4eea-add3-50c05d4808b1" providerId="AD" clId="Web-{79EA4412-C4FD-C081-7699-FCBF52EF3E83}" dt="2025-09-11T15:08:16.322" v="290" actId="20577"/>
          <ac:spMkLst>
            <pc:docMk/>
            <pc:sldMk cId="706762440" sldId="267"/>
            <ac:spMk id="3" creationId="{9075DE8F-4C75-19CC-8038-37894BE847BD}"/>
          </ac:spMkLst>
        </pc:spChg>
      </pc:sldChg>
      <pc:sldChg chg="mod">
        <pc:chgData name="Julie Caldwell" userId="S::j.caldwell@towngreen.lancs.sch.uk::1ed5df2f-64fc-4eea-add3-50c05d4808b1" providerId="AD" clId="Web-{79EA4412-C4FD-C081-7699-FCBF52EF3E83}" dt="2025-09-11T15:20:52.698" v="292"/>
        <pc:sldMkLst>
          <pc:docMk/>
          <pc:sldMk cId="3919442422" sldId="269"/>
        </pc:sldMkLst>
      </pc:sldChg>
      <pc:sldChg chg="modSp mod">
        <pc:chgData name="Julie Caldwell" userId="S::j.caldwell@towngreen.lancs.sch.uk::1ed5df2f-64fc-4eea-add3-50c05d4808b1" providerId="AD" clId="Web-{79EA4412-C4FD-C081-7699-FCBF52EF3E83}" dt="2025-09-11T15:20:52.698" v="292"/>
        <pc:sldMkLst>
          <pc:docMk/>
          <pc:sldMk cId="262481530" sldId="270"/>
        </pc:sldMkLst>
        <pc:spChg chg="mod">
          <ac:chgData name="Julie Caldwell" userId="S::j.caldwell@towngreen.lancs.sch.uk::1ed5df2f-64fc-4eea-add3-50c05d4808b1" providerId="AD" clId="Web-{79EA4412-C4FD-C081-7699-FCBF52EF3E83}" dt="2025-09-11T15:06:56.859" v="272" actId="20577"/>
          <ac:spMkLst>
            <pc:docMk/>
            <pc:sldMk cId="262481530" sldId="270"/>
            <ac:spMk id="3" creationId="{00000000-0000-0000-0000-000000000000}"/>
          </ac:spMkLst>
        </pc:spChg>
      </pc:sldChg>
      <pc:sldChg chg="modSp mod">
        <pc:chgData name="Julie Caldwell" userId="S::j.caldwell@towngreen.lancs.sch.uk::1ed5df2f-64fc-4eea-add3-50c05d4808b1" providerId="AD" clId="Web-{79EA4412-C4FD-C081-7699-FCBF52EF3E83}" dt="2025-09-11T15:37:02.690" v="411" actId="20577"/>
        <pc:sldMkLst>
          <pc:docMk/>
          <pc:sldMk cId="48237761" sldId="271"/>
        </pc:sldMkLst>
        <pc:spChg chg="mod">
          <ac:chgData name="Julie Caldwell" userId="S::j.caldwell@towngreen.lancs.sch.uk::1ed5df2f-64fc-4eea-add3-50c05d4808b1" providerId="AD" clId="Web-{79EA4412-C4FD-C081-7699-FCBF52EF3E83}" dt="2025-09-11T15:37:02.690" v="411" actId="20577"/>
          <ac:spMkLst>
            <pc:docMk/>
            <pc:sldMk cId="48237761" sldId="271"/>
            <ac:spMk id="3" creationId="{00000000-0000-0000-0000-000000000000}"/>
          </ac:spMkLst>
        </pc:spChg>
      </pc:sldChg>
      <pc:sldChg chg="mod setBg">
        <pc:chgData name="Julie Caldwell" userId="S::j.caldwell@towngreen.lancs.sch.uk::1ed5df2f-64fc-4eea-add3-50c05d4808b1" providerId="AD" clId="Web-{79EA4412-C4FD-C081-7699-FCBF52EF3E83}" dt="2025-09-11T15:20:52.698" v="292"/>
        <pc:sldMkLst>
          <pc:docMk/>
          <pc:sldMk cId="2424032608" sldId="272"/>
        </pc:sldMkLst>
      </pc:sldChg>
      <pc:sldMasterChg chg="mod setBg modSldLayout">
        <pc:chgData name="Julie Caldwell" userId="S::j.caldwell@towngreen.lancs.sch.uk::1ed5df2f-64fc-4eea-add3-50c05d4808b1" providerId="AD" clId="Web-{79EA4412-C4FD-C081-7699-FCBF52EF3E83}" dt="2025-09-11T15:20:52.698" v="292"/>
        <pc:sldMasterMkLst>
          <pc:docMk/>
          <pc:sldMasterMk cId="499557893" sldId="2147483649"/>
        </pc:sldMasterMkLst>
        <pc:sldLayoutChg chg="mod">
          <pc:chgData name="Julie Caldwell" userId="S::j.caldwell@towngreen.lancs.sch.uk::1ed5df2f-64fc-4eea-add3-50c05d4808b1" providerId="AD" clId="Web-{79EA4412-C4FD-C081-7699-FCBF52EF3E83}" dt="2025-09-11T15:20:52.698" v="292"/>
          <pc:sldLayoutMkLst>
            <pc:docMk/>
            <pc:sldMasterMk cId="499557893" sldId="2147483649"/>
            <pc:sldLayoutMk cId="4107589786" sldId="2147483656"/>
          </pc:sldLayoutMkLst>
        </pc:sldLayoutChg>
        <pc:sldLayoutChg chg="mod">
          <pc:chgData name="Julie Caldwell" userId="S::j.caldwell@towngreen.lancs.sch.uk::1ed5df2f-64fc-4eea-add3-50c05d4808b1" providerId="AD" clId="Web-{79EA4412-C4FD-C081-7699-FCBF52EF3E83}" dt="2025-09-11T15:20:52.698" v="292"/>
          <pc:sldLayoutMkLst>
            <pc:docMk/>
            <pc:sldMasterMk cId="499557893" sldId="2147483649"/>
            <pc:sldLayoutMk cId="1408519527" sldId="2147483657"/>
          </pc:sldLayoutMkLst>
        </pc:sldLayoutChg>
        <pc:sldLayoutChg chg="mod">
          <pc:chgData name="Julie Caldwell" userId="S::j.caldwell@towngreen.lancs.sch.uk::1ed5df2f-64fc-4eea-add3-50c05d4808b1" providerId="AD" clId="Web-{79EA4412-C4FD-C081-7699-FCBF52EF3E83}" dt="2025-09-11T15:20:52.698" v="292"/>
          <pc:sldLayoutMkLst>
            <pc:docMk/>
            <pc:sldMasterMk cId="499557893" sldId="2147483649"/>
            <pc:sldLayoutMk cId="4175301799" sldId="2147483722"/>
          </pc:sldLayoutMkLst>
        </pc:sldLayoutChg>
        <pc:sldLayoutChg chg="mod">
          <pc:chgData name="Julie Caldwell" userId="S::j.caldwell@towngreen.lancs.sch.uk::1ed5df2f-64fc-4eea-add3-50c05d4808b1" providerId="AD" clId="Web-{79EA4412-C4FD-C081-7699-FCBF52EF3E83}" dt="2025-09-11T15:20:52.698" v="292"/>
          <pc:sldLayoutMkLst>
            <pc:docMk/>
            <pc:sldMasterMk cId="499557893" sldId="2147483649"/>
            <pc:sldLayoutMk cId="2835356514" sldId="2147483723"/>
          </pc:sldLayoutMkLst>
        </pc:sldLayoutChg>
        <pc:sldLayoutChg chg="mod">
          <pc:chgData name="Julie Caldwell" userId="S::j.caldwell@towngreen.lancs.sch.uk::1ed5df2f-64fc-4eea-add3-50c05d4808b1" providerId="AD" clId="Web-{79EA4412-C4FD-C081-7699-FCBF52EF3E83}" dt="2025-09-11T15:20:52.698" v="292"/>
          <pc:sldLayoutMkLst>
            <pc:docMk/>
            <pc:sldMasterMk cId="499557893" sldId="2147483649"/>
            <pc:sldLayoutMk cId="2268586369" sldId="2147483724"/>
          </pc:sldLayoutMkLst>
        </pc:sldLayoutChg>
        <pc:sldLayoutChg chg="mod">
          <pc:chgData name="Julie Caldwell" userId="S::j.caldwell@towngreen.lancs.sch.uk::1ed5df2f-64fc-4eea-add3-50c05d4808b1" providerId="AD" clId="Web-{79EA4412-C4FD-C081-7699-FCBF52EF3E83}" dt="2025-09-11T15:20:52.698" v="292"/>
          <pc:sldLayoutMkLst>
            <pc:docMk/>
            <pc:sldMasterMk cId="499557893" sldId="2147483649"/>
            <pc:sldLayoutMk cId="133130752" sldId="2147483725"/>
          </pc:sldLayoutMkLst>
        </pc:sldLayoutChg>
        <pc:sldLayoutChg chg="mod">
          <pc:chgData name="Julie Caldwell" userId="S::j.caldwell@towngreen.lancs.sch.uk::1ed5df2f-64fc-4eea-add3-50c05d4808b1" providerId="AD" clId="Web-{79EA4412-C4FD-C081-7699-FCBF52EF3E83}" dt="2025-09-11T15:20:52.698" v="292"/>
          <pc:sldLayoutMkLst>
            <pc:docMk/>
            <pc:sldMasterMk cId="499557893" sldId="2147483649"/>
            <pc:sldLayoutMk cId="1602721259" sldId="2147483726"/>
          </pc:sldLayoutMkLst>
        </pc:sldLayoutChg>
        <pc:sldLayoutChg chg="mod">
          <pc:chgData name="Julie Caldwell" userId="S::j.caldwell@towngreen.lancs.sch.uk::1ed5df2f-64fc-4eea-add3-50c05d4808b1" providerId="AD" clId="Web-{79EA4412-C4FD-C081-7699-FCBF52EF3E83}" dt="2025-09-11T15:20:52.698" v="292"/>
          <pc:sldLayoutMkLst>
            <pc:docMk/>
            <pc:sldMasterMk cId="499557893" sldId="2147483649"/>
            <pc:sldLayoutMk cId="1370011420" sldId="2147483727"/>
          </pc:sldLayoutMkLst>
        </pc:sldLayoutChg>
        <pc:sldLayoutChg chg="mod">
          <pc:chgData name="Julie Caldwell" userId="S::j.caldwell@towngreen.lancs.sch.uk::1ed5df2f-64fc-4eea-add3-50c05d4808b1" providerId="AD" clId="Web-{79EA4412-C4FD-C081-7699-FCBF52EF3E83}" dt="2025-09-11T15:20:52.698" v="292"/>
          <pc:sldLayoutMkLst>
            <pc:docMk/>
            <pc:sldMasterMk cId="499557893" sldId="2147483649"/>
            <pc:sldLayoutMk cId="1321451349" sldId="2147483730"/>
          </pc:sldLayoutMkLst>
        </pc:sldLayoutChg>
        <pc:sldLayoutChg chg="mod">
          <pc:chgData name="Julie Caldwell" userId="S::j.caldwell@towngreen.lancs.sch.uk::1ed5df2f-64fc-4eea-add3-50c05d4808b1" providerId="AD" clId="Web-{79EA4412-C4FD-C081-7699-FCBF52EF3E83}" dt="2025-09-11T15:20:52.698" v="292"/>
          <pc:sldLayoutMkLst>
            <pc:docMk/>
            <pc:sldMasterMk cId="499557893" sldId="2147483649"/>
            <pc:sldLayoutMk cId="1865041306" sldId="2147483731"/>
          </pc:sldLayoutMkLst>
        </pc:sldLayoutChg>
        <pc:sldLayoutChg chg="mod">
          <pc:chgData name="Julie Caldwell" userId="S::j.caldwell@towngreen.lancs.sch.uk::1ed5df2f-64fc-4eea-add3-50c05d4808b1" providerId="AD" clId="Web-{79EA4412-C4FD-C081-7699-FCBF52EF3E83}" dt="2025-09-11T15:20:52.698" v="292"/>
          <pc:sldLayoutMkLst>
            <pc:docMk/>
            <pc:sldMasterMk cId="499557893" sldId="2147483649"/>
            <pc:sldLayoutMk cId="3752241078" sldId="2147483732"/>
          </pc:sldLayoutMkLst>
        </pc:sldLayoutChg>
      </pc:sldMasterChg>
    </pc:docChg>
  </pc:docChgLst>
  <pc:docChgLst>
    <pc:chgData name="Julie Caldwell" userId="S::j.caldwell@towngreen.lancs.sch.uk::1ed5df2f-64fc-4eea-add3-50c05d4808b1" providerId="AD" clId="Web-{986C05C7-49DF-DB3D-310B-D3ECFA7A80F1}"/>
    <pc:docChg chg="modSld">
      <pc:chgData name="Julie Caldwell" userId="S::j.caldwell@towngreen.lancs.sch.uk::1ed5df2f-64fc-4eea-add3-50c05d4808b1" providerId="AD" clId="Web-{986C05C7-49DF-DB3D-310B-D3ECFA7A80F1}" dt="2025-07-14T22:27:09.916" v="89" actId="20577"/>
      <pc:docMkLst>
        <pc:docMk/>
      </pc:docMkLst>
      <pc:sldChg chg="modSp">
        <pc:chgData name="Julie Caldwell" userId="S::j.caldwell@towngreen.lancs.sch.uk::1ed5df2f-64fc-4eea-add3-50c05d4808b1" providerId="AD" clId="Web-{986C05C7-49DF-DB3D-310B-D3ECFA7A80F1}" dt="2025-07-14T22:24:20.773" v="52" actId="20577"/>
        <pc:sldMkLst>
          <pc:docMk/>
          <pc:sldMk cId="2641299279" sldId="261"/>
        </pc:sldMkLst>
      </pc:sldChg>
      <pc:sldChg chg="modSp">
        <pc:chgData name="Julie Caldwell" userId="S::j.caldwell@towngreen.lancs.sch.uk::1ed5df2f-64fc-4eea-add3-50c05d4808b1" providerId="AD" clId="Web-{986C05C7-49DF-DB3D-310B-D3ECFA7A80F1}" dt="2025-07-14T22:26:06.181" v="84" actId="20577"/>
        <pc:sldMkLst>
          <pc:docMk/>
          <pc:sldMk cId="1190633993" sldId="263"/>
        </pc:sldMkLst>
      </pc:sldChg>
      <pc:sldChg chg="modSp">
        <pc:chgData name="Julie Caldwell" userId="S::j.caldwell@towngreen.lancs.sch.uk::1ed5df2f-64fc-4eea-add3-50c05d4808b1" providerId="AD" clId="Web-{986C05C7-49DF-DB3D-310B-D3ECFA7A80F1}" dt="2025-07-14T22:27:09.916" v="89" actId="20577"/>
        <pc:sldMkLst>
          <pc:docMk/>
          <pc:sldMk cId="2176258939" sldId="265"/>
        </pc:sldMkLst>
      </pc:sldChg>
      <pc:sldChg chg="modSp">
        <pc:chgData name="Julie Caldwell" userId="S::j.caldwell@towngreen.lancs.sch.uk::1ed5df2f-64fc-4eea-add3-50c05d4808b1" providerId="AD" clId="Web-{986C05C7-49DF-DB3D-310B-D3ECFA7A80F1}" dt="2025-07-14T22:25:20.774" v="82" actId="20577"/>
        <pc:sldMkLst>
          <pc:docMk/>
          <pc:sldMk cId="48237761" sldId="271"/>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9EA1E-98C4-4A2E-AAC3-800E357DC9FE}"/>
              </a:ext>
            </a:extLst>
          </p:cNvPr>
          <p:cNvSpPr>
            <a:spLocks noGrp="1"/>
          </p:cNvSpPr>
          <p:nvPr>
            <p:ph type="ctrTitle"/>
          </p:nvPr>
        </p:nvSpPr>
        <p:spPr>
          <a:xfrm>
            <a:off x="1517904" y="1517904"/>
            <a:ext cx="9144000" cy="2798064"/>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A96B1FA-5AE6-4D57-B37B-4AA0216007F8}"/>
              </a:ext>
            </a:extLst>
          </p:cNvPr>
          <p:cNvSpPr>
            <a:spLocks noGrp="1"/>
          </p:cNvSpPr>
          <p:nvPr>
            <p:ph type="subTitle" idx="1"/>
          </p:nvPr>
        </p:nvSpPr>
        <p:spPr>
          <a:xfrm>
            <a:off x="1517904" y="4572000"/>
            <a:ext cx="9144000" cy="1527048"/>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6">
            <a:extLst>
              <a:ext uri="{FF2B5EF4-FFF2-40B4-BE49-F238E27FC236}">
                <a16:creationId xmlns:a16="http://schemas.microsoft.com/office/drawing/2014/main" id="{01F49B66-DBC3-45EE-A6E1-DE10A6C186C8}"/>
              </a:ext>
            </a:extLst>
          </p:cNvPr>
          <p:cNvSpPr>
            <a:spLocks noGrp="1"/>
          </p:cNvSpPr>
          <p:nvPr>
            <p:ph type="dt" sz="half" idx="10"/>
          </p:nvPr>
        </p:nvSpPr>
        <p:spPr/>
        <p:txBody>
          <a:bodyPr/>
          <a:lstStyle/>
          <a:p>
            <a:pPr algn="r"/>
            <a:fld id="{3F9AFA87-1417-4992-ABD9-27C3BC8CC883}" type="datetimeFigureOut">
              <a:rPr lang="en-US" smtClean="0"/>
              <a:pPr algn="r"/>
              <a:t>9/17/2025</a:t>
            </a:fld>
            <a:endParaRPr lang="en-US"/>
          </a:p>
        </p:txBody>
      </p:sp>
      <p:sp>
        <p:nvSpPr>
          <p:cNvPr id="8" name="Footer Placeholder 7">
            <a:extLst>
              <a:ext uri="{FF2B5EF4-FFF2-40B4-BE49-F238E27FC236}">
                <a16:creationId xmlns:a16="http://schemas.microsoft.com/office/drawing/2014/main" id="{241085F0-1967-4B4F-9824-58E9F2E05125}"/>
              </a:ext>
            </a:extLst>
          </p:cNvPr>
          <p:cNvSpPr>
            <a:spLocks noGrp="1"/>
          </p:cNvSpPr>
          <p:nvPr>
            <p:ph type="ftr" sz="quarter" idx="11"/>
          </p:nvPr>
        </p:nvSpPr>
        <p:spPr/>
        <p:txBody>
          <a:bodyPr/>
          <a:lstStyle/>
          <a:p>
            <a:endParaRPr lang="en-US" sz="1000"/>
          </a:p>
        </p:txBody>
      </p:sp>
      <p:sp>
        <p:nvSpPr>
          <p:cNvPr id="9" name="Slide Number Placeholder 8">
            <a:extLst>
              <a:ext uri="{FF2B5EF4-FFF2-40B4-BE49-F238E27FC236}">
                <a16:creationId xmlns:a16="http://schemas.microsoft.com/office/drawing/2014/main" id="{40AEDEE5-31B5-4868-8C16-47FF43E276A4}"/>
              </a:ext>
            </a:extLst>
          </p:cNvPr>
          <p:cNvSpPr>
            <a:spLocks noGrp="1"/>
          </p:cNvSpPr>
          <p:nvPr>
            <p:ph type="sldNum" sz="quarter" idx="12"/>
          </p:nvPr>
        </p:nvSpPr>
        <p:spPr/>
        <p:txBody>
          <a:bodyPr/>
          <a:lstStyle/>
          <a:p>
            <a:fld id="{CB1E4CB7-CB13-4810-BF18-BE31AFC64F93}" type="slidenum">
              <a:rPr lang="en-US" smtClean="0"/>
              <a:pPr/>
              <a:t>‹#›</a:t>
            </a:fld>
            <a:endParaRPr lang="en-US" sz="1000"/>
          </a:p>
        </p:txBody>
      </p:sp>
    </p:spTree>
    <p:extLst>
      <p:ext uri="{BB962C8B-B14F-4D97-AF65-F5344CB8AC3E}">
        <p14:creationId xmlns:p14="http://schemas.microsoft.com/office/powerpoint/2010/main" val="4107589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C5BB2-C09C-49B0-BAFA-DE1801CD3E9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A47C21-944D-47FE-9519-A2551883711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7CE36D-6B7B-4D5E-831E-34A4286D6E6A}"/>
              </a:ext>
            </a:extLst>
          </p:cNvPr>
          <p:cNvSpPr>
            <a:spLocks noGrp="1"/>
          </p:cNvSpPr>
          <p:nvPr>
            <p:ph type="dt" sz="half" idx="10"/>
          </p:nvPr>
        </p:nvSpPr>
        <p:spPr/>
        <p:txBody>
          <a:bodyPr/>
          <a:lstStyle/>
          <a:p>
            <a:fld id="{3F9AFA87-1417-4992-ABD9-27C3BC8CC883}" type="datetimeFigureOut">
              <a:rPr lang="en-US" smtClean="0"/>
              <a:t>9/17/2025</a:t>
            </a:fld>
            <a:endParaRPr lang="en-US"/>
          </a:p>
        </p:txBody>
      </p:sp>
      <p:sp>
        <p:nvSpPr>
          <p:cNvPr id="5" name="Footer Placeholder 4">
            <a:extLst>
              <a:ext uri="{FF2B5EF4-FFF2-40B4-BE49-F238E27FC236}">
                <a16:creationId xmlns:a16="http://schemas.microsoft.com/office/drawing/2014/main" id="{BA2AD668-6E19-425C-88F7-AF4220662C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905C53-CF7C-4936-9E35-1BEBD683626E}"/>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408519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46C78-A717-4E1F-A742-FD5AECA03B4B}"/>
              </a:ext>
            </a:extLst>
          </p:cNvPr>
          <p:cNvSpPr>
            <a:spLocks noGrp="1"/>
          </p:cNvSpPr>
          <p:nvPr>
            <p:ph type="title"/>
          </p:nvPr>
        </p:nvSpPr>
        <p:spPr>
          <a:xfrm>
            <a:off x="1517904" y="1517904"/>
            <a:ext cx="91440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DA1270D-CCAE-4437-A0C0-052D111DFC80}"/>
              </a:ext>
            </a:extLst>
          </p:cNvPr>
          <p:cNvSpPr>
            <a:spLocks noGrp="1"/>
          </p:cNvSpPr>
          <p:nvPr>
            <p:ph type="body" idx="1"/>
          </p:nvPr>
        </p:nvSpPr>
        <p:spPr>
          <a:xfrm>
            <a:off x="1517904" y="4572000"/>
            <a:ext cx="91440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A9F006A-7EEE-4DB0-8F92-D34C0D46C38E}"/>
              </a:ext>
            </a:extLst>
          </p:cNvPr>
          <p:cNvSpPr>
            <a:spLocks noGrp="1"/>
          </p:cNvSpPr>
          <p:nvPr>
            <p:ph type="dt" sz="half" idx="10"/>
          </p:nvPr>
        </p:nvSpPr>
        <p:spPr/>
        <p:txBody>
          <a:bodyPr/>
          <a:lstStyle/>
          <a:p>
            <a:fld id="{3F9AFA87-1417-4992-ABD9-27C3BC8CC883}" type="datetimeFigureOut">
              <a:rPr lang="en-US" smtClean="0"/>
              <a:t>9/17/2025</a:t>
            </a:fld>
            <a:endParaRPr lang="en-US"/>
          </a:p>
        </p:txBody>
      </p:sp>
      <p:sp>
        <p:nvSpPr>
          <p:cNvPr id="5" name="Footer Placeholder 4">
            <a:extLst>
              <a:ext uri="{FF2B5EF4-FFF2-40B4-BE49-F238E27FC236}">
                <a16:creationId xmlns:a16="http://schemas.microsoft.com/office/drawing/2014/main" id="{FDA3F2ED-2B0E-44A9-8603-286CA06345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4D801C-6B4E-40B6-9D6E-558192264D2E}"/>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321451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446AA-9418-4C3E-901B-8E2806122E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997482-2CA6-4707-976E-6FD4B57BFE66}"/>
              </a:ext>
            </a:extLst>
          </p:cNvPr>
          <p:cNvSpPr>
            <a:spLocks noGrp="1"/>
          </p:cNvSpPr>
          <p:nvPr>
            <p:ph sz="half" idx="1"/>
          </p:nvPr>
        </p:nvSpPr>
        <p:spPr>
          <a:xfrm>
            <a:off x="1517904"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B909652-DD12-479C-B639-9452CBA8C019}"/>
              </a:ext>
            </a:extLst>
          </p:cNvPr>
          <p:cNvSpPr>
            <a:spLocks noGrp="1"/>
          </p:cNvSpPr>
          <p:nvPr>
            <p:ph sz="half" idx="2"/>
          </p:nvPr>
        </p:nvSpPr>
        <p:spPr>
          <a:xfrm>
            <a:off x="6336792" y="2980944"/>
            <a:ext cx="4334256" cy="31181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D0EC7A6-AFB1-4989-A0B4-B422D5B2C69C}"/>
              </a:ext>
            </a:extLst>
          </p:cNvPr>
          <p:cNvSpPr>
            <a:spLocks noGrp="1"/>
          </p:cNvSpPr>
          <p:nvPr>
            <p:ph type="dt" sz="half" idx="10"/>
          </p:nvPr>
        </p:nvSpPr>
        <p:spPr/>
        <p:txBody>
          <a:bodyPr/>
          <a:lstStyle/>
          <a:p>
            <a:fld id="{3F9AFA87-1417-4992-ABD9-27C3BC8CC883}" type="datetimeFigureOut">
              <a:rPr lang="en-US" smtClean="0"/>
              <a:t>9/17/2025</a:t>
            </a:fld>
            <a:endParaRPr lang="en-US"/>
          </a:p>
        </p:txBody>
      </p:sp>
      <p:sp>
        <p:nvSpPr>
          <p:cNvPr id="6" name="Footer Placeholder 5">
            <a:extLst>
              <a:ext uri="{FF2B5EF4-FFF2-40B4-BE49-F238E27FC236}">
                <a16:creationId xmlns:a16="http://schemas.microsoft.com/office/drawing/2014/main" id="{F8D2117C-B497-4647-A66B-1887750FB5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9E8C7AF-5092-416B-B61C-F41D3C573E0C}"/>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8650413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E90CDE0-3FEB-42A0-8BCC-7DADE7D4A621}"/>
              </a:ext>
            </a:extLst>
          </p:cNvPr>
          <p:cNvSpPr>
            <a:spLocks noGrp="1"/>
          </p:cNvSpPr>
          <p:nvPr>
            <p:ph type="body" idx="1"/>
          </p:nvPr>
        </p:nvSpPr>
        <p:spPr>
          <a:xfrm>
            <a:off x="1517905"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B778B8B-E9A3-44BE-85A6-3E316659A9B4}"/>
              </a:ext>
            </a:extLst>
          </p:cNvPr>
          <p:cNvSpPr>
            <a:spLocks noGrp="1"/>
          </p:cNvSpPr>
          <p:nvPr>
            <p:ph sz="half" idx="2"/>
          </p:nvPr>
        </p:nvSpPr>
        <p:spPr>
          <a:xfrm>
            <a:off x="1517904"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0BF1BCA-A435-4779-A6FE-15207141F519}"/>
              </a:ext>
            </a:extLst>
          </p:cNvPr>
          <p:cNvSpPr>
            <a:spLocks noGrp="1"/>
          </p:cNvSpPr>
          <p:nvPr>
            <p:ph type="body" sz="quarter" idx="3"/>
          </p:nvPr>
        </p:nvSpPr>
        <p:spPr>
          <a:xfrm>
            <a:off x="6336792" y="2944368"/>
            <a:ext cx="4334256" cy="606026"/>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9B1923-9749-49E3-88FA-75C326E6719A}"/>
              </a:ext>
            </a:extLst>
          </p:cNvPr>
          <p:cNvSpPr>
            <a:spLocks noGrp="1"/>
          </p:cNvSpPr>
          <p:nvPr>
            <p:ph sz="quarter" idx="4"/>
          </p:nvPr>
        </p:nvSpPr>
        <p:spPr>
          <a:xfrm>
            <a:off x="6336792" y="3644987"/>
            <a:ext cx="4334256" cy="244964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F3A70F0-5AFA-4C5A-812B-220C6A38DB6B}"/>
              </a:ext>
            </a:extLst>
          </p:cNvPr>
          <p:cNvSpPr>
            <a:spLocks noGrp="1"/>
          </p:cNvSpPr>
          <p:nvPr>
            <p:ph type="dt" sz="half" idx="10"/>
          </p:nvPr>
        </p:nvSpPr>
        <p:spPr/>
        <p:txBody>
          <a:bodyPr/>
          <a:lstStyle/>
          <a:p>
            <a:fld id="{3F9AFA87-1417-4992-ABD9-27C3BC8CC883}" type="datetimeFigureOut">
              <a:rPr lang="en-US" smtClean="0"/>
              <a:t>9/17/2025</a:t>
            </a:fld>
            <a:endParaRPr lang="en-US"/>
          </a:p>
        </p:txBody>
      </p:sp>
      <p:sp>
        <p:nvSpPr>
          <p:cNvPr id="8" name="Footer Placeholder 7">
            <a:extLst>
              <a:ext uri="{FF2B5EF4-FFF2-40B4-BE49-F238E27FC236}">
                <a16:creationId xmlns:a16="http://schemas.microsoft.com/office/drawing/2014/main" id="{576AF721-83FE-4B57-B910-C395D23FDE3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56A5893-52F1-44A1-AE8E-CF094DB41CFA}"/>
              </a:ext>
            </a:extLst>
          </p:cNvPr>
          <p:cNvSpPr>
            <a:spLocks noGrp="1"/>
          </p:cNvSpPr>
          <p:nvPr>
            <p:ph type="sldNum" sz="quarter" idx="12"/>
          </p:nvPr>
        </p:nvSpPr>
        <p:spPr/>
        <p:txBody>
          <a:bodyPr/>
          <a:lstStyle/>
          <a:p>
            <a:fld id="{CB1E4CB7-CB13-4810-BF18-BE31AFC64F93}" type="slidenum">
              <a:rPr lang="en-US" smtClean="0"/>
              <a:t>‹#›</a:t>
            </a:fld>
            <a:endParaRPr lang="en-US"/>
          </a:p>
        </p:txBody>
      </p:sp>
      <p:sp>
        <p:nvSpPr>
          <p:cNvPr id="10" name="Title 9">
            <a:extLst>
              <a:ext uri="{FF2B5EF4-FFF2-40B4-BE49-F238E27FC236}">
                <a16:creationId xmlns:a16="http://schemas.microsoft.com/office/drawing/2014/main" id="{D9D22302-83E3-4E22-93DF-1E5D463B64C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752241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D85A6-A4E6-4160-BE43-8146A989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BA24A80-0792-4B3B-BB5A-8B2BD91095A7}"/>
              </a:ext>
            </a:extLst>
          </p:cNvPr>
          <p:cNvSpPr>
            <a:spLocks noGrp="1"/>
          </p:cNvSpPr>
          <p:nvPr>
            <p:ph type="dt" sz="half" idx="10"/>
          </p:nvPr>
        </p:nvSpPr>
        <p:spPr/>
        <p:txBody>
          <a:bodyPr/>
          <a:lstStyle/>
          <a:p>
            <a:fld id="{3F9AFA87-1417-4992-ABD9-27C3BC8CC883}" type="datetimeFigureOut">
              <a:rPr lang="en-US" smtClean="0"/>
              <a:t>9/17/2025</a:t>
            </a:fld>
            <a:endParaRPr lang="en-US"/>
          </a:p>
        </p:txBody>
      </p:sp>
      <p:sp>
        <p:nvSpPr>
          <p:cNvPr id="4" name="Footer Placeholder 3">
            <a:extLst>
              <a:ext uri="{FF2B5EF4-FFF2-40B4-BE49-F238E27FC236}">
                <a16:creationId xmlns:a16="http://schemas.microsoft.com/office/drawing/2014/main" id="{4526116E-7A6D-485F-9FA2-25F94D4F40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309ADCC-C5F2-4D90-B153-93DF55858291}"/>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602721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862271-51F6-4122-9709-D279042F8846}"/>
              </a:ext>
            </a:extLst>
          </p:cNvPr>
          <p:cNvSpPr>
            <a:spLocks noGrp="1"/>
          </p:cNvSpPr>
          <p:nvPr>
            <p:ph type="dt" sz="half" idx="10"/>
          </p:nvPr>
        </p:nvSpPr>
        <p:spPr/>
        <p:txBody>
          <a:bodyPr/>
          <a:lstStyle/>
          <a:p>
            <a:fld id="{3F9AFA87-1417-4992-ABD9-27C3BC8CC883}" type="datetimeFigureOut">
              <a:rPr lang="en-US" smtClean="0"/>
              <a:t>9/17/2025</a:t>
            </a:fld>
            <a:endParaRPr lang="en-US"/>
          </a:p>
        </p:txBody>
      </p:sp>
      <p:sp>
        <p:nvSpPr>
          <p:cNvPr id="3" name="Footer Placeholder 2">
            <a:extLst>
              <a:ext uri="{FF2B5EF4-FFF2-40B4-BE49-F238E27FC236}">
                <a16:creationId xmlns:a16="http://schemas.microsoft.com/office/drawing/2014/main" id="{452CFE08-03FE-487B-8963-9FAD3049CF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A935A50-18AE-4CB1-BB10-1CBDD8A7C2C4}"/>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4175301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1F683-796D-458C-9B32-A385D604DBFC}"/>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p>
        </p:txBody>
      </p:sp>
      <p:sp>
        <p:nvSpPr>
          <p:cNvPr id="3" name="Content Placeholder 2">
            <a:extLst>
              <a:ext uri="{FF2B5EF4-FFF2-40B4-BE49-F238E27FC236}">
                <a16:creationId xmlns:a16="http://schemas.microsoft.com/office/drawing/2014/main" id="{8FB1F0BD-641B-4148-BCB3-2704218C80B8}"/>
              </a:ext>
            </a:extLst>
          </p:cNvPr>
          <p:cNvSpPr>
            <a:spLocks noGrp="1"/>
          </p:cNvSpPr>
          <p:nvPr>
            <p:ph idx="1"/>
          </p:nvPr>
        </p:nvSpPr>
        <p:spPr>
          <a:xfrm>
            <a:off x="5330952" y="1517904"/>
            <a:ext cx="5330952" cy="458114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B28C843-B846-4456-9720-71B7D4FF4062}"/>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3A3A03-31BD-4E7E-879A-A1C71849703C}"/>
              </a:ext>
            </a:extLst>
          </p:cNvPr>
          <p:cNvSpPr>
            <a:spLocks noGrp="1"/>
          </p:cNvSpPr>
          <p:nvPr>
            <p:ph type="dt" sz="half" idx="10"/>
          </p:nvPr>
        </p:nvSpPr>
        <p:spPr/>
        <p:txBody>
          <a:bodyPr/>
          <a:lstStyle/>
          <a:p>
            <a:fld id="{3F9AFA87-1417-4992-ABD9-27C3BC8CC883}" type="datetimeFigureOut">
              <a:rPr lang="en-US" smtClean="0"/>
              <a:t>9/17/2025</a:t>
            </a:fld>
            <a:endParaRPr lang="en-US"/>
          </a:p>
        </p:txBody>
      </p:sp>
      <p:sp>
        <p:nvSpPr>
          <p:cNvPr id="6" name="Footer Placeholder 5">
            <a:extLst>
              <a:ext uri="{FF2B5EF4-FFF2-40B4-BE49-F238E27FC236}">
                <a16:creationId xmlns:a16="http://schemas.microsoft.com/office/drawing/2014/main" id="{4EA39078-7D38-4851-A363-B6BC179A50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1FF25E-A25D-47AA-94EB-580A74F01F1F}"/>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2835356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E83B4-9B31-4F73-9767-163636522F3A}"/>
              </a:ext>
            </a:extLst>
          </p:cNvPr>
          <p:cNvSpPr>
            <a:spLocks noGrp="1"/>
          </p:cNvSpPr>
          <p:nvPr>
            <p:ph type="title"/>
          </p:nvPr>
        </p:nvSpPr>
        <p:spPr>
          <a:xfrm>
            <a:off x="1517904" y="1517904"/>
            <a:ext cx="3145536" cy="1792224"/>
          </a:xfrm>
        </p:spPr>
        <p:txBody>
          <a:bodyPr anchor="b">
            <a:normAutofit/>
          </a:bodyPr>
          <a:lstStyle>
            <a:lvl1pPr>
              <a:lnSpc>
                <a:spcPct val="100000"/>
              </a:lnSpc>
              <a:defRPr sz="3600"/>
            </a:lvl1pPr>
          </a:lstStyle>
          <a:p>
            <a:r>
              <a:rPr lang="en-US"/>
              <a:t>Click to edit Master title style</a:t>
            </a:r>
          </a:p>
        </p:txBody>
      </p:sp>
      <p:sp>
        <p:nvSpPr>
          <p:cNvPr id="3" name="Picture Placeholder 2">
            <a:extLst>
              <a:ext uri="{FF2B5EF4-FFF2-40B4-BE49-F238E27FC236}">
                <a16:creationId xmlns:a16="http://schemas.microsoft.com/office/drawing/2014/main" id="{BC7CFC30-8163-47A0-A97F-3F2C3A3BE73A}"/>
              </a:ext>
            </a:extLst>
          </p:cNvPr>
          <p:cNvSpPr>
            <a:spLocks noGrp="1"/>
          </p:cNvSpPr>
          <p:nvPr>
            <p:ph type="pic" idx="1"/>
          </p:nvPr>
        </p:nvSpPr>
        <p:spPr>
          <a:xfrm>
            <a:off x="5349240" y="764032"/>
            <a:ext cx="6089904" cy="5330952"/>
          </a:xfrm>
          <a:solidFill>
            <a:schemeClr val="bg1">
              <a:lumMod val="9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AF1B390-0C23-466E-987C-26420A5F098D}"/>
              </a:ext>
            </a:extLst>
          </p:cNvPr>
          <p:cNvSpPr>
            <a:spLocks noGrp="1"/>
          </p:cNvSpPr>
          <p:nvPr>
            <p:ph type="body" sz="half" idx="2"/>
          </p:nvPr>
        </p:nvSpPr>
        <p:spPr>
          <a:xfrm>
            <a:off x="1517904" y="3483864"/>
            <a:ext cx="3145536" cy="2615184"/>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C9CA7C-B9D0-4A72-8061-1E02AA15FE86}"/>
              </a:ext>
            </a:extLst>
          </p:cNvPr>
          <p:cNvSpPr>
            <a:spLocks noGrp="1"/>
          </p:cNvSpPr>
          <p:nvPr>
            <p:ph type="dt" sz="half" idx="10"/>
          </p:nvPr>
        </p:nvSpPr>
        <p:spPr/>
        <p:txBody>
          <a:bodyPr/>
          <a:lstStyle/>
          <a:p>
            <a:fld id="{3F9AFA87-1417-4992-ABD9-27C3BC8CC883}" type="datetimeFigureOut">
              <a:rPr lang="en-US" smtClean="0"/>
              <a:t>9/17/2025</a:t>
            </a:fld>
            <a:endParaRPr lang="en-US"/>
          </a:p>
        </p:txBody>
      </p:sp>
      <p:sp>
        <p:nvSpPr>
          <p:cNvPr id="6" name="Footer Placeholder 5">
            <a:extLst>
              <a:ext uri="{FF2B5EF4-FFF2-40B4-BE49-F238E27FC236}">
                <a16:creationId xmlns:a16="http://schemas.microsoft.com/office/drawing/2014/main" id="{C53EFC84-C9FE-4BFA-9B4E-4516A13625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01A469-3EFC-4F94-8482-378582E1C14F}"/>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2268586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F9454-6F74-46A8-B299-4AF451BFB92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F55CA9-A0BD-4609-9307-BAF987B2626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5E4293-851E-4FA2-BFF2-B646A42369DE}"/>
              </a:ext>
            </a:extLst>
          </p:cNvPr>
          <p:cNvSpPr>
            <a:spLocks noGrp="1"/>
          </p:cNvSpPr>
          <p:nvPr>
            <p:ph type="dt" sz="half" idx="10"/>
          </p:nvPr>
        </p:nvSpPr>
        <p:spPr/>
        <p:txBody>
          <a:bodyPr/>
          <a:lstStyle/>
          <a:p>
            <a:fld id="{3F9AFA87-1417-4992-ABD9-27C3BC8CC883}" type="datetimeFigureOut">
              <a:rPr lang="en-US" smtClean="0"/>
              <a:t>9/17/2025</a:t>
            </a:fld>
            <a:endParaRPr lang="en-US"/>
          </a:p>
        </p:txBody>
      </p:sp>
      <p:sp>
        <p:nvSpPr>
          <p:cNvPr id="5" name="Footer Placeholder 4">
            <a:extLst>
              <a:ext uri="{FF2B5EF4-FFF2-40B4-BE49-F238E27FC236}">
                <a16:creationId xmlns:a16="http://schemas.microsoft.com/office/drawing/2014/main" id="{59A907F5-F26D-4A91-8D70-AB54F8B43D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8ACBD8-D942-449E-A2B8-358CD1365C0A}"/>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33130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A50897-0C2E-420B-9A38-A8D5C1D72786}"/>
              </a:ext>
            </a:extLst>
          </p:cNvPr>
          <p:cNvSpPr>
            <a:spLocks noGrp="1"/>
          </p:cNvSpPr>
          <p:nvPr>
            <p:ph type="title" orient="vert"/>
          </p:nvPr>
        </p:nvSpPr>
        <p:spPr>
          <a:xfrm>
            <a:off x="8450317" y="1517904"/>
            <a:ext cx="2220731" cy="454678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EDB2173-32A5-4677-A08F-DAB8FD430D1A}"/>
              </a:ext>
            </a:extLst>
          </p:cNvPr>
          <p:cNvSpPr>
            <a:spLocks noGrp="1"/>
          </p:cNvSpPr>
          <p:nvPr>
            <p:ph type="body" orient="vert" idx="1"/>
          </p:nvPr>
        </p:nvSpPr>
        <p:spPr>
          <a:xfrm>
            <a:off x="1517904" y="1517904"/>
            <a:ext cx="6562553" cy="454678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DB124D-B801-4A6A-9DAF-EBC1B98FE4F7}"/>
              </a:ext>
            </a:extLst>
          </p:cNvPr>
          <p:cNvSpPr>
            <a:spLocks noGrp="1"/>
          </p:cNvSpPr>
          <p:nvPr>
            <p:ph type="dt" sz="half" idx="10"/>
          </p:nvPr>
        </p:nvSpPr>
        <p:spPr/>
        <p:txBody>
          <a:bodyPr/>
          <a:lstStyle/>
          <a:p>
            <a:fld id="{3F9AFA87-1417-4992-ABD9-27C3BC8CC883}" type="datetimeFigureOut">
              <a:rPr lang="en-US" smtClean="0"/>
              <a:t>9/17/2025</a:t>
            </a:fld>
            <a:endParaRPr lang="en-US"/>
          </a:p>
        </p:txBody>
      </p:sp>
      <p:sp>
        <p:nvSpPr>
          <p:cNvPr id="5" name="Footer Placeholder 4">
            <a:extLst>
              <a:ext uri="{FF2B5EF4-FFF2-40B4-BE49-F238E27FC236}">
                <a16:creationId xmlns:a16="http://schemas.microsoft.com/office/drawing/2014/main" id="{A8DAF8DF-2544-45A5-B62B-BB7948FCCA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4AC232D-131E-4BE6-8E2E-BAF5A30846D6}"/>
              </a:ext>
            </a:extLst>
          </p:cNvPr>
          <p:cNvSpPr>
            <a:spLocks noGrp="1"/>
          </p:cNvSpPr>
          <p:nvPr>
            <p:ph type="sldNum" sz="quarter" idx="12"/>
          </p:nvPr>
        </p:nvSpPr>
        <p:spPr/>
        <p:txBody>
          <a:bodyPr/>
          <a:lstStyle/>
          <a:p>
            <a:fld id="{CB1E4CB7-CB13-4810-BF18-BE31AFC64F93}" type="slidenum">
              <a:rPr lang="en-US" smtClean="0"/>
              <a:t>‹#›</a:t>
            </a:fld>
            <a:endParaRPr lang="en-US"/>
          </a:p>
        </p:txBody>
      </p:sp>
    </p:spTree>
    <p:extLst>
      <p:ext uri="{BB962C8B-B14F-4D97-AF65-F5344CB8AC3E}">
        <p14:creationId xmlns:p14="http://schemas.microsoft.com/office/powerpoint/2010/main" val="1370011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B1D84C-7934-4E5B-B6E4-A1D6EC299551}"/>
              </a:ext>
            </a:extLst>
          </p:cNvPr>
          <p:cNvSpPr>
            <a:spLocks noGrp="1"/>
          </p:cNvSpPr>
          <p:nvPr>
            <p:ph type="title"/>
          </p:nvPr>
        </p:nvSpPr>
        <p:spPr>
          <a:xfrm>
            <a:off x="1517904" y="1517904"/>
            <a:ext cx="9144000" cy="1344168"/>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F6A990F-40AC-447A-964A-840C94A6471A}"/>
              </a:ext>
            </a:extLst>
          </p:cNvPr>
          <p:cNvSpPr>
            <a:spLocks noGrp="1"/>
          </p:cNvSpPr>
          <p:nvPr>
            <p:ph type="body" idx="1"/>
          </p:nvPr>
        </p:nvSpPr>
        <p:spPr>
          <a:xfrm>
            <a:off x="1517904" y="2971800"/>
            <a:ext cx="9144000" cy="312724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D832A1-FFBA-48B6-B2D0-E5414F12838B}"/>
              </a:ext>
            </a:extLst>
          </p:cNvPr>
          <p:cNvSpPr>
            <a:spLocks noGrp="1"/>
          </p:cNvSpPr>
          <p:nvPr>
            <p:ph type="dt" sz="half" idx="2"/>
          </p:nvPr>
        </p:nvSpPr>
        <p:spPr>
          <a:xfrm>
            <a:off x="8805672" y="6400800"/>
            <a:ext cx="1865376" cy="365125"/>
          </a:xfrm>
          <a:prstGeom prst="rect">
            <a:avLst/>
          </a:prstGeom>
        </p:spPr>
        <p:txBody>
          <a:bodyPr vert="horz" lIns="91440" tIns="45720" rIns="91440" bIns="45720" rtlCol="0" anchor="ctr"/>
          <a:lstStyle>
            <a:lvl1pPr algn="r">
              <a:defRPr sz="1000">
                <a:solidFill>
                  <a:schemeClr val="tx1"/>
                </a:solidFill>
              </a:defRPr>
            </a:lvl1pPr>
          </a:lstStyle>
          <a:p>
            <a:pPr algn="r"/>
            <a:fld id="{3F9AFA87-1417-4992-ABD9-27C3BC8CC883}" type="datetimeFigureOut">
              <a:rPr lang="en-US" smtClean="0"/>
              <a:pPr algn="r"/>
              <a:t>9/17/2025</a:t>
            </a:fld>
            <a:endParaRPr lang="en-US"/>
          </a:p>
        </p:txBody>
      </p:sp>
      <p:sp>
        <p:nvSpPr>
          <p:cNvPr id="5" name="Footer Placeholder 4">
            <a:extLst>
              <a:ext uri="{FF2B5EF4-FFF2-40B4-BE49-F238E27FC236}">
                <a16:creationId xmlns:a16="http://schemas.microsoft.com/office/drawing/2014/main" id="{0F933EC1-4EE2-4453-841C-CFDFE708948E}"/>
              </a:ext>
            </a:extLst>
          </p:cNvPr>
          <p:cNvSpPr>
            <a:spLocks noGrp="1"/>
          </p:cNvSpPr>
          <p:nvPr>
            <p:ph type="ftr" sz="quarter" idx="3"/>
          </p:nvPr>
        </p:nvSpPr>
        <p:spPr>
          <a:xfrm>
            <a:off x="758952" y="6400800"/>
            <a:ext cx="6099048" cy="365125"/>
          </a:xfrm>
          <a:prstGeom prst="rect">
            <a:avLst/>
          </a:prstGeom>
        </p:spPr>
        <p:txBody>
          <a:bodyPr vert="horz" lIns="91440" tIns="45720" rIns="91440" bIns="45720" rtlCol="0" anchor="ctr"/>
          <a:lstStyle>
            <a:lvl1pPr algn="l">
              <a:defRPr sz="1000">
                <a:solidFill>
                  <a:schemeClr val="tx1"/>
                </a:solidFill>
              </a:defRPr>
            </a:lvl1pPr>
          </a:lstStyle>
          <a:p>
            <a:endParaRPr lang="en-US" sz="1000"/>
          </a:p>
        </p:txBody>
      </p:sp>
      <p:sp>
        <p:nvSpPr>
          <p:cNvPr id="6" name="Slide Number Placeholder 5">
            <a:extLst>
              <a:ext uri="{FF2B5EF4-FFF2-40B4-BE49-F238E27FC236}">
                <a16:creationId xmlns:a16="http://schemas.microsoft.com/office/drawing/2014/main" id="{C3CEBA78-E732-44EF-BA0B-FC42F7931311}"/>
              </a:ext>
            </a:extLst>
          </p:cNvPr>
          <p:cNvSpPr>
            <a:spLocks noGrp="1"/>
          </p:cNvSpPr>
          <p:nvPr>
            <p:ph type="sldNum" sz="quarter" idx="4"/>
          </p:nvPr>
        </p:nvSpPr>
        <p:spPr>
          <a:xfrm>
            <a:off x="10899648" y="6400800"/>
            <a:ext cx="530352" cy="365125"/>
          </a:xfrm>
          <a:prstGeom prst="rect">
            <a:avLst/>
          </a:prstGeom>
        </p:spPr>
        <p:txBody>
          <a:bodyPr vert="horz" lIns="91440" tIns="45720" rIns="91440" bIns="45720" rtlCol="0" anchor="ctr"/>
          <a:lstStyle>
            <a:lvl1pPr algn="r">
              <a:defRPr sz="1000" b="1">
                <a:solidFill>
                  <a:schemeClr val="tx1"/>
                </a:solidFill>
              </a:defRPr>
            </a:lvl1pPr>
          </a:lstStyle>
          <a:p>
            <a:fld id="{CB1E4CB7-CB13-4810-BF18-BE31AFC64F93}" type="slidenum">
              <a:rPr lang="en-US" smtClean="0"/>
              <a:pPr/>
              <a:t>‹#›</a:t>
            </a:fld>
            <a:endParaRPr lang="en-US" sz="1000"/>
          </a:p>
        </p:txBody>
      </p:sp>
      <p:sp>
        <p:nvSpPr>
          <p:cNvPr id="8" name="Freeform: Shape 7">
            <a:extLst>
              <a:ext uri="{FF2B5EF4-FFF2-40B4-BE49-F238E27FC236}">
                <a16:creationId xmlns:a16="http://schemas.microsoft.com/office/drawing/2014/main" id="{49306479-8C4D-4E4A-A330-DFC80A8A01BE}"/>
              </a:ext>
            </a:extLst>
          </p:cNvPr>
          <p:cNvSpPr/>
          <p:nvPr/>
        </p:nvSpPr>
        <p:spPr>
          <a:xfrm>
            <a:off x="0" y="0"/>
            <a:ext cx="12192000" cy="6105524"/>
          </a:xfrm>
          <a:custGeom>
            <a:avLst/>
            <a:gdLst>
              <a:gd name="connsiteX0" fmla="*/ 0 w 12192000"/>
              <a:gd name="connsiteY0" fmla="*/ 0 h 6105524"/>
              <a:gd name="connsiteX1" fmla="*/ 12192000 w 12192000"/>
              <a:gd name="connsiteY1" fmla="*/ 0 h 6105524"/>
              <a:gd name="connsiteX2" fmla="*/ 12192000 w 12192000"/>
              <a:gd name="connsiteY2" fmla="*/ 6105524 h 6105524"/>
              <a:gd name="connsiteX3" fmla="*/ 11435080 w 12192000"/>
              <a:gd name="connsiteY3" fmla="*/ 6105524 h 6105524"/>
              <a:gd name="connsiteX4" fmla="*/ 11435080 w 12192000"/>
              <a:gd name="connsiteY4" fmla="*/ 771523 h 6105524"/>
              <a:gd name="connsiteX5" fmla="*/ 767080 w 12192000"/>
              <a:gd name="connsiteY5" fmla="*/ 771523 h 6105524"/>
              <a:gd name="connsiteX6" fmla="*/ 767080 w 12192000"/>
              <a:gd name="connsiteY6" fmla="*/ 6105524 h 6105524"/>
              <a:gd name="connsiteX7" fmla="*/ 0 w 12192000"/>
              <a:gd name="connsiteY7" fmla="*/ 6105524 h 610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105524">
                <a:moveTo>
                  <a:pt x="0" y="0"/>
                </a:moveTo>
                <a:lnTo>
                  <a:pt x="12192000" y="0"/>
                </a:lnTo>
                <a:lnTo>
                  <a:pt x="12192000" y="6105524"/>
                </a:lnTo>
                <a:lnTo>
                  <a:pt x="11435080" y="6105524"/>
                </a:lnTo>
                <a:lnTo>
                  <a:pt x="11435080" y="771523"/>
                </a:lnTo>
                <a:lnTo>
                  <a:pt x="767080" y="771523"/>
                </a:lnTo>
                <a:lnTo>
                  <a:pt x="767080" y="6105524"/>
                </a:lnTo>
                <a:lnTo>
                  <a:pt x="0" y="6105524"/>
                </a:lnTo>
                <a:close/>
              </a:path>
            </a:pathLst>
          </a:custGeom>
          <a:gradFill flip="none" rotWithShape="1">
            <a:gsLst>
              <a:gs pos="10000">
                <a:schemeClr val="accent5"/>
              </a:gs>
              <a:gs pos="90000">
                <a:schemeClr val="accent1"/>
              </a:gs>
              <a:gs pos="70000">
                <a:schemeClr val="accent2"/>
              </a:gs>
              <a:gs pos="30000">
                <a:schemeClr val="accent4"/>
              </a:gs>
              <a:gs pos="50000">
                <a:schemeClr val="accent3">
                  <a:lumMod val="60000"/>
                  <a:lumOff val="40000"/>
                </a:schemeClr>
              </a:gs>
            </a:gsLst>
            <a:lin ang="7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499557893"/>
      </p:ext>
    </p:extLst>
  </p:cSld>
  <p:clrMap bg1="lt1" tx1="dk1" bg2="lt2" tx2="dk2" accent1="accent1" accent2="accent2" accent3="accent3" accent4="accent4" accent5="accent5" accent6="accent6" hlink="hlink" folHlink="folHlink"/>
  <p:sldLayoutIdLst>
    <p:sldLayoutId id="2147483656" r:id="rId1"/>
    <p:sldLayoutId id="2147483657" r:id="rId2"/>
    <p:sldLayoutId id="2147483730" r:id="rId3"/>
    <p:sldLayoutId id="2147483731" r:id="rId4"/>
    <p:sldLayoutId id="2147483732" r:id="rId5"/>
    <p:sldLayoutId id="2147483726" r:id="rId6"/>
    <p:sldLayoutId id="2147483722" r:id="rId7"/>
    <p:sldLayoutId id="2147483723" r:id="rId8"/>
    <p:sldLayoutId id="2147483724" r:id="rId9"/>
    <p:sldLayoutId id="2147483725" r:id="rId10"/>
    <p:sldLayoutId id="2147483727" r:id="rId11"/>
  </p:sldLayoutIdLst>
  <p:txStyles>
    <p:titleStyle>
      <a:lvl1pPr algn="l" defTabSz="914400" rtl="0" eaLnBrk="1" latinLnBrk="0" hangingPunct="1">
        <a:lnSpc>
          <a:spcPct val="95000"/>
        </a:lnSpc>
        <a:spcBef>
          <a:spcPct val="0"/>
        </a:spcBef>
        <a:buNone/>
        <a:defRPr sz="4200" kern="1200" spc="-50" baseline="0">
          <a:solidFill>
            <a:schemeClr val="tx1"/>
          </a:solidFill>
          <a:latin typeface="+mj-lt"/>
          <a:ea typeface="+mj-ea"/>
          <a:cs typeface="+mj-cs"/>
        </a:defRPr>
      </a:lvl1pPr>
    </p:titleStyle>
    <p:bodyStyle>
      <a:lvl1pPr marL="365760" indent="-365760" algn="l" defTabSz="914400" rtl="0" eaLnBrk="1" latinLnBrk="0" hangingPunct="1">
        <a:lnSpc>
          <a:spcPct val="105000"/>
        </a:lnSpc>
        <a:spcBef>
          <a:spcPts val="900"/>
        </a:spcBef>
        <a:buClr>
          <a:schemeClr val="accent5"/>
        </a:buClr>
        <a:buFont typeface="Avenir Next LT Pro" panose="020B0504020202020204" pitchFamily="34" charset="0"/>
        <a:buChar char="+"/>
        <a:defRPr sz="2600" kern="1200">
          <a:solidFill>
            <a:schemeClr val="tx1"/>
          </a:solidFill>
          <a:latin typeface="+mn-lt"/>
          <a:ea typeface="+mn-ea"/>
          <a:cs typeface="+mn-cs"/>
        </a:defRPr>
      </a:lvl1pPr>
      <a:lvl2pPr marL="365760" indent="0" algn="l" defTabSz="914400" rtl="0" eaLnBrk="1" latinLnBrk="0" hangingPunct="1">
        <a:lnSpc>
          <a:spcPct val="105000"/>
        </a:lnSpc>
        <a:spcBef>
          <a:spcPts val="900"/>
        </a:spcBef>
        <a:buFont typeface="Arial" panose="020B0604020202020204" pitchFamily="34" charset="0"/>
        <a:buNone/>
        <a:defRPr sz="2000" kern="1200">
          <a:solidFill>
            <a:schemeClr val="tx1">
              <a:lumMod val="75000"/>
              <a:lumOff val="25000"/>
            </a:schemeClr>
          </a:solidFill>
          <a:latin typeface="+mn-lt"/>
          <a:ea typeface="+mn-ea"/>
          <a:cs typeface="+mn-cs"/>
        </a:defRPr>
      </a:lvl2pPr>
      <a:lvl3pPr marL="640080"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2000" kern="1200">
          <a:solidFill>
            <a:schemeClr val="tx1"/>
          </a:solidFill>
          <a:latin typeface="+mn-lt"/>
          <a:ea typeface="+mn-ea"/>
          <a:cs typeface="+mn-cs"/>
        </a:defRPr>
      </a:lvl3pPr>
      <a:lvl4pPr marL="640080" indent="0" algn="l" defTabSz="914400" rtl="0" eaLnBrk="1" latinLnBrk="0" hangingPunct="1">
        <a:lnSpc>
          <a:spcPct val="105000"/>
        </a:lnSpc>
        <a:spcBef>
          <a:spcPts val="600"/>
        </a:spcBef>
        <a:buFontTx/>
        <a:buNone/>
        <a:defRPr sz="1800" i="1" kern="1200">
          <a:solidFill>
            <a:schemeClr val="tx1">
              <a:lumMod val="75000"/>
              <a:lumOff val="25000"/>
            </a:schemeClr>
          </a:solidFill>
          <a:latin typeface="+mn-lt"/>
          <a:ea typeface="+mn-ea"/>
          <a:cs typeface="+mn-cs"/>
        </a:defRPr>
      </a:lvl4pPr>
      <a:lvl5pPr marL="886968" indent="-274320" algn="l" defTabSz="914400" rtl="0" eaLnBrk="1" latinLnBrk="0" hangingPunct="1">
        <a:lnSpc>
          <a:spcPct val="105000"/>
        </a:lnSpc>
        <a:spcBef>
          <a:spcPts val="600"/>
        </a:spcBef>
        <a:buClr>
          <a:schemeClr val="accent5"/>
        </a:buClr>
        <a:buFont typeface="Avenir Next LT Pro" panose="020B05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pngall.com/teacher-png"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220E33D0-A190-4F8A-9DB6-C531C95CA0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58951" y="4714895"/>
            <a:ext cx="10668000" cy="1042660"/>
          </a:xfrm>
        </p:spPr>
        <p:txBody>
          <a:bodyPr>
            <a:normAutofit/>
          </a:bodyPr>
          <a:lstStyle/>
          <a:p>
            <a:r>
              <a:rPr lang="en-US">
                <a:latin typeface="Comic Sans MS"/>
              </a:rPr>
              <a:t>Welcome to Willow Class.</a:t>
            </a:r>
            <a:endParaRPr lang="en-US"/>
          </a:p>
        </p:txBody>
      </p:sp>
      <p:pic>
        <p:nvPicPr>
          <p:cNvPr id="4" name="Picture 4" descr="Logo&#10;&#10;Description automatically generated">
            <a:extLst>
              <a:ext uri="{FF2B5EF4-FFF2-40B4-BE49-F238E27FC236}">
                <a16:creationId xmlns:a16="http://schemas.microsoft.com/office/drawing/2014/main" id="{48874B8C-BD5C-32F0-79A0-B3D20B160A22}"/>
              </a:ext>
            </a:extLst>
          </p:cNvPr>
          <p:cNvPicPr>
            <a:picLocks noChangeAspect="1"/>
          </p:cNvPicPr>
          <p:nvPr/>
        </p:nvPicPr>
        <p:blipFill rotWithShape="1">
          <a:blip r:embed="rId2"/>
          <a:srcRect t="1555" b="3907"/>
          <a:stretch/>
        </p:blipFill>
        <p:spPr>
          <a:xfrm>
            <a:off x="3020615" y="752895"/>
            <a:ext cx="6150769" cy="3459814"/>
          </a:xfrm>
          <a:prstGeom prst="rect">
            <a:avLst/>
          </a:prstGeom>
        </p:spPr>
      </p:pic>
    </p:spTree>
    <p:extLst>
      <p:ext uri="{BB962C8B-B14F-4D97-AF65-F5344CB8AC3E}">
        <p14:creationId xmlns:p14="http://schemas.microsoft.com/office/powerpoint/2010/main" val="751025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A22822-44B5-D7D4-410F-3B09607CBB24}"/>
              </a:ext>
            </a:extLst>
          </p:cNvPr>
          <p:cNvSpPr>
            <a:spLocks noGrp="1"/>
          </p:cNvSpPr>
          <p:nvPr>
            <p:ph type="title"/>
          </p:nvPr>
        </p:nvSpPr>
        <p:spPr>
          <a:xfrm>
            <a:off x="1414769" y="755650"/>
            <a:ext cx="10015230" cy="1345115"/>
          </a:xfrm>
        </p:spPr>
        <p:txBody>
          <a:bodyPr>
            <a:normAutofit/>
          </a:bodyPr>
          <a:lstStyle/>
          <a:p>
            <a:pPr algn="ctr"/>
            <a:r>
              <a:rPr lang="en-US" sz="3600" b="1" i="1">
                <a:latin typeface="Comic Sans MS"/>
              </a:rPr>
              <a:t>Our staff....</a:t>
            </a:r>
            <a:endParaRPr lang="en-US" sz="3600">
              <a:cs typeface="Aharoni"/>
            </a:endParaRPr>
          </a:p>
        </p:txBody>
      </p:sp>
      <p:sp>
        <p:nvSpPr>
          <p:cNvPr id="3" name="Content Placeholder 2">
            <a:extLst>
              <a:ext uri="{FF2B5EF4-FFF2-40B4-BE49-F238E27FC236}">
                <a16:creationId xmlns:a16="http://schemas.microsoft.com/office/drawing/2014/main" id="{CA293023-7575-75F7-B11B-C4564FB8A5E5}"/>
              </a:ext>
            </a:extLst>
          </p:cNvPr>
          <p:cNvSpPr>
            <a:spLocks noGrp="1"/>
          </p:cNvSpPr>
          <p:nvPr>
            <p:ph idx="1"/>
          </p:nvPr>
        </p:nvSpPr>
        <p:spPr>
          <a:xfrm>
            <a:off x="743768" y="1425093"/>
            <a:ext cx="10689809" cy="3423606"/>
          </a:xfrm>
        </p:spPr>
        <p:txBody>
          <a:bodyPr vert="horz" lIns="91440" tIns="45720" rIns="91440" bIns="45720" rtlCol="0" anchor="t">
            <a:normAutofit/>
          </a:bodyPr>
          <a:lstStyle/>
          <a:p>
            <a:pPr marL="0" indent="0">
              <a:lnSpc>
                <a:spcPct val="95000"/>
              </a:lnSpc>
              <a:spcBef>
                <a:spcPct val="0"/>
              </a:spcBef>
              <a:spcAft>
                <a:spcPts val="600"/>
              </a:spcAft>
              <a:buNone/>
            </a:pPr>
            <a:br>
              <a:rPr lang="en-US" sz="1800" dirty="0">
                <a:ea typeface="+mn-lt"/>
                <a:cs typeface="+mn-lt"/>
              </a:rPr>
            </a:br>
            <a:r>
              <a:rPr lang="en-US" sz="2800" dirty="0">
                <a:latin typeface="Comic Sans MS"/>
              </a:rPr>
              <a:t> Miss Peake  – Class Teacher</a:t>
            </a:r>
            <a:endParaRPr lang="en-US" sz="2800" dirty="0">
              <a:ea typeface="+mn-lt"/>
              <a:cs typeface="+mn-lt"/>
            </a:endParaRPr>
          </a:p>
          <a:p>
            <a:pPr marL="0" indent="0">
              <a:lnSpc>
                <a:spcPct val="95000"/>
              </a:lnSpc>
              <a:spcBef>
                <a:spcPct val="0"/>
              </a:spcBef>
              <a:spcAft>
                <a:spcPts val="600"/>
              </a:spcAft>
              <a:buNone/>
            </a:pPr>
            <a:endParaRPr lang="en-US" sz="2800" dirty="0">
              <a:latin typeface="Comic Sans MS"/>
              <a:ea typeface="+mn-lt"/>
              <a:cs typeface="+mn-lt"/>
            </a:endParaRPr>
          </a:p>
          <a:p>
            <a:pPr marL="0" indent="0">
              <a:lnSpc>
                <a:spcPct val="95000"/>
              </a:lnSpc>
              <a:spcBef>
                <a:spcPct val="0"/>
              </a:spcBef>
              <a:spcAft>
                <a:spcPts val="600"/>
              </a:spcAft>
              <a:buNone/>
            </a:pPr>
            <a:r>
              <a:rPr lang="en-US" sz="2800" dirty="0" err="1">
                <a:latin typeface="Comic Sans MS"/>
              </a:rPr>
              <a:t>Mrs</a:t>
            </a:r>
            <a:r>
              <a:rPr lang="en-US" sz="2800" dirty="0">
                <a:latin typeface="Comic Sans MS"/>
              </a:rPr>
              <a:t> Williams – Teaching Assistant</a:t>
            </a:r>
          </a:p>
          <a:p>
            <a:pPr marL="0" indent="0">
              <a:lnSpc>
                <a:spcPct val="95000"/>
              </a:lnSpc>
              <a:spcBef>
                <a:spcPct val="0"/>
              </a:spcBef>
              <a:spcAft>
                <a:spcPts val="600"/>
              </a:spcAft>
              <a:buNone/>
            </a:pPr>
            <a:endParaRPr lang="en-US" sz="2800">
              <a:latin typeface="Comic Sans MS"/>
            </a:endParaRPr>
          </a:p>
          <a:p>
            <a:pPr marL="0" indent="0">
              <a:lnSpc>
                <a:spcPct val="95000"/>
              </a:lnSpc>
              <a:spcBef>
                <a:spcPct val="0"/>
              </a:spcBef>
              <a:spcAft>
                <a:spcPts val="600"/>
              </a:spcAft>
              <a:buNone/>
            </a:pPr>
            <a:r>
              <a:rPr lang="en-US" sz="2800" dirty="0" err="1">
                <a:latin typeface="Comic Sans MS"/>
              </a:rPr>
              <a:t>Ms</a:t>
            </a:r>
            <a:r>
              <a:rPr lang="en-US" sz="2800" dirty="0">
                <a:latin typeface="Comic Sans MS"/>
              </a:rPr>
              <a:t> McPherson – Teacher 9:00 – 10:25am each day with Year Two. Thursday 2:30 – 3:30pm (Willow Class)</a:t>
            </a:r>
          </a:p>
          <a:p>
            <a:pPr>
              <a:lnSpc>
                <a:spcPct val="95000"/>
              </a:lnSpc>
              <a:spcBef>
                <a:spcPct val="0"/>
              </a:spcBef>
              <a:spcAft>
                <a:spcPts val="600"/>
              </a:spcAft>
            </a:pPr>
            <a:endParaRPr lang="en-US" sz="2800">
              <a:latin typeface="Avenir Next LT Pro"/>
            </a:endParaRPr>
          </a:p>
          <a:p>
            <a:pPr marL="0" indent="0">
              <a:lnSpc>
                <a:spcPct val="95000"/>
              </a:lnSpc>
              <a:spcBef>
                <a:spcPct val="0"/>
              </a:spcBef>
              <a:spcAft>
                <a:spcPts val="600"/>
              </a:spcAft>
              <a:buNone/>
            </a:pPr>
            <a:endParaRPr lang="en-US" sz="2800" dirty="0">
              <a:latin typeface="Comic Sans MS"/>
              <a:ea typeface="+mn-lt"/>
              <a:cs typeface="+mn-lt"/>
            </a:endParaRPr>
          </a:p>
          <a:p>
            <a:pPr marL="0" indent="0">
              <a:lnSpc>
                <a:spcPct val="95000"/>
              </a:lnSpc>
              <a:spcBef>
                <a:spcPct val="0"/>
              </a:spcBef>
              <a:spcAft>
                <a:spcPts val="600"/>
              </a:spcAft>
              <a:buNone/>
            </a:pPr>
            <a:endParaRPr lang="en-US" sz="2800">
              <a:latin typeface="Comic Sans MS"/>
              <a:ea typeface="+mn-lt"/>
              <a:cs typeface="+mn-lt"/>
            </a:endParaRPr>
          </a:p>
          <a:p>
            <a:pPr marL="0" indent="0">
              <a:lnSpc>
                <a:spcPct val="95000"/>
              </a:lnSpc>
              <a:spcBef>
                <a:spcPct val="0"/>
              </a:spcBef>
              <a:spcAft>
                <a:spcPts val="600"/>
              </a:spcAft>
              <a:buNone/>
            </a:pPr>
            <a:endParaRPr lang="en-US" sz="2800" dirty="0">
              <a:latin typeface="Comic Sans MS"/>
            </a:endParaRPr>
          </a:p>
        </p:txBody>
      </p:sp>
      <p:pic>
        <p:nvPicPr>
          <p:cNvPr id="4" name="Picture 3" descr="A group of children sitting around a table reading a book&#10;&#10;AI-generated content may be incorrect.">
            <a:extLst>
              <a:ext uri="{FF2B5EF4-FFF2-40B4-BE49-F238E27FC236}">
                <a16:creationId xmlns:a16="http://schemas.microsoft.com/office/drawing/2014/main" id="{B6E82B05-B093-E38A-1B5B-7F47D41906D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366066" y="4019438"/>
            <a:ext cx="2048697" cy="2465837"/>
          </a:xfrm>
          <a:prstGeom prst="rect">
            <a:avLst/>
          </a:prstGeom>
        </p:spPr>
      </p:pic>
      <p:sp>
        <p:nvSpPr>
          <p:cNvPr id="5" name="TextBox 4">
            <a:extLst>
              <a:ext uri="{FF2B5EF4-FFF2-40B4-BE49-F238E27FC236}">
                <a16:creationId xmlns:a16="http://schemas.microsoft.com/office/drawing/2014/main" id="{4A151CD8-9D46-0F84-2AFA-2D216D764868}"/>
              </a:ext>
            </a:extLst>
          </p:cNvPr>
          <p:cNvSpPr txBox="1"/>
          <p:nvPr/>
        </p:nvSpPr>
        <p:spPr>
          <a:xfrm>
            <a:off x="9366704" y="6409645"/>
            <a:ext cx="2047422" cy="110671"/>
          </a:xfrm>
          <a:prstGeom prst="rect">
            <a:avLst/>
          </a:prstGeom>
        </p:spPr>
        <p:txBody>
          <a:bodyPr>
            <a:normAutofit fontScale="25000" lnSpcReduction="20000"/>
          </a:bodyPr>
          <a:lstStyle/>
          <a:p>
            <a:r>
              <a:rPr lang="en-US"/>
              <a:t>ThePhoto by PhotoAuthor is licensed under CCYYSA.</a:t>
            </a:r>
          </a:p>
        </p:txBody>
      </p:sp>
    </p:spTree>
    <p:extLst>
      <p:ext uri="{BB962C8B-B14F-4D97-AF65-F5344CB8AC3E}">
        <p14:creationId xmlns:p14="http://schemas.microsoft.com/office/powerpoint/2010/main" val="11655094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96492" y="191980"/>
            <a:ext cx="11282356" cy="979772"/>
          </a:xfrm>
        </p:spPr>
        <p:txBody>
          <a:bodyPr>
            <a:normAutofit/>
          </a:bodyPr>
          <a:lstStyle/>
          <a:p>
            <a:pPr algn="ctr"/>
            <a:r>
              <a:rPr lang="en-US" sz="3600" b="1" i="1">
                <a:latin typeface="Comic Sans MS"/>
                <a:cs typeface="Aharoni"/>
              </a:rPr>
              <a:t>Daily routine.</a:t>
            </a:r>
            <a:endParaRPr lang="en-US" sz="3600" b="1" i="1">
              <a:cs typeface="Aharoni"/>
            </a:endParaRPr>
          </a:p>
        </p:txBody>
      </p:sp>
      <p:sp>
        <p:nvSpPr>
          <p:cNvPr id="3" name="Content Placeholder"/>
          <p:cNvSpPr>
            <a:spLocks noGrp="1"/>
          </p:cNvSpPr>
          <p:nvPr>
            <p:ph idx="1"/>
          </p:nvPr>
        </p:nvSpPr>
        <p:spPr>
          <a:xfrm>
            <a:off x="309287" y="685879"/>
            <a:ext cx="11549963" cy="6075127"/>
          </a:xfrm>
        </p:spPr>
        <p:txBody>
          <a:bodyPr vert="horz" lIns="91440" tIns="45720" rIns="91440" bIns="45720" rtlCol="0" anchor="t">
            <a:noAutofit/>
          </a:bodyPr>
          <a:lstStyle/>
          <a:p>
            <a:pPr marL="0" indent="0">
              <a:lnSpc>
                <a:spcPct val="95000"/>
              </a:lnSpc>
              <a:spcBef>
                <a:spcPct val="20000"/>
              </a:spcBef>
              <a:spcAft>
                <a:spcPct val="0"/>
              </a:spcAft>
              <a:buNone/>
            </a:pPr>
            <a:endParaRPr lang="en-GB" sz="2000">
              <a:latin typeface="Comic Sans MS"/>
            </a:endParaRPr>
          </a:p>
          <a:p>
            <a:pPr>
              <a:lnSpc>
                <a:spcPct val="95000"/>
              </a:lnSpc>
              <a:spcBef>
                <a:spcPct val="20000"/>
              </a:spcBef>
              <a:spcAft>
                <a:spcPct val="0"/>
              </a:spcAft>
              <a:buFont typeface="Arial" panose="020B0504020202020204" pitchFamily="34" charset="0"/>
              <a:buChar char="•"/>
            </a:pPr>
            <a:r>
              <a:rPr lang="en-GB" sz="2400" dirty="0">
                <a:latin typeface="Comic Sans MS"/>
              </a:rPr>
              <a:t>We have a maths and phonics/spelling session each morning. Ms McPherson teaches the Willow Flowers (Year Two) and Miss Peake teaches the Willow Buds (Year One) for these sessions.</a:t>
            </a:r>
            <a:endParaRPr lang="en-US" sz="2400" dirty="0">
              <a:ea typeface="+mn-lt"/>
              <a:cs typeface="+mn-lt"/>
            </a:endParaRPr>
          </a:p>
          <a:p>
            <a:pPr>
              <a:lnSpc>
                <a:spcPct val="95000"/>
              </a:lnSpc>
              <a:spcBef>
                <a:spcPct val="20000"/>
              </a:spcBef>
              <a:spcAft>
                <a:spcPct val="0"/>
              </a:spcAft>
              <a:buFont typeface="Arial" panose="020B0504020202020204" pitchFamily="34" charset="0"/>
              <a:buChar char="•"/>
            </a:pPr>
            <a:r>
              <a:rPr lang="en-GB" sz="2400" dirty="0">
                <a:latin typeface="Comic Sans MS"/>
              </a:rPr>
              <a:t>We have an English lesson each morning when we share a variety of texts and practise our writing. We also have a Maths Mastery lesson when we practise our basic number skills.</a:t>
            </a:r>
          </a:p>
          <a:p>
            <a:pPr>
              <a:lnSpc>
                <a:spcPct val="95000"/>
              </a:lnSpc>
              <a:spcBef>
                <a:spcPct val="20000"/>
              </a:spcBef>
              <a:spcAft>
                <a:spcPct val="0"/>
              </a:spcAft>
              <a:buFont typeface="Arial" panose="020B0504020202020204" pitchFamily="34" charset="0"/>
              <a:buChar char="•"/>
            </a:pPr>
            <a:endParaRPr lang="en-GB" sz="2400" dirty="0">
              <a:latin typeface="Comic Sans MS"/>
            </a:endParaRPr>
          </a:p>
          <a:p>
            <a:pPr>
              <a:lnSpc>
                <a:spcPct val="95000"/>
              </a:lnSpc>
              <a:spcBef>
                <a:spcPct val="20000"/>
              </a:spcBef>
              <a:spcAft>
                <a:spcPct val="0"/>
              </a:spcAft>
              <a:buFont typeface="Arial" panose="020B0504020202020204" pitchFamily="34" charset="0"/>
              <a:buChar char="•"/>
            </a:pPr>
            <a:r>
              <a:rPr lang="en-GB" sz="2400" dirty="0">
                <a:latin typeface="Comic Sans MS"/>
              </a:rPr>
              <a:t>Our Foundation Subjects including History, Geography, Science, PE, Music, PSHE, Art etc. are taught in the afternoons.</a:t>
            </a:r>
            <a:endParaRPr lang="en-US" sz="2400">
              <a:latin typeface="Avenir Next LT Pro"/>
            </a:endParaRPr>
          </a:p>
          <a:p>
            <a:pPr>
              <a:lnSpc>
                <a:spcPct val="95000"/>
              </a:lnSpc>
              <a:spcBef>
                <a:spcPct val="20000"/>
              </a:spcBef>
              <a:spcAft>
                <a:spcPct val="0"/>
              </a:spcAft>
              <a:buFont typeface="Arial" panose="020B0504020202020204" pitchFamily="34" charset="0"/>
              <a:buChar char="•"/>
            </a:pPr>
            <a:r>
              <a:rPr lang="en-GB" sz="2400" dirty="0">
                <a:latin typeface="Comic Sans MS"/>
              </a:rPr>
              <a:t>We have three assemblies and a singing session in the hall each week. We also have a class collective worship time on Wednesdays.</a:t>
            </a:r>
            <a:endParaRPr lang="en-US" sz="2400" dirty="0">
              <a:latin typeface="Avenir Next LT Pro"/>
            </a:endParaRPr>
          </a:p>
          <a:p>
            <a:pPr>
              <a:lnSpc>
                <a:spcPct val="95000"/>
              </a:lnSpc>
              <a:spcBef>
                <a:spcPct val="20000"/>
              </a:spcBef>
              <a:spcAft>
                <a:spcPct val="0"/>
              </a:spcAft>
              <a:buFont typeface="Arial" panose="020B0504020202020204" pitchFamily="34" charset="0"/>
              <a:buChar char="•"/>
            </a:pPr>
            <a:r>
              <a:rPr lang="en-GB" sz="2400" dirty="0">
                <a:latin typeface="Comic Sans MS"/>
              </a:rPr>
              <a:t>We have two PE lessons each week. Our PE days are </a:t>
            </a:r>
            <a:r>
              <a:rPr lang="en-GB" sz="2400" b="1" dirty="0">
                <a:latin typeface="Comic Sans MS"/>
              </a:rPr>
              <a:t>Tuesdays</a:t>
            </a:r>
            <a:r>
              <a:rPr lang="en-GB" sz="2400" dirty="0">
                <a:latin typeface="Comic Sans MS"/>
              </a:rPr>
              <a:t> and </a:t>
            </a:r>
            <a:r>
              <a:rPr lang="en-GB" sz="2400" b="1" dirty="0">
                <a:latin typeface="Comic Sans MS"/>
              </a:rPr>
              <a:t>Thursdays.</a:t>
            </a:r>
            <a:endParaRPr lang="en-US" sz="2400" b="1">
              <a:latin typeface="Avenir Next LT Pro"/>
            </a:endParaRPr>
          </a:p>
          <a:p>
            <a:pPr>
              <a:lnSpc>
                <a:spcPct val="95000"/>
              </a:lnSpc>
              <a:spcBef>
                <a:spcPct val="20000"/>
              </a:spcBef>
              <a:spcAft>
                <a:spcPct val="0"/>
              </a:spcAft>
              <a:buFont typeface="Arial" panose="020B0504020202020204" pitchFamily="34" charset="0"/>
              <a:buChar char="•"/>
            </a:pPr>
            <a:r>
              <a:rPr lang="en-GB" sz="2400" dirty="0">
                <a:latin typeface="Comic Sans MS"/>
              </a:rPr>
              <a:t>We have very busy days!</a:t>
            </a:r>
            <a:endParaRPr lang="en-US" sz="2400" dirty="0">
              <a:ea typeface="+mn-lt"/>
              <a:cs typeface="+mn-lt"/>
            </a:endParaRPr>
          </a:p>
          <a:p>
            <a:pPr>
              <a:lnSpc>
                <a:spcPct val="95000"/>
              </a:lnSpc>
              <a:spcBef>
                <a:spcPct val="20000"/>
              </a:spcBef>
              <a:spcAft>
                <a:spcPct val="0"/>
              </a:spcAft>
              <a:buFont typeface="Arial" panose="020B0504020202020204" pitchFamily="34" charset="0"/>
              <a:buChar char="•"/>
            </a:pPr>
            <a:endParaRPr lang="en-GB" sz="1400">
              <a:latin typeface="Comic Sans MS"/>
            </a:endParaRPr>
          </a:p>
          <a:p>
            <a:pPr>
              <a:lnSpc>
                <a:spcPct val="95000"/>
              </a:lnSpc>
              <a:buFont typeface="Arial" panose="020B0504020202020204" pitchFamily="34" charset="0"/>
              <a:buChar char="•"/>
            </a:pPr>
            <a:endParaRPr lang="en-US" sz="1400"/>
          </a:p>
        </p:txBody>
      </p:sp>
    </p:spTree>
    <p:extLst>
      <p:ext uri="{BB962C8B-B14F-4D97-AF65-F5344CB8AC3E}">
        <p14:creationId xmlns:p14="http://schemas.microsoft.com/office/powerpoint/2010/main" val="23821559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81649" y="156072"/>
            <a:ext cx="10848350" cy="1214009"/>
          </a:xfrm>
        </p:spPr>
        <p:txBody>
          <a:bodyPr>
            <a:normAutofit/>
          </a:bodyPr>
          <a:lstStyle/>
          <a:p>
            <a:pPr algn="ctr"/>
            <a:r>
              <a:rPr lang="en-US" sz="3600" b="1" i="1">
                <a:latin typeface="Comic Sans MS"/>
                <a:cs typeface="Aharoni"/>
              </a:rPr>
              <a:t>Curriculum</a:t>
            </a:r>
            <a:endParaRPr lang="en-US" sz="3600" b="1" i="1">
              <a:cs typeface="Aharoni"/>
            </a:endParaRPr>
          </a:p>
        </p:txBody>
      </p:sp>
      <p:sp>
        <p:nvSpPr>
          <p:cNvPr id="3" name="Content Placeholder"/>
          <p:cNvSpPr>
            <a:spLocks noGrp="1"/>
          </p:cNvSpPr>
          <p:nvPr>
            <p:ph idx="1"/>
          </p:nvPr>
        </p:nvSpPr>
        <p:spPr>
          <a:xfrm>
            <a:off x="457769" y="764768"/>
            <a:ext cx="11142118" cy="6645814"/>
          </a:xfrm>
        </p:spPr>
        <p:txBody>
          <a:bodyPr vert="horz" lIns="91440" tIns="45720" rIns="91440" bIns="45720" rtlCol="0" anchor="t">
            <a:normAutofit fontScale="92500"/>
          </a:bodyPr>
          <a:lstStyle/>
          <a:p>
            <a:pPr marL="342900" indent="-342900">
              <a:lnSpc>
                <a:spcPct val="95000"/>
              </a:lnSpc>
              <a:buFont typeface="Arial" panose="020B0504020202020204" pitchFamily="34" charset="0"/>
              <a:buChar char="•"/>
            </a:pPr>
            <a:r>
              <a:rPr lang="en-GB" sz="2400" dirty="0">
                <a:latin typeface="Comic Sans MS"/>
              </a:rPr>
              <a:t>In Year One and Two the children  follow the National Curriculum in all subject areas.</a:t>
            </a:r>
            <a:br>
              <a:rPr lang="en-GB" sz="2400" dirty="0">
                <a:latin typeface="Comic Sans MS"/>
              </a:rPr>
            </a:br>
            <a:br>
              <a:rPr lang="en-GB" sz="2400" dirty="0">
                <a:latin typeface="Comic Sans MS"/>
              </a:rPr>
            </a:br>
            <a:r>
              <a:rPr lang="en-GB" sz="2400" dirty="0">
                <a:latin typeface="Comic Sans MS"/>
              </a:rPr>
              <a:t>Our main topics include: </a:t>
            </a:r>
            <a:endParaRPr lang="en-US" dirty="0"/>
          </a:p>
          <a:p>
            <a:pPr marL="342900" indent="-342900">
              <a:lnSpc>
                <a:spcPct val="95000"/>
              </a:lnSpc>
              <a:buFont typeface="Arial" panose="020B0504020202020204" pitchFamily="34" charset="0"/>
              <a:buChar char="•"/>
            </a:pPr>
            <a:r>
              <a:rPr lang="en-GB" sz="2400" b="1" dirty="0">
                <a:latin typeface="Comic Sans MS"/>
              </a:rPr>
              <a:t>Science</a:t>
            </a:r>
            <a:r>
              <a:rPr lang="en-GB" sz="2400" dirty="0">
                <a:latin typeface="Comic Sans MS"/>
              </a:rPr>
              <a:t> - Ourselves , Plants and how they grow, Animals and their habitats and Materials. </a:t>
            </a:r>
          </a:p>
          <a:p>
            <a:pPr marL="342900" indent="-342900">
              <a:lnSpc>
                <a:spcPct val="95000"/>
              </a:lnSpc>
              <a:buFont typeface="Arial" panose="020B0504020202020204" pitchFamily="34" charset="0"/>
              <a:buChar char="•"/>
            </a:pPr>
            <a:r>
              <a:rPr lang="en-GB" sz="2400" b="1" dirty="0">
                <a:latin typeface="Comic Sans MS"/>
              </a:rPr>
              <a:t>History</a:t>
            </a:r>
            <a:r>
              <a:rPr lang="en-GB" sz="2400" dirty="0">
                <a:latin typeface="Comic Sans MS"/>
              </a:rPr>
              <a:t> – Toys Through Time, Great Fire of London and Queen Elizabeth II.</a:t>
            </a:r>
          </a:p>
          <a:p>
            <a:pPr marL="342900" indent="-342900">
              <a:lnSpc>
                <a:spcPct val="95000"/>
              </a:lnSpc>
              <a:buFont typeface="Arial" panose="020B0504020202020204" pitchFamily="34" charset="0"/>
              <a:buChar char="•"/>
            </a:pPr>
            <a:r>
              <a:rPr lang="en-GB" sz="2400" b="1" dirty="0">
                <a:latin typeface="Comic Sans MS"/>
              </a:rPr>
              <a:t>Geography</a:t>
            </a:r>
            <a:r>
              <a:rPr lang="en-GB" sz="2400" dirty="0">
                <a:latin typeface="Comic Sans MS"/>
              </a:rPr>
              <a:t> – Our locality (mapping), Four countries and capital cities in the UK and Oceans and Continents.</a:t>
            </a:r>
          </a:p>
          <a:p>
            <a:pPr marL="342900" indent="-342900">
              <a:lnSpc>
                <a:spcPct val="95000"/>
              </a:lnSpc>
              <a:buFont typeface="Arial" panose="020B0504020202020204" pitchFamily="34" charset="0"/>
              <a:buChar char="•"/>
            </a:pPr>
            <a:r>
              <a:rPr lang="en-GB" sz="2400" b="1" dirty="0">
                <a:latin typeface="Comic Sans MS"/>
              </a:rPr>
              <a:t>Art</a:t>
            </a:r>
            <a:r>
              <a:rPr lang="en-GB" sz="2400" dirty="0">
                <a:latin typeface="Comic Sans MS"/>
              </a:rPr>
              <a:t> – Self Portraits (Katie Kollwitz), Weaving, Observational drawing (Van Gogh) and Collage (Henri Rousseau)</a:t>
            </a:r>
          </a:p>
          <a:p>
            <a:pPr marL="342900" indent="-342900">
              <a:lnSpc>
                <a:spcPct val="95000"/>
              </a:lnSpc>
              <a:buFont typeface="Arial" panose="020B0504020202020204" pitchFamily="34" charset="0"/>
              <a:buChar char="•"/>
            </a:pPr>
            <a:r>
              <a:rPr lang="en-GB" sz="2400" b="1" dirty="0">
                <a:latin typeface="Comic Sans MS"/>
              </a:rPr>
              <a:t>DT</a:t>
            </a:r>
            <a:r>
              <a:rPr lang="en-GB" sz="2400" dirty="0">
                <a:latin typeface="Comic Sans MS"/>
              </a:rPr>
              <a:t> – Moving storybooks, Healthy Wraps and sewing pouches. </a:t>
            </a:r>
          </a:p>
          <a:p>
            <a:pPr marL="0" indent="0">
              <a:lnSpc>
                <a:spcPct val="95000"/>
              </a:lnSpc>
              <a:buNone/>
            </a:pPr>
            <a:r>
              <a:rPr lang="en-GB" sz="2400" dirty="0">
                <a:latin typeface="Comic Sans MS"/>
              </a:rPr>
              <a:t> </a:t>
            </a:r>
            <a:br>
              <a:rPr lang="en-GB" sz="2400" dirty="0">
                <a:latin typeface="Comic Sans MS"/>
              </a:rPr>
            </a:br>
            <a:br>
              <a:rPr lang="en-GB" sz="2400" dirty="0">
                <a:latin typeface="Comic Sans MS"/>
              </a:rPr>
            </a:br>
            <a:r>
              <a:rPr lang="en-GB" sz="2400" dirty="0">
                <a:latin typeface="Comic Sans MS"/>
              </a:rPr>
              <a:t>We also look closely at seasonal/weather changes throughout the year.</a:t>
            </a:r>
            <a:br>
              <a:rPr lang="en-GB" sz="1800" dirty="0">
                <a:latin typeface="Comic Sans MS"/>
              </a:rPr>
            </a:br>
            <a:br>
              <a:rPr lang="en-GB" sz="1800" dirty="0">
                <a:latin typeface="Comic Sans MS"/>
              </a:rPr>
            </a:br>
            <a:br>
              <a:rPr lang="en-GB" sz="1800" dirty="0">
                <a:latin typeface="Comic Sans MS"/>
              </a:rPr>
            </a:br>
            <a:br>
              <a:rPr lang="en-GB" sz="1800" dirty="0">
                <a:latin typeface="Comic Sans MS"/>
              </a:rPr>
            </a:br>
            <a:endParaRPr lang="en-GB" sz="1800">
              <a:latin typeface="Comic Sans MS"/>
            </a:endParaRPr>
          </a:p>
        </p:txBody>
      </p:sp>
    </p:spTree>
    <p:extLst>
      <p:ext uri="{BB962C8B-B14F-4D97-AF65-F5344CB8AC3E}">
        <p14:creationId xmlns:p14="http://schemas.microsoft.com/office/powerpoint/2010/main" val="26412992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73040" y="156072"/>
            <a:ext cx="11256959" cy="1214009"/>
          </a:xfrm>
        </p:spPr>
        <p:txBody>
          <a:bodyPr>
            <a:normAutofit/>
          </a:bodyPr>
          <a:lstStyle/>
          <a:p>
            <a:pPr algn="ctr"/>
            <a:r>
              <a:rPr lang="en-US" sz="3600" b="1" i="1">
                <a:latin typeface="Comic Sans MS"/>
                <a:cs typeface="Aharoni"/>
              </a:rPr>
              <a:t>Trips</a:t>
            </a:r>
            <a:endParaRPr lang="en-US" sz="3600" b="1" i="1">
              <a:cs typeface="Aharoni"/>
            </a:endParaRPr>
          </a:p>
        </p:txBody>
      </p:sp>
      <p:sp>
        <p:nvSpPr>
          <p:cNvPr id="3" name="Content Placeholder"/>
          <p:cNvSpPr>
            <a:spLocks noGrp="1"/>
          </p:cNvSpPr>
          <p:nvPr>
            <p:ph idx="1"/>
          </p:nvPr>
        </p:nvSpPr>
        <p:spPr>
          <a:xfrm>
            <a:off x="479856" y="764768"/>
            <a:ext cx="10943335" cy="6645814"/>
          </a:xfrm>
        </p:spPr>
        <p:txBody>
          <a:bodyPr vert="horz" lIns="91440" tIns="45720" rIns="91440" bIns="45720" rtlCol="0" anchor="t">
            <a:normAutofit lnSpcReduction="10000"/>
          </a:bodyPr>
          <a:lstStyle/>
          <a:p>
            <a:pPr marL="342900" indent="-342900">
              <a:lnSpc>
                <a:spcPct val="95000"/>
              </a:lnSpc>
              <a:buFont typeface="Arial" panose="020B0504020202020204" pitchFamily="34" charset="0"/>
              <a:buChar char="•"/>
            </a:pPr>
            <a:r>
              <a:rPr lang="en-GB" sz="2400" b="1" dirty="0">
                <a:latin typeface="Comic Sans MS"/>
              </a:rPr>
              <a:t>Science</a:t>
            </a:r>
            <a:r>
              <a:rPr lang="en-GB" sz="2400" dirty="0">
                <a:latin typeface="Comic Sans MS"/>
              </a:rPr>
              <a:t> – Year One go on an Autumn walk to the quarry to look for changes in the environment and visit Blackpool Zoo in the summer term. Year Two will have a visit related to our Habitats topic during the summer term (tbc).</a:t>
            </a:r>
            <a:endParaRPr lang="en-US" dirty="0"/>
          </a:p>
          <a:p>
            <a:pPr marL="0" indent="0">
              <a:lnSpc>
                <a:spcPct val="95000"/>
              </a:lnSpc>
              <a:buNone/>
            </a:pPr>
            <a:endParaRPr lang="en-GB" sz="2400" b="1">
              <a:latin typeface="Comic Sans MS"/>
            </a:endParaRPr>
          </a:p>
          <a:p>
            <a:pPr marL="342900" indent="-342900">
              <a:lnSpc>
                <a:spcPct val="95000"/>
              </a:lnSpc>
              <a:buFont typeface="Arial" panose="020B0504020202020204" pitchFamily="34" charset="0"/>
              <a:buChar char="•"/>
            </a:pPr>
            <a:r>
              <a:rPr lang="en-GB" sz="2400" b="1" dirty="0">
                <a:latin typeface="Comic Sans MS"/>
              </a:rPr>
              <a:t>Visitors to school</a:t>
            </a:r>
            <a:r>
              <a:rPr lang="en-GB" sz="2400" dirty="0">
                <a:latin typeface="Comic Sans MS"/>
              </a:rPr>
              <a:t> – Dylan's Reptiles visits school in the summer term, bringing a menagerie of creatures! </a:t>
            </a:r>
            <a:endParaRPr lang="en-GB" sz="1800">
              <a:latin typeface="Comic Sans MS"/>
            </a:endParaRPr>
          </a:p>
          <a:p>
            <a:pPr marL="342900" indent="-342900">
              <a:lnSpc>
                <a:spcPct val="95000"/>
              </a:lnSpc>
              <a:buFont typeface="Arial" panose="020B0504020202020204" pitchFamily="34" charset="0"/>
              <a:buChar char="•"/>
            </a:pPr>
            <a:endParaRPr lang="en-GB" sz="2400" dirty="0">
              <a:latin typeface="Comic Sans MS"/>
            </a:endParaRPr>
          </a:p>
          <a:p>
            <a:pPr marL="0" indent="0" algn="ctr">
              <a:lnSpc>
                <a:spcPct val="95000"/>
              </a:lnSpc>
              <a:buNone/>
            </a:pPr>
            <a:r>
              <a:rPr lang="en-GB" sz="3600" b="1" dirty="0">
                <a:latin typeface="Comic Sans MS"/>
              </a:rPr>
              <a:t>Events.</a:t>
            </a:r>
          </a:p>
          <a:p>
            <a:pPr marL="342900" indent="-342900">
              <a:lnSpc>
                <a:spcPct val="95000"/>
              </a:lnSpc>
              <a:buFont typeface="Arial" panose="020B0504020202020204" pitchFamily="34" charset="0"/>
              <a:buChar char="•"/>
            </a:pPr>
            <a:endParaRPr lang="en-GB" sz="2400" dirty="0">
              <a:latin typeface="Comic Sans MS"/>
            </a:endParaRPr>
          </a:p>
          <a:p>
            <a:pPr marL="342900" indent="-342900">
              <a:lnSpc>
                <a:spcPct val="95000"/>
              </a:lnSpc>
              <a:buFont typeface="Arial" panose="020B0504020202020204" pitchFamily="34" charset="0"/>
              <a:buChar char="•"/>
            </a:pPr>
            <a:r>
              <a:rPr lang="en-GB" sz="2400" dirty="0">
                <a:latin typeface="Comic Sans MS"/>
              </a:rPr>
              <a:t>The children will perform in a Christmas assembly in December.</a:t>
            </a:r>
          </a:p>
          <a:p>
            <a:pPr marL="342900" indent="-342900">
              <a:lnSpc>
                <a:spcPct val="95000"/>
              </a:lnSpc>
              <a:buFont typeface="Arial" panose="020B0504020202020204" pitchFamily="34" charset="0"/>
              <a:buChar char="•"/>
            </a:pPr>
            <a:r>
              <a:rPr lang="en-GB" sz="2400" dirty="0">
                <a:latin typeface="Comic Sans MS"/>
              </a:rPr>
              <a:t>Key Stage 1 Sport Day will take place in the Summer Term </a:t>
            </a:r>
          </a:p>
          <a:p>
            <a:pPr marL="342900" indent="-342900">
              <a:lnSpc>
                <a:spcPct val="95000"/>
              </a:lnSpc>
              <a:buFont typeface="Arial" panose="020B0504020202020204" pitchFamily="34" charset="0"/>
              <a:buChar char="•"/>
            </a:pPr>
            <a:r>
              <a:rPr lang="en-GB" sz="2400" dirty="0">
                <a:latin typeface="Comic Sans MS"/>
              </a:rPr>
              <a:t>Dates are to be confirmed.</a:t>
            </a:r>
          </a:p>
          <a:p>
            <a:pPr marL="342900" indent="-342900">
              <a:lnSpc>
                <a:spcPct val="95000"/>
              </a:lnSpc>
              <a:buFont typeface="Arial" panose="020B0504020202020204" pitchFamily="34" charset="0"/>
              <a:buChar char="•"/>
            </a:pPr>
            <a:endParaRPr lang="en-GB" sz="1800" dirty="0">
              <a:latin typeface="Comic Sans MS"/>
            </a:endParaRPr>
          </a:p>
          <a:p>
            <a:pPr marL="342900" indent="-342900" algn="ctr">
              <a:lnSpc>
                <a:spcPct val="95000"/>
              </a:lnSpc>
              <a:buFont typeface="Arial" panose="020B0504020202020204" pitchFamily="34" charset="0"/>
              <a:buChar char="•"/>
            </a:pPr>
            <a:br>
              <a:rPr lang="en-GB" sz="1800" dirty="0">
                <a:latin typeface="Comic Sans MS"/>
              </a:rPr>
            </a:br>
            <a:br>
              <a:rPr lang="en-GB" sz="1800" dirty="0">
                <a:latin typeface="Comic Sans MS"/>
              </a:rPr>
            </a:br>
            <a:endParaRPr lang="en-GB" sz="1800">
              <a:latin typeface="Comic Sans MS"/>
            </a:endParaRPr>
          </a:p>
        </p:txBody>
      </p:sp>
    </p:spTree>
    <p:extLst>
      <p:ext uri="{BB962C8B-B14F-4D97-AF65-F5344CB8AC3E}">
        <p14:creationId xmlns:p14="http://schemas.microsoft.com/office/powerpoint/2010/main" val="482377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310421" y="171103"/>
            <a:ext cx="11119578" cy="844073"/>
          </a:xfrm>
        </p:spPr>
        <p:txBody>
          <a:bodyPr>
            <a:normAutofit/>
          </a:bodyPr>
          <a:lstStyle/>
          <a:p>
            <a:pPr algn="ctr"/>
            <a:r>
              <a:rPr lang="en-US" sz="3600" b="1" i="1">
                <a:latin typeface="Comic Sans MS"/>
                <a:cs typeface="Aharoni"/>
              </a:rPr>
              <a:t>Reading</a:t>
            </a:r>
            <a:endParaRPr lang="en-US" sz="3600" b="1" i="1">
              <a:cs typeface="Aharoni"/>
            </a:endParaRPr>
          </a:p>
        </p:txBody>
      </p:sp>
      <p:sp>
        <p:nvSpPr>
          <p:cNvPr id="3" name="Content Placeholder"/>
          <p:cNvSpPr>
            <a:spLocks noGrp="1"/>
          </p:cNvSpPr>
          <p:nvPr>
            <p:ph idx="1"/>
          </p:nvPr>
        </p:nvSpPr>
        <p:spPr>
          <a:xfrm>
            <a:off x="452777" y="892737"/>
            <a:ext cx="11169197" cy="5878708"/>
          </a:xfrm>
        </p:spPr>
        <p:txBody>
          <a:bodyPr vert="horz" lIns="91440" tIns="45720" rIns="91440" bIns="45720" rtlCol="0" anchor="t">
            <a:noAutofit/>
          </a:bodyPr>
          <a:lstStyle/>
          <a:p>
            <a:pPr marL="342900" indent="-342900">
              <a:lnSpc>
                <a:spcPct val="95000"/>
              </a:lnSpc>
              <a:spcBef>
                <a:spcPct val="0"/>
              </a:spcBef>
              <a:spcAft>
                <a:spcPct val="0"/>
              </a:spcAft>
              <a:buFont typeface="Arial" panose="020B0504020202020204" pitchFamily="34" charset="0"/>
              <a:buChar char="•"/>
            </a:pPr>
            <a:r>
              <a:rPr lang="en-GB" sz="2200" dirty="0">
                <a:latin typeface="Comic Sans MS"/>
                <a:ea typeface="+mn-lt"/>
                <a:cs typeface="+mn-lt"/>
              </a:rPr>
              <a:t>Reading continues to be very important in Year One and Year Two. The children will continue to access the books from the  Little Wandle Letters and Sounds Scheme and an </a:t>
            </a:r>
            <a:r>
              <a:rPr lang="en-GB" sz="2200" b="1" dirty="0">
                <a:latin typeface="Comic Sans MS"/>
                <a:ea typeface="+mn-lt"/>
                <a:cs typeface="+mn-lt"/>
              </a:rPr>
              <a:t>e-reader</a:t>
            </a:r>
            <a:r>
              <a:rPr lang="en-GB" sz="2200" dirty="0">
                <a:latin typeface="Comic Sans MS"/>
                <a:ea typeface="+mn-lt"/>
                <a:cs typeface="+mn-lt"/>
              </a:rPr>
              <a:t> will be issued each Friday. They will have previously read this book in school. Please practise this book at home. Your child can use their phonic knowledge to read all the words in this book.</a:t>
            </a:r>
            <a:endParaRPr lang="en-GB" sz="2200" dirty="0"/>
          </a:p>
          <a:p>
            <a:pPr marL="0" indent="0">
              <a:lnSpc>
                <a:spcPct val="95000"/>
              </a:lnSpc>
              <a:spcBef>
                <a:spcPct val="0"/>
              </a:spcBef>
              <a:spcAft>
                <a:spcPct val="0"/>
              </a:spcAft>
              <a:buNone/>
            </a:pPr>
            <a:endParaRPr lang="en-GB" sz="2200">
              <a:latin typeface="Comic Sans MS"/>
              <a:ea typeface="+mn-lt"/>
              <a:cs typeface="+mn-lt"/>
            </a:endParaRPr>
          </a:p>
          <a:p>
            <a:pPr marL="342900" indent="-342900">
              <a:lnSpc>
                <a:spcPct val="95000"/>
              </a:lnSpc>
              <a:spcBef>
                <a:spcPct val="0"/>
              </a:spcBef>
              <a:spcAft>
                <a:spcPct val="0"/>
              </a:spcAft>
              <a:buFont typeface="Arial" panose="020B0504020202020204" pitchFamily="34" charset="0"/>
              <a:buChar char="•"/>
            </a:pPr>
            <a:r>
              <a:rPr lang="en-GB" sz="2200" dirty="0">
                <a:latin typeface="Comic Sans MS"/>
                <a:ea typeface="+mn-lt"/>
                <a:cs typeface="+mn-lt"/>
              </a:rPr>
              <a:t>Your child will also be given a </a:t>
            </a:r>
            <a:r>
              <a:rPr lang="en-GB" sz="2200" b="1" dirty="0">
                <a:latin typeface="Comic Sans MS"/>
                <a:ea typeface="+mn-lt"/>
                <a:cs typeface="+mn-lt"/>
              </a:rPr>
              <a:t>shared book</a:t>
            </a:r>
            <a:r>
              <a:rPr lang="en-GB" sz="2200" dirty="0">
                <a:latin typeface="Comic Sans MS"/>
                <a:ea typeface="+mn-lt"/>
                <a:cs typeface="+mn-lt"/>
              </a:rPr>
              <a:t> each week. We ask you to read this book together, encouraging your child to read the words they recognise. </a:t>
            </a:r>
          </a:p>
          <a:p>
            <a:pPr marL="0" indent="0">
              <a:lnSpc>
                <a:spcPct val="95000"/>
              </a:lnSpc>
              <a:spcBef>
                <a:spcPct val="0"/>
              </a:spcBef>
              <a:spcAft>
                <a:spcPct val="0"/>
              </a:spcAft>
              <a:buNone/>
            </a:pPr>
            <a:endParaRPr lang="en-GB" sz="2200">
              <a:latin typeface="Comic Sans MS"/>
              <a:ea typeface="+mn-lt"/>
              <a:cs typeface="+mn-lt"/>
            </a:endParaRPr>
          </a:p>
          <a:p>
            <a:pPr marL="342900" indent="-342900">
              <a:lnSpc>
                <a:spcPct val="95000"/>
              </a:lnSpc>
              <a:spcBef>
                <a:spcPct val="0"/>
              </a:spcBef>
              <a:spcAft>
                <a:spcPct val="0"/>
              </a:spcAft>
              <a:buFont typeface="Arial" panose="020B0504020202020204" pitchFamily="34" charset="0"/>
              <a:buChar char="•"/>
            </a:pPr>
            <a:r>
              <a:rPr lang="en-GB" sz="2200" dirty="0">
                <a:latin typeface="Comic Sans MS"/>
                <a:ea typeface="+mn-lt"/>
                <a:cs typeface="+mn-lt"/>
              </a:rPr>
              <a:t>All children will have the opportunity to choose a</a:t>
            </a:r>
            <a:r>
              <a:rPr lang="en-GB" sz="2200" b="1" dirty="0">
                <a:latin typeface="Comic Sans MS"/>
                <a:ea typeface="+mn-lt"/>
                <a:cs typeface="+mn-lt"/>
              </a:rPr>
              <a:t> library book (bedtime story)</a:t>
            </a:r>
            <a:r>
              <a:rPr lang="en-GB" sz="2200" dirty="0">
                <a:latin typeface="Comic Sans MS"/>
                <a:ea typeface="+mn-lt"/>
                <a:cs typeface="+mn-lt"/>
              </a:rPr>
              <a:t> each Friday. This is purely for enjoyment. The children really enjoyed recommending texts to each other last year!</a:t>
            </a:r>
            <a:endParaRPr lang="en-GB" sz="2200" dirty="0">
              <a:latin typeface="Avenir Next LT Pro"/>
              <a:ea typeface="+mn-lt"/>
              <a:cs typeface="+mn-lt"/>
            </a:endParaRPr>
          </a:p>
          <a:p>
            <a:pPr marL="0" indent="0">
              <a:lnSpc>
                <a:spcPct val="95000"/>
              </a:lnSpc>
              <a:spcBef>
                <a:spcPct val="0"/>
              </a:spcBef>
              <a:spcAft>
                <a:spcPct val="0"/>
              </a:spcAft>
              <a:buNone/>
            </a:pPr>
            <a:endParaRPr lang="en-GB" sz="2200">
              <a:latin typeface="Comic Sans MS"/>
              <a:ea typeface="+mn-lt"/>
              <a:cs typeface="+mn-lt"/>
            </a:endParaRPr>
          </a:p>
          <a:p>
            <a:pPr marL="342900" indent="-342900">
              <a:lnSpc>
                <a:spcPct val="95000"/>
              </a:lnSpc>
              <a:spcBef>
                <a:spcPct val="0"/>
              </a:spcBef>
              <a:spcAft>
                <a:spcPct val="0"/>
              </a:spcAft>
              <a:buFont typeface="Arial" panose="020B0504020202020204" pitchFamily="34" charset="0"/>
              <a:buChar char="•"/>
            </a:pPr>
            <a:r>
              <a:rPr lang="en-GB" sz="2200" b="1" dirty="0">
                <a:latin typeface="Comic Sans MS"/>
                <a:ea typeface="+mn-lt"/>
                <a:cs typeface="+mn-lt"/>
              </a:rPr>
              <a:t>Year 2 – fluency books – not on e-reader and read twice weekly.</a:t>
            </a:r>
            <a:endParaRPr lang="en-GB" sz="2200" b="1" dirty="0">
              <a:latin typeface="Comic Sans MS"/>
            </a:endParaRPr>
          </a:p>
          <a:p>
            <a:pPr marL="0" indent="0">
              <a:lnSpc>
                <a:spcPct val="95000"/>
              </a:lnSpc>
              <a:spcBef>
                <a:spcPct val="0"/>
              </a:spcBef>
              <a:spcAft>
                <a:spcPct val="0"/>
              </a:spcAft>
              <a:buNone/>
            </a:pPr>
            <a:br>
              <a:rPr lang="en-GB" sz="1800" dirty="0">
                <a:ea typeface="+mn-lt"/>
                <a:cs typeface="+mn-lt"/>
              </a:rPr>
            </a:br>
            <a:endParaRPr lang="en-GB" sz="1800">
              <a:latin typeface="Comic Sans MS"/>
              <a:ea typeface="+mn-lt"/>
              <a:cs typeface="+mn-lt"/>
            </a:endParaRPr>
          </a:p>
          <a:p>
            <a:pPr marL="0" indent="0">
              <a:lnSpc>
                <a:spcPct val="95000"/>
              </a:lnSpc>
              <a:spcBef>
                <a:spcPct val="0"/>
              </a:spcBef>
              <a:spcAft>
                <a:spcPct val="0"/>
              </a:spcAft>
              <a:buNone/>
            </a:pPr>
            <a:endParaRPr lang="en-GB" sz="1800">
              <a:latin typeface="Comic Sans MS"/>
              <a:ea typeface="+mn-lt"/>
              <a:cs typeface="+mn-lt"/>
            </a:endParaRPr>
          </a:p>
          <a:p>
            <a:pPr marL="0" indent="0">
              <a:lnSpc>
                <a:spcPct val="95000"/>
              </a:lnSpc>
              <a:spcBef>
                <a:spcPct val="0"/>
              </a:spcBef>
              <a:spcAft>
                <a:spcPct val="0"/>
              </a:spcAft>
              <a:buNone/>
            </a:pPr>
            <a:endParaRPr lang="en-GB" sz="1800">
              <a:latin typeface="Comic Sans MS"/>
            </a:endParaRPr>
          </a:p>
          <a:p>
            <a:pPr>
              <a:lnSpc>
                <a:spcPct val="95000"/>
              </a:lnSpc>
              <a:spcBef>
                <a:spcPct val="0"/>
              </a:spcBef>
              <a:spcAft>
                <a:spcPct val="0"/>
              </a:spcAft>
              <a:buFont typeface="Arial" panose="020B0504020202020204" pitchFamily="34" charset="0"/>
              <a:buChar char="•"/>
            </a:pPr>
            <a:endParaRPr lang="en-GB" sz="1800">
              <a:latin typeface="Avenir Next LT Pro"/>
              <a:ea typeface="+mn-lt"/>
              <a:cs typeface="+mn-lt"/>
            </a:endParaRPr>
          </a:p>
          <a:p>
            <a:pPr marL="0" indent="0">
              <a:lnSpc>
                <a:spcPct val="95000"/>
              </a:lnSpc>
              <a:spcBef>
                <a:spcPct val="0"/>
              </a:spcBef>
              <a:spcAft>
                <a:spcPct val="0"/>
              </a:spcAft>
              <a:buNone/>
            </a:pPr>
            <a:endParaRPr lang="en-GB" sz="1800">
              <a:latin typeface="Comic Sans MS"/>
            </a:endParaRPr>
          </a:p>
          <a:p>
            <a:pPr marL="0" indent="0">
              <a:lnSpc>
                <a:spcPct val="95000"/>
              </a:lnSpc>
              <a:spcBef>
                <a:spcPct val="0"/>
              </a:spcBef>
              <a:spcAft>
                <a:spcPct val="0"/>
              </a:spcAft>
              <a:buNone/>
            </a:pPr>
            <a:endParaRPr lang="en-GB" sz="1800">
              <a:latin typeface="Comic Sans MS"/>
            </a:endParaRPr>
          </a:p>
          <a:p>
            <a:pPr>
              <a:lnSpc>
                <a:spcPct val="95000"/>
              </a:lnSpc>
              <a:buFont typeface="Arial" panose="020B0504020202020204" pitchFamily="34" charset="0"/>
              <a:buChar char="•"/>
            </a:pPr>
            <a:endParaRPr lang="en-US" sz="1800"/>
          </a:p>
        </p:txBody>
      </p:sp>
    </p:spTree>
    <p:extLst>
      <p:ext uri="{BB962C8B-B14F-4D97-AF65-F5344CB8AC3E}">
        <p14:creationId xmlns:p14="http://schemas.microsoft.com/office/powerpoint/2010/main" val="1276433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p:cNvSpPr>
            <a:spLocks noGrp="1"/>
          </p:cNvSpPr>
          <p:nvPr>
            <p:ph idx="1"/>
          </p:nvPr>
        </p:nvSpPr>
        <p:spPr>
          <a:xfrm>
            <a:off x="512381" y="1845"/>
            <a:ext cx="11067235" cy="6856736"/>
          </a:xfrm>
        </p:spPr>
        <p:txBody>
          <a:bodyPr vert="horz" lIns="91440" tIns="45720" rIns="91440" bIns="45720" rtlCol="0" anchor="t">
            <a:normAutofit/>
          </a:bodyPr>
          <a:lstStyle/>
          <a:p>
            <a:pPr marL="0" indent="0">
              <a:lnSpc>
                <a:spcPct val="95000"/>
              </a:lnSpc>
              <a:spcBef>
                <a:spcPct val="20000"/>
              </a:spcBef>
              <a:spcAft>
                <a:spcPct val="0"/>
              </a:spcAft>
              <a:buNone/>
            </a:pPr>
            <a:endParaRPr lang="en-GB" sz="2000">
              <a:latin typeface="Comic Sans MS"/>
            </a:endParaRPr>
          </a:p>
          <a:p>
            <a:pPr marL="0" indent="0" algn="ctr">
              <a:lnSpc>
                <a:spcPct val="95000"/>
              </a:lnSpc>
              <a:spcBef>
                <a:spcPct val="20000"/>
              </a:spcBef>
              <a:spcAft>
                <a:spcPct val="0"/>
              </a:spcAft>
              <a:buNone/>
            </a:pPr>
            <a:r>
              <a:rPr lang="en-GB" sz="3600" b="1" dirty="0">
                <a:latin typeface="Comic Sans MS"/>
              </a:rPr>
              <a:t>Year One – Phonics.</a:t>
            </a:r>
            <a:endParaRPr lang="en-GB" sz="3600" b="1" dirty="0"/>
          </a:p>
          <a:p>
            <a:pPr marL="0" indent="0">
              <a:lnSpc>
                <a:spcPct val="95000"/>
              </a:lnSpc>
              <a:spcBef>
                <a:spcPct val="20000"/>
              </a:spcBef>
              <a:spcAft>
                <a:spcPct val="0"/>
              </a:spcAft>
              <a:buNone/>
            </a:pPr>
            <a:endParaRPr lang="en-GB" sz="2400">
              <a:latin typeface="Comic Sans MS"/>
            </a:endParaRPr>
          </a:p>
          <a:p>
            <a:pPr marL="342900" indent="-342900">
              <a:lnSpc>
                <a:spcPct val="95000"/>
              </a:lnSpc>
              <a:spcBef>
                <a:spcPct val="20000"/>
              </a:spcBef>
              <a:spcAft>
                <a:spcPct val="0"/>
              </a:spcAft>
              <a:buFont typeface="Arial" panose="020B0504020202020204" pitchFamily="34" charset="0"/>
              <a:buChar char="•"/>
            </a:pPr>
            <a:r>
              <a:rPr lang="en-GB" sz="2400" dirty="0">
                <a:latin typeface="Comic Sans MS"/>
              </a:rPr>
              <a:t>During Reception the children have learnt Phase 2,3 and 4. In Year One they move onto Phase 5 after a revision of Phase 3 and 4. </a:t>
            </a:r>
            <a:endParaRPr lang="en-GB" sz="2400" dirty="0">
              <a:latin typeface="Avenir Next LT Pro"/>
            </a:endParaRPr>
          </a:p>
          <a:p>
            <a:pPr marL="342900" indent="-342900">
              <a:lnSpc>
                <a:spcPct val="95000"/>
              </a:lnSpc>
              <a:spcBef>
                <a:spcPct val="20000"/>
              </a:spcBef>
              <a:spcAft>
                <a:spcPct val="0"/>
              </a:spcAft>
              <a:buFont typeface="Arial" panose="020B0504020202020204" pitchFamily="34" charset="0"/>
              <a:buChar char="•"/>
            </a:pPr>
            <a:endParaRPr lang="en-GB" sz="2400" dirty="0">
              <a:latin typeface="Comic Sans MS"/>
            </a:endParaRPr>
          </a:p>
          <a:p>
            <a:pPr marL="342900" indent="-342900">
              <a:lnSpc>
                <a:spcPct val="95000"/>
              </a:lnSpc>
              <a:spcBef>
                <a:spcPct val="20000"/>
              </a:spcBef>
              <a:spcAft>
                <a:spcPct val="0"/>
              </a:spcAft>
              <a:buFont typeface="Arial" panose="020B0504020202020204" pitchFamily="34" charset="0"/>
              <a:buChar char="•"/>
            </a:pPr>
            <a:r>
              <a:rPr lang="en-GB" sz="2400" dirty="0">
                <a:latin typeface="Comic Sans MS"/>
              </a:rPr>
              <a:t>In June 2025, the children from Year One are required to complete a Phonics Screening Check and are given a score out of 40. </a:t>
            </a:r>
          </a:p>
          <a:p>
            <a:pPr marL="342900" indent="-342900">
              <a:lnSpc>
                <a:spcPct val="95000"/>
              </a:lnSpc>
              <a:spcBef>
                <a:spcPct val="20000"/>
              </a:spcBef>
              <a:spcAft>
                <a:spcPct val="0"/>
              </a:spcAft>
              <a:buFont typeface="Arial" panose="020B0504020202020204" pitchFamily="34" charset="0"/>
              <a:buChar char="•"/>
            </a:pPr>
            <a:endParaRPr lang="en-GB" sz="2400" dirty="0">
              <a:latin typeface="Comic Sans MS"/>
            </a:endParaRPr>
          </a:p>
          <a:p>
            <a:pPr marL="342900" indent="-342900">
              <a:lnSpc>
                <a:spcPct val="95000"/>
              </a:lnSpc>
              <a:spcBef>
                <a:spcPct val="20000"/>
              </a:spcBef>
              <a:spcAft>
                <a:spcPct val="0"/>
              </a:spcAft>
              <a:buFont typeface="Arial" panose="020B0504020202020204" pitchFamily="34" charset="0"/>
              <a:buChar char="•"/>
            </a:pPr>
            <a:r>
              <a:rPr lang="en-GB" sz="2400" dirty="0">
                <a:latin typeface="Comic Sans MS"/>
              </a:rPr>
              <a:t>Lots of information in the pack.</a:t>
            </a:r>
          </a:p>
          <a:p>
            <a:pPr marL="0" indent="0">
              <a:lnSpc>
                <a:spcPct val="95000"/>
              </a:lnSpc>
              <a:spcBef>
                <a:spcPct val="20000"/>
              </a:spcBef>
              <a:spcAft>
                <a:spcPct val="0"/>
              </a:spcAft>
              <a:buNone/>
            </a:pPr>
            <a:endParaRPr lang="en-GB" sz="2400">
              <a:latin typeface="Comic Sans MS"/>
            </a:endParaRPr>
          </a:p>
          <a:p>
            <a:pPr marL="342900" indent="-342900">
              <a:lnSpc>
                <a:spcPct val="95000"/>
              </a:lnSpc>
              <a:spcBef>
                <a:spcPct val="20000"/>
              </a:spcBef>
              <a:spcAft>
                <a:spcPct val="0"/>
              </a:spcAft>
              <a:buFont typeface="Arial" panose="020B0504020202020204" pitchFamily="34" charset="0"/>
              <a:buChar char="•"/>
            </a:pPr>
            <a:endParaRPr lang="en-GB" sz="2400" dirty="0">
              <a:latin typeface="Comic Sans MS"/>
            </a:endParaRPr>
          </a:p>
          <a:p>
            <a:pPr marL="0" indent="0">
              <a:lnSpc>
                <a:spcPct val="95000"/>
              </a:lnSpc>
              <a:spcBef>
                <a:spcPct val="20000"/>
              </a:spcBef>
              <a:spcAft>
                <a:spcPct val="0"/>
              </a:spcAft>
              <a:buNone/>
            </a:pPr>
            <a:endParaRPr lang="en-US" sz="2000">
              <a:latin typeface="Comic Sans MS"/>
            </a:endParaRPr>
          </a:p>
          <a:p>
            <a:pPr marL="0" indent="0">
              <a:lnSpc>
                <a:spcPct val="95000"/>
              </a:lnSpc>
              <a:spcBef>
                <a:spcPct val="20000"/>
              </a:spcBef>
              <a:spcAft>
                <a:spcPct val="0"/>
              </a:spcAft>
              <a:buNone/>
            </a:pPr>
            <a:endParaRPr lang="en-GB" sz="1800">
              <a:latin typeface="Comic Sans MS"/>
            </a:endParaRPr>
          </a:p>
          <a:p>
            <a:pPr marL="0" indent="0">
              <a:lnSpc>
                <a:spcPct val="95000"/>
              </a:lnSpc>
              <a:spcBef>
                <a:spcPct val="20000"/>
              </a:spcBef>
              <a:spcAft>
                <a:spcPct val="0"/>
              </a:spcAft>
              <a:buNone/>
            </a:pPr>
            <a:endParaRPr lang="en-US" sz="1400">
              <a:latin typeface="Comic Sans MS"/>
            </a:endParaRPr>
          </a:p>
          <a:p>
            <a:pPr>
              <a:lnSpc>
                <a:spcPct val="95000"/>
              </a:lnSpc>
              <a:buFont typeface="Arial" panose="020B0504020202020204" pitchFamily="34" charset="0"/>
              <a:buChar char="•"/>
            </a:pPr>
            <a:endParaRPr lang="en-US" sz="1400"/>
          </a:p>
        </p:txBody>
      </p:sp>
    </p:spTree>
    <p:extLst>
      <p:ext uri="{BB962C8B-B14F-4D97-AF65-F5344CB8AC3E}">
        <p14:creationId xmlns:p14="http://schemas.microsoft.com/office/powerpoint/2010/main" val="1190633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17544" y="755650"/>
            <a:ext cx="10412455" cy="583115"/>
          </a:xfrm>
        </p:spPr>
        <p:txBody>
          <a:bodyPr vert="horz" lIns="91440" tIns="45720" rIns="91440" bIns="45720" rtlCol="0" anchor="t">
            <a:noAutofit/>
          </a:bodyPr>
          <a:lstStyle/>
          <a:p>
            <a:pPr algn="ctr"/>
            <a:r>
              <a:rPr lang="en-US" sz="3600" b="1">
                <a:latin typeface="Comic Sans MS"/>
                <a:cs typeface="Aharoni"/>
              </a:rPr>
              <a:t>Year Two - Phonics into Spelling.</a:t>
            </a:r>
            <a:endParaRPr lang="en-US" sz="3600">
              <a:latin typeface="Aharoni"/>
              <a:cs typeface="Aharoni"/>
            </a:endParaRPr>
          </a:p>
        </p:txBody>
      </p:sp>
      <p:sp>
        <p:nvSpPr>
          <p:cNvPr id="3" name="Content Placeholder"/>
          <p:cNvSpPr>
            <a:spLocks noGrp="1"/>
          </p:cNvSpPr>
          <p:nvPr>
            <p:ph idx="1"/>
          </p:nvPr>
        </p:nvSpPr>
        <p:spPr>
          <a:xfrm>
            <a:off x="477263" y="1249803"/>
            <a:ext cx="10684465" cy="5499641"/>
          </a:xfrm>
        </p:spPr>
        <p:txBody>
          <a:bodyPr vert="horz" lIns="91440" tIns="45720" rIns="91440" bIns="45720" rtlCol="0" anchor="t">
            <a:normAutofit/>
          </a:bodyPr>
          <a:lstStyle/>
          <a:p>
            <a:pPr marL="0" indent="0">
              <a:lnSpc>
                <a:spcPct val="95000"/>
              </a:lnSpc>
              <a:spcBef>
                <a:spcPct val="0"/>
              </a:spcBef>
              <a:spcAft>
                <a:spcPts val="600"/>
              </a:spcAft>
              <a:buNone/>
            </a:pPr>
            <a:endParaRPr lang="en-US" sz="1800">
              <a:latin typeface="Comic Sans MS"/>
            </a:endParaRPr>
          </a:p>
          <a:p>
            <a:pPr marL="342900" indent="-342900">
              <a:lnSpc>
                <a:spcPct val="95000"/>
              </a:lnSpc>
              <a:spcBef>
                <a:spcPct val="20000"/>
              </a:spcBef>
              <a:spcAft>
                <a:spcPct val="0"/>
              </a:spcAft>
              <a:buFont typeface="Arial" panose="020B0504020202020204" pitchFamily="34" charset="0"/>
              <a:buChar char="•"/>
            </a:pPr>
            <a:r>
              <a:rPr lang="en-US" sz="2400" dirty="0">
                <a:latin typeface="Comic Sans MS"/>
              </a:rPr>
              <a:t>In the first half term children in Year Two will complete a Phase 5 review which provides a revision of the sounds learnt last year. They will </a:t>
            </a:r>
            <a:r>
              <a:rPr lang="en-US" sz="2400" dirty="0" err="1">
                <a:latin typeface="Comic Sans MS"/>
              </a:rPr>
              <a:t>practise</a:t>
            </a:r>
            <a:r>
              <a:rPr lang="en-US" sz="2400" dirty="0">
                <a:latin typeface="Comic Sans MS"/>
              </a:rPr>
              <a:t> reading and writing words containing those sounds as well as the tricky words previously </a:t>
            </a:r>
            <a:r>
              <a:rPr lang="en-US" sz="2400" dirty="0" err="1">
                <a:latin typeface="Comic Sans MS"/>
              </a:rPr>
              <a:t>practised</a:t>
            </a:r>
            <a:r>
              <a:rPr lang="en-US" sz="2400" dirty="0">
                <a:latin typeface="Comic Sans MS"/>
              </a:rPr>
              <a:t>.</a:t>
            </a:r>
          </a:p>
          <a:p>
            <a:pPr marL="0" indent="0">
              <a:lnSpc>
                <a:spcPct val="95000"/>
              </a:lnSpc>
              <a:spcBef>
                <a:spcPct val="20000"/>
              </a:spcBef>
              <a:spcAft>
                <a:spcPct val="0"/>
              </a:spcAft>
              <a:buNone/>
            </a:pPr>
            <a:endParaRPr lang="en-US" sz="2400">
              <a:latin typeface="Comic Sans MS"/>
            </a:endParaRPr>
          </a:p>
          <a:p>
            <a:pPr marL="342900" indent="-342900">
              <a:lnSpc>
                <a:spcPct val="95000"/>
              </a:lnSpc>
              <a:spcBef>
                <a:spcPct val="20000"/>
              </a:spcBef>
              <a:spcAft>
                <a:spcPct val="0"/>
              </a:spcAft>
              <a:buFont typeface="Arial" panose="020B0504020202020204" pitchFamily="34" charset="0"/>
              <a:buChar char="•"/>
            </a:pPr>
            <a:r>
              <a:rPr lang="en-US" sz="2400" dirty="0">
                <a:latin typeface="Comic Sans MS"/>
              </a:rPr>
              <a:t>After October half term they will complete a 'Bridge to Spelling' unit and from January they will follow the Little Wandle Spelling Scheme. They will then be given ten words each Friday which they can </a:t>
            </a:r>
            <a:r>
              <a:rPr lang="en-US" sz="2400" dirty="0" err="1">
                <a:latin typeface="Comic Sans MS"/>
              </a:rPr>
              <a:t>practise</a:t>
            </a:r>
            <a:r>
              <a:rPr lang="en-US" sz="2400" dirty="0">
                <a:latin typeface="Comic Sans MS"/>
              </a:rPr>
              <a:t> at home for a test the following Friday.</a:t>
            </a:r>
          </a:p>
          <a:p>
            <a:pPr marL="342900" indent="-342900">
              <a:lnSpc>
                <a:spcPct val="95000"/>
              </a:lnSpc>
              <a:spcBef>
                <a:spcPct val="20000"/>
              </a:spcBef>
              <a:spcAft>
                <a:spcPct val="0"/>
              </a:spcAft>
              <a:buFont typeface="Arial" panose="020B0504020202020204" pitchFamily="34" charset="0"/>
              <a:buChar char="•"/>
            </a:pPr>
            <a:endParaRPr lang="en-US" sz="2400" dirty="0">
              <a:latin typeface="Comic Sans MS"/>
            </a:endParaRPr>
          </a:p>
          <a:p>
            <a:pPr marL="342900" indent="-342900">
              <a:lnSpc>
                <a:spcPct val="95000"/>
              </a:lnSpc>
              <a:spcBef>
                <a:spcPct val="20000"/>
              </a:spcBef>
              <a:spcAft>
                <a:spcPct val="0"/>
              </a:spcAft>
              <a:buFont typeface="Arial" panose="020B0504020202020204" pitchFamily="34" charset="0"/>
              <a:buChar char="•"/>
            </a:pPr>
            <a:r>
              <a:rPr lang="en-US" sz="2400" dirty="0">
                <a:latin typeface="Comic Sans MS"/>
              </a:rPr>
              <a:t>(Handouts in pack)</a:t>
            </a:r>
          </a:p>
        </p:txBody>
      </p:sp>
    </p:spTree>
    <p:extLst>
      <p:ext uri="{BB962C8B-B14F-4D97-AF65-F5344CB8AC3E}">
        <p14:creationId xmlns:p14="http://schemas.microsoft.com/office/powerpoint/2010/main" val="29231129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973030" y="430530"/>
            <a:ext cx="10456969" cy="1670235"/>
          </a:xfrm>
        </p:spPr>
        <p:txBody>
          <a:bodyPr>
            <a:normAutofit/>
          </a:bodyPr>
          <a:lstStyle/>
          <a:p>
            <a:pPr algn="ctr"/>
            <a:r>
              <a:rPr lang="en-US" sz="3600" b="1" i="1">
                <a:latin typeface="Comic Sans MS"/>
                <a:cs typeface="Aharoni"/>
              </a:rPr>
              <a:t>Handwriting</a:t>
            </a:r>
            <a:endParaRPr lang="en-US" sz="3600">
              <a:cs typeface="Aharoni"/>
            </a:endParaRPr>
          </a:p>
        </p:txBody>
      </p:sp>
      <p:sp>
        <p:nvSpPr>
          <p:cNvPr id="3" name="Content Placeholder"/>
          <p:cNvSpPr>
            <a:spLocks noGrp="1"/>
          </p:cNvSpPr>
          <p:nvPr>
            <p:ph idx="1"/>
          </p:nvPr>
        </p:nvSpPr>
        <p:spPr>
          <a:xfrm>
            <a:off x="593316" y="1273945"/>
            <a:ext cx="11187503" cy="5445308"/>
          </a:xfrm>
        </p:spPr>
        <p:txBody>
          <a:bodyPr vert="horz" lIns="91440" tIns="45720" rIns="91440" bIns="45720" rtlCol="0" anchor="t">
            <a:normAutofit/>
          </a:bodyPr>
          <a:lstStyle/>
          <a:p>
            <a:pPr marL="342900" indent="-342900">
              <a:lnSpc>
                <a:spcPct val="95000"/>
              </a:lnSpc>
              <a:spcBef>
                <a:spcPct val="0"/>
              </a:spcBef>
              <a:spcAft>
                <a:spcPts val="600"/>
              </a:spcAft>
              <a:buFont typeface="Arial" panose="020B0504020202020204" pitchFamily="34" charset="0"/>
              <a:buChar char="•"/>
            </a:pPr>
            <a:r>
              <a:rPr lang="en-US" sz="2400" dirty="0">
                <a:latin typeface="Comic Sans MS"/>
              </a:rPr>
              <a:t>This year we will continue to </a:t>
            </a:r>
            <a:r>
              <a:rPr lang="en-US" sz="2400" dirty="0" err="1">
                <a:latin typeface="Comic Sans MS"/>
              </a:rPr>
              <a:t>practise</a:t>
            </a:r>
            <a:r>
              <a:rPr lang="en-US" sz="2400" dirty="0">
                <a:latin typeface="Comic Sans MS"/>
              </a:rPr>
              <a:t> letter formation. It is important that the children learn to write their letters the correct way around and to form them correctly. </a:t>
            </a:r>
            <a:endParaRPr lang="en-US"/>
          </a:p>
          <a:p>
            <a:pPr marL="0" indent="0">
              <a:lnSpc>
                <a:spcPct val="95000"/>
              </a:lnSpc>
              <a:spcBef>
                <a:spcPct val="0"/>
              </a:spcBef>
              <a:spcAft>
                <a:spcPts val="600"/>
              </a:spcAft>
              <a:buNone/>
            </a:pPr>
            <a:endParaRPr lang="en-US" sz="2400">
              <a:latin typeface="Comic Sans MS"/>
            </a:endParaRPr>
          </a:p>
          <a:p>
            <a:pPr>
              <a:lnSpc>
                <a:spcPct val="95000"/>
              </a:lnSpc>
              <a:spcBef>
                <a:spcPct val="0"/>
              </a:spcBef>
              <a:spcAft>
                <a:spcPts val="600"/>
              </a:spcAft>
              <a:buFont typeface="Arial" panose="020B0504020202020204" pitchFamily="34" charset="0"/>
              <a:buChar char="•"/>
            </a:pPr>
            <a:endParaRPr lang="en-US" sz="2400">
              <a:ea typeface="+mn-lt"/>
              <a:cs typeface="+mn-lt"/>
            </a:endParaRPr>
          </a:p>
          <a:p>
            <a:pPr marL="342900" indent="-342900">
              <a:lnSpc>
                <a:spcPct val="95000"/>
              </a:lnSpc>
              <a:spcBef>
                <a:spcPct val="0"/>
              </a:spcBef>
              <a:spcAft>
                <a:spcPts val="600"/>
              </a:spcAft>
              <a:buFont typeface="Arial" panose="020B0504020202020204" pitchFamily="34" charset="0"/>
              <a:buChar char="•"/>
            </a:pPr>
            <a:r>
              <a:rPr lang="en-US" sz="2400" dirty="0">
                <a:latin typeface="Comic Sans MS"/>
              </a:rPr>
              <a:t>The children in Year Two will start to </a:t>
            </a:r>
            <a:r>
              <a:rPr lang="en-US" sz="2400" dirty="0" err="1">
                <a:latin typeface="Comic Sans MS"/>
              </a:rPr>
              <a:t>practise</a:t>
            </a:r>
            <a:r>
              <a:rPr lang="en-US" sz="2400" dirty="0">
                <a:latin typeface="Comic Sans MS"/>
              </a:rPr>
              <a:t> their 'joined' handwriting.</a:t>
            </a:r>
          </a:p>
          <a:p>
            <a:pPr marL="0" indent="0">
              <a:lnSpc>
                <a:spcPct val="95000"/>
              </a:lnSpc>
              <a:spcBef>
                <a:spcPct val="0"/>
              </a:spcBef>
              <a:spcAft>
                <a:spcPts val="600"/>
              </a:spcAft>
              <a:buNone/>
            </a:pPr>
            <a:endParaRPr lang="en-US" sz="2400">
              <a:latin typeface="Comic Sans MS"/>
            </a:endParaRPr>
          </a:p>
          <a:p>
            <a:pPr marL="342900" indent="-342900">
              <a:lnSpc>
                <a:spcPct val="95000"/>
              </a:lnSpc>
              <a:spcBef>
                <a:spcPct val="0"/>
              </a:spcBef>
              <a:spcAft>
                <a:spcPts val="600"/>
              </a:spcAft>
              <a:buFont typeface="Arial" panose="020B0504020202020204" pitchFamily="34" charset="0"/>
              <a:buChar char="•"/>
            </a:pPr>
            <a:r>
              <a:rPr lang="en-US" sz="2400" dirty="0">
                <a:latin typeface="Comic Sans MS"/>
              </a:rPr>
              <a:t>We will also </a:t>
            </a:r>
            <a:r>
              <a:rPr lang="en-US" sz="2400" dirty="0" err="1">
                <a:latin typeface="Comic Sans MS"/>
              </a:rPr>
              <a:t>practise</a:t>
            </a:r>
            <a:r>
              <a:rPr lang="en-US" sz="2400" dirty="0">
                <a:latin typeface="Comic Sans MS"/>
              </a:rPr>
              <a:t> the correct formation for the digits 0-9. </a:t>
            </a:r>
          </a:p>
          <a:p>
            <a:pPr marL="342900" indent="-342900">
              <a:lnSpc>
                <a:spcPct val="95000"/>
              </a:lnSpc>
              <a:spcBef>
                <a:spcPct val="0"/>
              </a:spcBef>
              <a:spcAft>
                <a:spcPts val="600"/>
              </a:spcAft>
              <a:buFont typeface="Arial" panose="020B0504020202020204" pitchFamily="34" charset="0"/>
              <a:buChar char="•"/>
            </a:pPr>
            <a:r>
              <a:rPr lang="en-US" sz="2400" dirty="0">
                <a:latin typeface="Comic Sans MS"/>
              </a:rPr>
              <a:t>(Resources in pack)</a:t>
            </a:r>
          </a:p>
          <a:p>
            <a:pPr marL="0" indent="0">
              <a:lnSpc>
                <a:spcPct val="95000"/>
              </a:lnSpc>
              <a:spcBef>
                <a:spcPct val="0"/>
              </a:spcBef>
              <a:spcAft>
                <a:spcPts val="600"/>
              </a:spcAft>
              <a:buNone/>
            </a:pPr>
            <a:endParaRPr lang="en-US" sz="2000">
              <a:latin typeface="Comic Sans MS"/>
            </a:endParaRPr>
          </a:p>
        </p:txBody>
      </p:sp>
    </p:spTree>
    <p:extLst>
      <p:ext uri="{BB962C8B-B14F-4D97-AF65-F5344CB8AC3E}">
        <p14:creationId xmlns:p14="http://schemas.microsoft.com/office/powerpoint/2010/main" val="262481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7D59A9-47A5-D7F8-B1F6-834962BE4963}"/>
              </a:ext>
            </a:extLst>
          </p:cNvPr>
          <p:cNvSpPr>
            <a:spLocks noGrp="1"/>
          </p:cNvSpPr>
          <p:nvPr>
            <p:ph type="title"/>
          </p:nvPr>
        </p:nvSpPr>
        <p:spPr>
          <a:xfrm>
            <a:off x="727804" y="181541"/>
            <a:ext cx="11057099" cy="833635"/>
          </a:xfrm>
        </p:spPr>
        <p:txBody>
          <a:bodyPr>
            <a:normAutofit/>
          </a:bodyPr>
          <a:lstStyle/>
          <a:p>
            <a:pPr algn="ctr"/>
            <a:r>
              <a:rPr lang="en-US" sz="3600" b="1" i="1">
                <a:latin typeface="Comic Sans MS"/>
              </a:rPr>
              <a:t>Equipment</a:t>
            </a:r>
            <a:endParaRPr lang="en-US" b="1" i="1">
              <a:cs typeface="Aharoni"/>
            </a:endParaRPr>
          </a:p>
        </p:txBody>
      </p:sp>
      <p:sp>
        <p:nvSpPr>
          <p:cNvPr id="3" name="Content Placeholder 2">
            <a:extLst>
              <a:ext uri="{FF2B5EF4-FFF2-40B4-BE49-F238E27FC236}">
                <a16:creationId xmlns:a16="http://schemas.microsoft.com/office/drawing/2014/main" id="{04AA27FC-3471-9B0D-6F5C-0B0BBF34B504}"/>
              </a:ext>
            </a:extLst>
          </p:cNvPr>
          <p:cNvSpPr>
            <a:spLocks noGrp="1"/>
          </p:cNvSpPr>
          <p:nvPr>
            <p:ph idx="1"/>
          </p:nvPr>
        </p:nvSpPr>
        <p:spPr>
          <a:xfrm>
            <a:off x="862595" y="913613"/>
            <a:ext cx="10605376" cy="5941339"/>
          </a:xfrm>
        </p:spPr>
        <p:txBody>
          <a:bodyPr vert="horz" lIns="91440" tIns="45720" rIns="91440" bIns="45720" rtlCol="0" anchor="t">
            <a:noAutofit/>
          </a:bodyPr>
          <a:lstStyle/>
          <a:p>
            <a:pPr marL="342900" indent="-342900">
              <a:lnSpc>
                <a:spcPct val="95000"/>
              </a:lnSpc>
              <a:spcBef>
                <a:spcPct val="20000"/>
              </a:spcBef>
              <a:spcAft>
                <a:spcPct val="0"/>
              </a:spcAft>
              <a:buFont typeface="Arial" panose="020B0504020202020204" pitchFamily="34" charset="0"/>
              <a:buChar char="•"/>
            </a:pPr>
            <a:r>
              <a:rPr lang="en-GB" sz="2200" b="1" dirty="0">
                <a:latin typeface="Comic Sans MS"/>
              </a:rPr>
              <a:t>A reading bag</a:t>
            </a:r>
            <a:r>
              <a:rPr lang="en-GB" sz="2200" dirty="0">
                <a:latin typeface="Comic Sans MS"/>
              </a:rPr>
              <a:t> – please provide an A4 zip wallet for your child’s books. This should be sent into school every Friday. Please mark this clearly with your child's name.</a:t>
            </a:r>
            <a:br>
              <a:rPr lang="en-GB" sz="2200" dirty="0">
                <a:latin typeface="Comic Sans MS"/>
              </a:rPr>
            </a:br>
            <a:endParaRPr lang="en-GB" sz="2200">
              <a:ea typeface="+mn-lt"/>
              <a:cs typeface="+mn-lt"/>
            </a:endParaRPr>
          </a:p>
          <a:p>
            <a:pPr marL="342900" indent="-342900">
              <a:lnSpc>
                <a:spcPct val="95000"/>
              </a:lnSpc>
              <a:spcBef>
                <a:spcPct val="20000"/>
              </a:spcBef>
              <a:spcAft>
                <a:spcPct val="0"/>
              </a:spcAft>
              <a:buFont typeface="Arial" panose="020B0504020202020204" pitchFamily="34" charset="0"/>
              <a:buChar char="•"/>
            </a:pPr>
            <a:r>
              <a:rPr lang="en-GB" sz="2200" dirty="0">
                <a:latin typeface="Comic Sans MS"/>
              </a:rPr>
              <a:t>A pair of </a:t>
            </a:r>
            <a:r>
              <a:rPr lang="en-GB" sz="2200" b="1" dirty="0">
                <a:latin typeface="Comic Sans MS"/>
              </a:rPr>
              <a:t>black pumps</a:t>
            </a:r>
            <a:r>
              <a:rPr lang="en-GB" sz="2200" dirty="0">
                <a:latin typeface="Comic Sans MS"/>
              </a:rPr>
              <a:t> in a red school PE bag.</a:t>
            </a:r>
            <a:br>
              <a:rPr lang="en-GB" sz="2200" dirty="0">
                <a:latin typeface="Comic Sans MS"/>
              </a:rPr>
            </a:br>
            <a:endParaRPr lang="en-GB" sz="2200">
              <a:ea typeface="+mn-lt"/>
              <a:cs typeface="+mn-lt"/>
            </a:endParaRPr>
          </a:p>
          <a:p>
            <a:pPr marL="342900" indent="-342900">
              <a:lnSpc>
                <a:spcPct val="95000"/>
              </a:lnSpc>
              <a:spcBef>
                <a:spcPct val="20000"/>
              </a:spcBef>
              <a:spcAft>
                <a:spcPct val="0"/>
              </a:spcAft>
              <a:buFont typeface="Arial" panose="020B0504020202020204" pitchFamily="34" charset="0"/>
              <a:buChar char="•"/>
            </a:pPr>
            <a:r>
              <a:rPr lang="en-GB" sz="2200" b="1" dirty="0">
                <a:latin typeface="Comic Sans MS"/>
              </a:rPr>
              <a:t>A school bag</a:t>
            </a:r>
            <a:r>
              <a:rPr lang="en-GB" sz="2200" dirty="0">
                <a:latin typeface="Comic Sans MS"/>
              </a:rPr>
              <a:t> – please do not send in any rucksacks as we struggle for space in the cloakrooms. School bags can be ordered from the school office.</a:t>
            </a:r>
            <a:endParaRPr lang="en-GB" sz="2200" dirty="0">
              <a:ea typeface="+mn-lt"/>
              <a:cs typeface="+mn-lt"/>
            </a:endParaRPr>
          </a:p>
          <a:p>
            <a:pPr>
              <a:lnSpc>
                <a:spcPct val="95000"/>
              </a:lnSpc>
              <a:spcBef>
                <a:spcPct val="20000"/>
              </a:spcBef>
              <a:spcAft>
                <a:spcPct val="0"/>
              </a:spcAft>
              <a:buFont typeface="Arial" panose="020B0504020202020204" pitchFamily="34" charset="0"/>
              <a:buChar char="•"/>
            </a:pPr>
            <a:endParaRPr lang="en-GB" sz="2200">
              <a:ea typeface="+mn-lt"/>
              <a:cs typeface="+mn-lt"/>
            </a:endParaRPr>
          </a:p>
          <a:p>
            <a:pPr marL="342900" indent="-342900">
              <a:lnSpc>
                <a:spcPct val="95000"/>
              </a:lnSpc>
              <a:spcBef>
                <a:spcPct val="20000"/>
              </a:spcBef>
              <a:spcAft>
                <a:spcPct val="0"/>
              </a:spcAft>
              <a:buFont typeface="Arial" panose="020B0504020202020204" pitchFamily="34" charset="0"/>
              <a:buChar char="•"/>
            </a:pPr>
            <a:r>
              <a:rPr lang="en-GB" sz="2200" b="1" dirty="0">
                <a:latin typeface="Comic Sans MS"/>
              </a:rPr>
              <a:t>A suitable coat</a:t>
            </a:r>
            <a:r>
              <a:rPr lang="en-GB" sz="2200" dirty="0">
                <a:latin typeface="Comic Sans MS"/>
              </a:rPr>
              <a:t> every day  - we go outside regardless of the weather!</a:t>
            </a:r>
            <a:endParaRPr lang="en-GB" sz="2200" dirty="0">
              <a:ea typeface="+mn-lt"/>
              <a:cs typeface="+mn-lt"/>
            </a:endParaRPr>
          </a:p>
          <a:p>
            <a:pPr>
              <a:lnSpc>
                <a:spcPct val="95000"/>
              </a:lnSpc>
              <a:spcBef>
                <a:spcPct val="20000"/>
              </a:spcBef>
              <a:spcAft>
                <a:spcPct val="0"/>
              </a:spcAft>
              <a:buFont typeface="Arial" panose="020B0504020202020204" pitchFamily="34" charset="0"/>
              <a:buChar char="•"/>
            </a:pPr>
            <a:endParaRPr lang="en-GB" sz="2200">
              <a:ea typeface="+mn-lt"/>
              <a:cs typeface="+mn-lt"/>
            </a:endParaRPr>
          </a:p>
          <a:p>
            <a:pPr marL="342900" indent="-342900">
              <a:lnSpc>
                <a:spcPct val="95000"/>
              </a:lnSpc>
              <a:spcBef>
                <a:spcPct val="20000"/>
              </a:spcBef>
              <a:spcAft>
                <a:spcPct val="0"/>
              </a:spcAft>
              <a:buFont typeface="Arial" panose="020B0504020202020204" pitchFamily="34" charset="0"/>
              <a:buChar char="•"/>
            </a:pPr>
            <a:r>
              <a:rPr lang="en-GB" sz="2200" b="1" dirty="0">
                <a:latin typeface="Comic Sans MS"/>
              </a:rPr>
              <a:t>A colouring/puzzle book and colouring pencils/pens</a:t>
            </a:r>
            <a:r>
              <a:rPr lang="en-GB" sz="2200" dirty="0">
                <a:latin typeface="Comic Sans MS"/>
              </a:rPr>
              <a:t> for rainy day lunches.</a:t>
            </a:r>
            <a:br>
              <a:rPr lang="en-GB" sz="2200" dirty="0">
                <a:latin typeface="Comic Sans MS"/>
              </a:rPr>
            </a:br>
            <a:r>
              <a:rPr lang="en-GB" sz="2200" dirty="0">
                <a:latin typeface="Comic Sans MS"/>
              </a:rPr>
              <a:t> </a:t>
            </a:r>
            <a:endParaRPr lang="en-GB" sz="2200" dirty="0">
              <a:latin typeface="Comic Sans MS"/>
              <a:ea typeface="+mn-lt"/>
              <a:cs typeface="+mn-lt"/>
            </a:endParaRPr>
          </a:p>
          <a:p>
            <a:pPr marL="342900" indent="-342900">
              <a:lnSpc>
                <a:spcPct val="95000"/>
              </a:lnSpc>
              <a:spcBef>
                <a:spcPct val="20000"/>
              </a:spcBef>
              <a:spcAft>
                <a:spcPct val="0"/>
              </a:spcAft>
              <a:buFont typeface="Arial" panose="020B0504020202020204" pitchFamily="34" charset="0"/>
              <a:buChar char="•"/>
            </a:pPr>
            <a:r>
              <a:rPr lang="en-GB" sz="2200" b="1" dirty="0">
                <a:latin typeface="Comic Sans MS"/>
              </a:rPr>
              <a:t>Year Two</a:t>
            </a:r>
            <a:r>
              <a:rPr lang="en-GB" sz="2200" dirty="0">
                <a:latin typeface="Comic Sans MS"/>
              </a:rPr>
              <a:t> - After Christmas we learn to play </a:t>
            </a:r>
            <a:r>
              <a:rPr lang="en-GB" sz="2200" b="1" dirty="0">
                <a:latin typeface="Comic Sans MS"/>
              </a:rPr>
              <a:t>the recorder</a:t>
            </a:r>
            <a:r>
              <a:rPr lang="en-GB" sz="2200" dirty="0">
                <a:latin typeface="Comic Sans MS"/>
              </a:rPr>
              <a:t> so maybe put one on their Christmas List!</a:t>
            </a:r>
          </a:p>
          <a:p>
            <a:pPr>
              <a:lnSpc>
                <a:spcPct val="95000"/>
              </a:lnSpc>
              <a:buFont typeface="Arial" panose="020B0504020202020204" pitchFamily="34" charset="0"/>
              <a:buChar char="•"/>
            </a:pPr>
            <a:endParaRPr lang="en-US" sz="1200"/>
          </a:p>
        </p:txBody>
      </p:sp>
    </p:spTree>
    <p:extLst>
      <p:ext uri="{BB962C8B-B14F-4D97-AF65-F5344CB8AC3E}">
        <p14:creationId xmlns:p14="http://schemas.microsoft.com/office/powerpoint/2010/main" val="21762589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9E4DFC-F13D-A49F-9777-34AA7478C3D4}"/>
              </a:ext>
            </a:extLst>
          </p:cNvPr>
          <p:cNvSpPr>
            <a:spLocks noGrp="1"/>
          </p:cNvSpPr>
          <p:nvPr>
            <p:ph type="title"/>
          </p:nvPr>
        </p:nvSpPr>
        <p:spPr>
          <a:xfrm>
            <a:off x="1050334" y="118911"/>
            <a:ext cx="10379665" cy="791882"/>
          </a:xfrm>
        </p:spPr>
        <p:txBody>
          <a:bodyPr>
            <a:normAutofit/>
          </a:bodyPr>
          <a:lstStyle/>
          <a:p>
            <a:pPr algn="ctr"/>
            <a:r>
              <a:rPr lang="en-US" sz="3600" b="1" i="1">
                <a:latin typeface="Comic Sans MS"/>
                <a:cs typeface="Aharoni"/>
              </a:rPr>
              <a:t>Snack</a:t>
            </a:r>
            <a:endParaRPr lang="en-US" sz="3600">
              <a:latin typeface="Comic Sans MS"/>
            </a:endParaRPr>
          </a:p>
        </p:txBody>
      </p:sp>
      <p:sp>
        <p:nvSpPr>
          <p:cNvPr id="3" name="Content Placeholder 2">
            <a:extLst>
              <a:ext uri="{FF2B5EF4-FFF2-40B4-BE49-F238E27FC236}">
                <a16:creationId xmlns:a16="http://schemas.microsoft.com/office/drawing/2014/main" id="{9A9B3FDD-3507-B730-BEA0-E67B9F5B07BC}"/>
              </a:ext>
            </a:extLst>
          </p:cNvPr>
          <p:cNvSpPr>
            <a:spLocks noGrp="1"/>
          </p:cNvSpPr>
          <p:nvPr>
            <p:ph idx="1"/>
          </p:nvPr>
        </p:nvSpPr>
        <p:spPr>
          <a:xfrm>
            <a:off x="498160" y="1059750"/>
            <a:ext cx="11158760" cy="5680380"/>
          </a:xfrm>
        </p:spPr>
        <p:txBody>
          <a:bodyPr vert="horz" lIns="91440" tIns="45720" rIns="91440" bIns="45720" rtlCol="0" anchor="t">
            <a:normAutofit/>
          </a:bodyPr>
          <a:lstStyle/>
          <a:p>
            <a:pPr marL="342900" indent="-342900">
              <a:lnSpc>
                <a:spcPct val="95000"/>
              </a:lnSpc>
              <a:spcBef>
                <a:spcPct val="20000"/>
              </a:spcBef>
              <a:spcAft>
                <a:spcPct val="0"/>
              </a:spcAft>
              <a:buFont typeface="Arial" panose="020B0504020202020204" pitchFamily="34" charset="0"/>
              <a:buChar char="•"/>
            </a:pPr>
            <a:r>
              <a:rPr lang="en-GB" sz="2400">
                <a:latin typeface="Comic Sans MS"/>
              </a:rPr>
              <a:t>Please ensure your child brings a </a:t>
            </a:r>
            <a:r>
              <a:rPr lang="en-GB" sz="2400" b="1">
                <a:latin typeface="Comic Sans MS"/>
              </a:rPr>
              <a:t>water bottle</a:t>
            </a:r>
            <a:r>
              <a:rPr lang="en-GB" sz="2400">
                <a:latin typeface="Comic Sans MS"/>
              </a:rPr>
              <a:t> to school each day. This can be refilled during the day if necessary. Please avoid sending bottles with full caps as these often get spilt. Sports cap is best!</a:t>
            </a:r>
            <a:endParaRPr lang="en-GB" sz="2400">
              <a:ea typeface="+mn-lt"/>
              <a:cs typeface="+mn-lt"/>
            </a:endParaRPr>
          </a:p>
          <a:p>
            <a:pPr>
              <a:lnSpc>
                <a:spcPct val="95000"/>
              </a:lnSpc>
              <a:spcBef>
                <a:spcPct val="20000"/>
              </a:spcBef>
              <a:spcAft>
                <a:spcPct val="0"/>
              </a:spcAft>
              <a:buFont typeface="Arial" panose="020B0504020202020204" pitchFamily="34" charset="0"/>
              <a:buChar char="•"/>
            </a:pPr>
            <a:endParaRPr lang="en-GB" sz="2400">
              <a:latin typeface="Avenir Next LT Pro"/>
              <a:ea typeface="+mn-lt"/>
              <a:cs typeface="+mn-lt"/>
            </a:endParaRPr>
          </a:p>
          <a:p>
            <a:pPr marL="342900" indent="-342900">
              <a:lnSpc>
                <a:spcPct val="95000"/>
              </a:lnSpc>
              <a:spcBef>
                <a:spcPct val="20000"/>
              </a:spcBef>
              <a:spcAft>
                <a:spcPct val="0"/>
              </a:spcAft>
              <a:buFont typeface="Arial" panose="020B0504020202020204" pitchFamily="34" charset="0"/>
              <a:buChar char="•"/>
            </a:pPr>
            <a:r>
              <a:rPr lang="en-GB" sz="2400">
                <a:latin typeface="Comic Sans MS"/>
              </a:rPr>
              <a:t>The children can also have a carton of</a:t>
            </a:r>
            <a:r>
              <a:rPr lang="en-GB" sz="2400" b="1">
                <a:latin typeface="Comic Sans MS"/>
              </a:rPr>
              <a:t> milk</a:t>
            </a:r>
            <a:r>
              <a:rPr lang="en-GB" sz="2400">
                <a:latin typeface="Comic Sans MS"/>
              </a:rPr>
              <a:t> each day. If you would like your child to have milk please order online.</a:t>
            </a:r>
            <a:br>
              <a:rPr lang="en-GB" sz="2400">
                <a:latin typeface="Comic Sans MS"/>
              </a:rPr>
            </a:br>
            <a:endParaRPr lang="en-GB" sz="2400">
              <a:ea typeface="+mn-lt"/>
              <a:cs typeface="+mn-lt"/>
            </a:endParaRPr>
          </a:p>
          <a:p>
            <a:pPr marL="342900" indent="-342900">
              <a:lnSpc>
                <a:spcPct val="95000"/>
              </a:lnSpc>
              <a:spcBef>
                <a:spcPct val="20000"/>
              </a:spcBef>
              <a:spcAft>
                <a:spcPct val="0"/>
              </a:spcAft>
              <a:buFont typeface="Arial" panose="020B0504020202020204" pitchFamily="34" charset="0"/>
              <a:buChar char="•"/>
            </a:pPr>
            <a:r>
              <a:rPr lang="en-GB" sz="2400">
                <a:latin typeface="Comic Sans MS"/>
              </a:rPr>
              <a:t>The children continue to have a piece of fruit provided by Lancashire County Council each day. </a:t>
            </a:r>
            <a:endParaRPr lang="en-GB" sz="2400">
              <a:latin typeface="Avenir Next LT Pro"/>
            </a:endParaRPr>
          </a:p>
          <a:p>
            <a:pPr marL="0" indent="0">
              <a:lnSpc>
                <a:spcPct val="95000"/>
              </a:lnSpc>
              <a:spcBef>
                <a:spcPct val="20000"/>
              </a:spcBef>
              <a:spcAft>
                <a:spcPct val="0"/>
              </a:spcAft>
              <a:buNone/>
            </a:pPr>
            <a:endParaRPr lang="en-GB" sz="2400">
              <a:latin typeface="Comic Sans MS"/>
            </a:endParaRPr>
          </a:p>
          <a:p>
            <a:pPr marL="342900" indent="-342900">
              <a:lnSpc>
                <a:spcPct val="95000"/>
              </a:lnSpc>
              <a:spcBef>
                <a:spcPct val="20000"/>
              </a:spcBef>
              <a:spcAft>
                <a:spcPct val="0"/>
              </a:spcAft>
              <a:buFont typeface="Arial" panose="020B0504020202020204" pitchFamily="34" charset="0"/>
              <a:buChar char="•"/>
            </a:pPr>
            <a:r>
              <a:rPr lang="en-GB" sz="2400">
                <a:latin typeface="Comic Sans MS"/>
              </a:rPr>
              <a:t>You can send an extra piece of fruit each day if your child would like more. Please continue to cut grapes and nectarine segments. Place bananas, oranges or apples in a bag or container marked with your child's name. </a:t>
            </a:r>
            <a:endParaRPr lang="en-GB" sz="2400">
              <a:latin typeface="Avenir Next LT Pro"/>
            </a:endParaRPr>
          </a:p>
          <a:p>
            <a:pPr marL="0" indent="0">
              <a:lnSpc>
                <a:spcPct val="95000"/>
              </a:lnSpc>
              <a:spcBef>
                <a:spcPct val="20000"/>
              </a:spcBef>
              <a:spcAft>
                <a:spcPct val="0"/>
              </a:spcAft>
              <a:buNone/>
            </a:pPr>
            <a:endParaRPr lang="en-GB" sz="2000">
              <a:latin typeface="Comic Sans MS"/>
            </a:endParaRPr>
          </a:p>
          <a:p>
            <a:pPr marL="0" indent="0">
              <a:lnSpc>
                <a:spcPct val="95000"/>
              </a:lnSpc>
              <a:spcBef>
                <a:spcPct val="20000"/>
              </a:spcBef>
              <a:spcAft>
                <a:spcPct val="0"/>
              </a:spcAft>
              <a:buNone/>
            </a:pPr>
            <a:endParaRPr lang="en-GB" sz="1400">
              <a:latin typeface="Comic Sans MS"/>
            </a:endParaRPr>
          </a:p>
          <a:p>
            <a:pPr>
              <a:lnSpc>
                <a:spcPct val="95000"/>
              </a:lnSpc>
              <a:buFont typeface="Arial" panose="020B0504020202020204" pitchFamily="34" charset="0"/>
              <a:buChar char="•"/>
            </a:pPr>
            <a:endParaRPr lang="en-US" sz="1400"/>
          </a:p>
        </p:txBody>
      </p:sp>
    </p:spTree>
    <p:extLst>
      <p:ext uri="{BB962C8B-B14F-4D97-AF65-F5344CB8AC3E}">
        <p14:creationId xmlns:p14="http://schemas.microsoft.com/office/powerpoint/2010/main" val="21993860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4033B2-E2CD-40C0-D980-455740181B3A}"/>
              </a:ext>
            </a:extLst>
          </p:cNvPr>
          <p:cNvSpPr>
            <a:spLocks noGrp="1"/>
          </p:cNvSpPr>
          <p:nvPr>
            <p:ph type="title"/>
          </p:nvPr>
        </p:nvSpPr>
        <p:spPr>
          <a:xfrm>
            <a:off x="420856" y="181541"/>
            <a:ext cx="11009143" cy="823197"/>
          </a:xfrm>
        </p:spPr>
        <p:txBody>
          <a:bodyPr>
            <a:normAutofit/>
          </a:bodyPr>
          <a:lstStyle/>
          <a:p>
            <a:pPr algn="ctr"/>
            <a:r>
              <a:rPr lang="en-US" sz="3600" b="1" i="1">
                <a:latin typeface="Comic Sans MS"/>
              </a:rPr>
              <a:t>Homework</a:t>
            </a:r>
            <a:endParaRPr lang="en-US" sz="3600">
              <a:cs typeface="Aharoni"/>
            </a:endParaRPr>
          </a:p>
        </p:txBody>
      </p:sp>
      <p:sp>
        <p:nvSpPr>
          <p:cNvPr id="3" name="Content Placeholder 2">
            <a:extLst>
              <a:ext uri="{FF2B5EF4-FFF2-40B4-BE49-F238E27FC236}">
                <a16:creationId xmlns:a16="http://schemas.microsoft.com/office/drawing/2014/main" id="{9075DE8F-4C75-19CC-8038-37894BE847BD}"/>
              </a:ext>
            </a:extLst>
          </p:cNvPr>
          <p:cNvSpPr>
            <a:spLocks noGrp="1"/>
          </p:cNvSpPr>
          <p:nvPr>
            <p:ph idx="1"/>
          </p:nvPr>
        </p:nvSpPr>
        <p:spPr>
          <a:xfrm>
            <a:off x="506264" y="773097"/>
            <a:ext cx="11182607" cy="5904402"/>
          </a:xfrm>
        </p:spPr>
        <p:txBody>
          <a:bodyPr vert="horz" lIns="91440" tIns="45720" rIns="91440" bIns="45720" rtlCol="0" anchor="t">
            <a:normAutofit/>
          </a:bodyPr>
          <a:lstStyle/>
          <a:p>
            <a:pPr marL="342900" indent="-342900">
              <a:lnSpc>
                <a:spcPct val="95000"/>
              </a:lnSpc>
              <a:spcBef>
                <a:spcPct val="0"/>
              </a:spcBef>
              <a:spcAft>
                <a:spcPct val="0"/>
              </a:spcAft>
              <a:buFont typeface="Arial" panose="020B0504020202020204" pitchFamily="34" charset="0"/>
              <a:buChar char="•"/>
            </a:pPr>
            <a:r>
              <a:rPr lang="en-GB" sz="2400" dirty="0">
                <a:latin typeface="Comic Sans MS"/>
              </a:rPr>
              <a:t>We will provide a variety of tasks which will run over the half term. You may choose a task each Friday and post your photos on dojo by Wednesday of the following week. </a:t>
            </a:r>
          </a:p>
          <a:p>
            <a:pPr marL="0" indent="0">
              <a:lnSpc>
                <a:spcPct val="95000"/>
              </a:lnSpc>
              <a:spcBef>
                <a:spcPct val="0"/>
              </a:spcBef>
              <a:spcAft>
                <a:spcPct val="0"/>
              </a:spcAft>
              <a:buNone/>
            </a:pPr>
            <a:endParaRPr lang="en-GB" sz="2400">
              <a:latin typeface="Comic Sans MS"/>
            </a:endParaRPr>
          </a:p>
          <a:p>
            <a:pPr marL="0" indent="0" algn="ctr">
              <a:lnSpc>
                <a:spcPct val="95000"/>
              </a:lnSpc>
              <a:spcBef>
                <a:spcPct val="0"/>
              </a:spcBef>
              <a:spcAft>
                <a:spcPct val="0"/>
              </a:spcAft>
              <a:buNone/>
            </a:pPr>
            <a:r>
              <a:rPr lang="en-GB" sz="3600" b="1" i="1" dirty="0">
                <a:latin typeface="Comic Sans MS"/>
              </a:rPr>
              <a:t>PE</a:t>
            </a:r>
            <a:endParaRPr lang="en-GB" sz="3600" b="1" dirty="0">
              <a:ea typeface="+mn-lt"/>
              <a:cs typeface="+mn-lt"/>
            </a:endParaRPr>
          </a:p>
          <a:p>
            <a:pPr>
              <a:lnSpc>
                <a:spcPct val="95000"/>
              </a:lnSpc>
              <a:spcBef>
                <a:spcPct val="0"/>
              </a:spcBef>
              <a:spcAft>
                <a:spcPct val="0"/>
              </a:spcAft>
              <a:buFont typeface="Arial" panose="020B0504020202020204" pitchFamily="34" charset="0"/>
              <a:buChar char="•"/>
            </a:pPr>
            <a:endParaRPr lang="en-GB" sz="2400">
              <a:ea typeface="+mn-lt"/>
              <a:cs typeface="+mn-lt"/>
            </a:endParaRPr>
          </a:p>
          <a:p>
            <a:pPr marL="342900" indent="-342900">
              <a:lnSpc>
                <a:spcPct val="95000"/>
              </a:lnSpc>
              <a:spcBef>
                <a:spcPct val="0"/>
              </a:spcBef>
              <a:spcAft>
                <a:spcPct val="0"/>
              </a:spcAft>
              <a:buFont typeface="Arial" panose="020B0504020202020204" pitchFamily="34" charset="0"/>
              <a:buChar char="•"/>
            </a:pPr>
            <a:r>
              <a:rPr lang="en-GB" sz="2400" dirty="0">
                <a:latin typeface="Comic Sans MS"/>
              </a:rPr>
              <a:t>Our PE lessons are on </a:t>
            </a:r>
            <a:r>
              <a:rPr lang="en-GB" sz="2400" b="1" dirty="0">
                <a:latin typeface="Comic Sans MS"/>
              </a:rPr>
              <a:t>Tuesdays and Thursdays.</a:t>
            </a:r>
            <a:r>
              <a:rPr lang="en-GB" sz="2400" dirty="0">
                <a:latin typeface="Comic Sans MS"/>
              </a:rPr>
              <a:t> Children wear their PE kits to school on these days. During the colder weather children may wear navy joggers or leggings.</a:t>
            </a:r>
            <a:r>
              <a:rPr lang="en-GB" sz="2400" b="1" dirty="0">
                <a:latin typeface="Comic Sans MS"/>
              </a:rPr>
              <a:t> Please ensure your child wears trainers with </a:t>
            </a:r>
            <a:r>
              <a:rPr lang="en-GB" sz="2400" b="1" dirty="0" err="1">
                <a:latin typeface="Comic Sans MS"/>
              </a:rPr>
              <a:t>velcro</a:t>
            </a:r>
            <a:r>
              <a:rPr lang="en-GB" sz="2400" b="1" dirty="0">
                <a:latin typeface="Comic Sans MS"/>
              </a:rPr>
              <a:t> fastenings if they are not able to tie their own laces.</a:t>
            </a:r>
            <a:endParaRPr lang="en-US" sz="2400" b="1" dirty="0">
              <a:ea typeface="+mn-lt"/>
              <a:cs typeface="+mn-lt"/>
            </a:endParaRPr>
          </a:p>
          <a:p>
            <a:pPr>
              <a:lnSpc>
                <a:spcPct val="95000"/>
              </a:lnSpc>
              <a:spcBef>
                <a:spcPct val="0"/>
              </a:spcBef>
              <a:spcAft>
                <a:spcPct val="0"/>
              </a:spcAft>
              <a:buFont typeface="Arial" panose="020B0504020202020204" pitchFamily="34" charset="0"/>
              <a:buChar char="•"/>
            </a:pPr>
            <a:endParaRPr lang="en-GB" sz="2400" b="1">
              <a:ea typeface="+mn-lt"/>
              <a:cs typeface="+mn-lt"/>
            </a:endParaRPr>
          </a:p>
          <a:p>
            <a:pPr marL="0" indent="0">
              <a:lnSpc>
                <a:spcPct val="95000"/>
              </a:lnSpc>
              <a:spcBef>
                <a:spcPct val="0"/>
              </a:spcBef>
              <a:spcAft>
                <a:spcPct val="0"/>
              </a:spcAft>
              <a:buNone/>
            </a:pPr>
            <a:endParaRPr lang="en-GB" sz="2400" dirty="0">
              <a:latin typeface="Comic Sans MS"/>
            </a:endParaRPr>
          </a:p>
          <a:p>
            <a:pPr>
              <a:lnSpc>
                <a:spcPct val="95000"/>
              </a:lnSpc>
              <a:buFont typeface="Arial" panose="020B0504020202020204" pitchFamily="34" charset="0"/>
              <a:buChar char="•"/>
            </a:pPr>
            <a:endParaRPr lang="en-US" sz="1400"/>
          </a:p>
        </p:txBody>
      </p:sp>
    </p:spTree>
    <p:extLst>
      <p:ext uri="{BB962C8B-B14F-4D97-AF65-F5344CB8AC3E}">
        <p14:creationId xmlns:p14="http://schemas.microsoft.com/office/powerpoint/2010/main" val="706762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4033B2-E2CD-40C0-D980-455740181B3A}"/>
              </a:ext>
            </a:extLst>
          </p:cNvPr>
          <p:cNvSpPr>
            <a:spLocks noGrp="1"/>
          </p:cNvSpPr>
          <p:nvPr>
            <p:ph type="title"/>
          </p:nvPr>
        </p:nvSpPr>
        <p:spPr>
          <a:xfrm>
            <a:off x="420856" y="181541"/>
            <a:ext cx="11009143" cy="823197"/>
          </a:xfrm>
        </p:spPr>
        <p:txBody>
          <a:bodyPr>
            <a:normAutofit fontScale="90000"/>
          </a:bodyPr>
          <a:lstStyle/>
          <a:p>
            <a:pPr algn="ctr"/>
            <a:br>
              <a:rPr lang="en-US" sz="3600" b="1" i="1" dirty="0">
                <a:latin typeface="Comic Sans MS"/>
                <a:cs typeface="Aharoni"/>
              </a:rPr>
            </a:br>
            <a:br>
              <a:rPr lang="en-US" sz="3600" b="1" i="1" dirty="0">
                <a:latin typeface="Comic Sans MS"/>
                <a:cs typeface="Aharoni"/>
              </a:rPr>
            </a:br>
            <a:br>
              <a:rPr lang="en-US" sz="3600" b="1" i="1" dirty="0">
                <a:latin typeface="Comic Sans MS"/>
                <a:cs typeface="Aharoni"/>
              </a:rPr>
            </a:br>
            <a:br>
              <a:rPr lang="en-US" sz="3600" b="1" i="1" dirty="0">
                <a:latin typeface="Comic Sans MS"/>
                <a:cs typeface="Aharoni"/>
              </a:rPr>
            </a:br>
            <a:br>
              <a:rPr lang="en-US" sz="3600" b="1" i="1" dirty="0">
                <a:latin typeface="Comic Sans MS"/>
                <a:cs typeface="Aharoni"/>
              </a:rPr>
            </a:br>
            <a:r>
              <a:rPr lang="en-US" sz="3600" b="1" i="1" dirty="0">
                <a:latin typeface="Comic Sans MS"/>
                <a:cs typeface="Aharoni"/>
              </a:rPr>
              <a:t>Voluntary contribution.</a:t>
            </a:r>
            <a:br>
              <a:rPr lang="en-US" sz="3600" b="1" i="1" dirty="0">
                <a:latin typeface="Comic Sans MS"/>
                <a:cs typeface="Aharoni"/>
              </a:rPr>
            </a:br>
            <a:br>
              <a:rPr lang="en-US" sz="3600" b="1" i="1" dirty="0">
                <a:latin typeface="Comic Sans MS"/>
                <a:cs typeface="Aharoni"/>
              </a:rPr>
            </a:br>
            <a:r>
              <a:rPr lang="en-US" sz="3600" b="1" i="1" dirty="0">
                <a:latin typeface="Comic Sans MS"/>
                <a:cs typeface="Aharoni"/>
              </a:rPr>
              <a:t>Thank you!</a:t>
            </a:r>
            <a:br>
              <a:rPr lang="en-US" sz="3600" b="1" i="1" dirty="0">
                <a:latin typeface="Comic Sans MS"/>
                <a:cs typeface="Aharoni"/>
              </a:rPr>
            </a:br>
            <a:br>
              <a:rPr lang="en-US" sz="3600" b="1" i="1" dirty="0">
                <a:latin typeface="Comic Sans MS"/>
                <a:cs typeface="Aharoni"/>
              </a:rPr>
            </a:br>
            <a:endParaRPr lang="en-US" sz="3600">
              <a:latin typeface="Comic Sans MS"/>
              <a:cs typeface="Aharoni"/>
            </a:endParaRPr>
          </a:p>
        </p:txBody>
      </p:sp>
      <p:sp>
        <p:nvSpPr>
          <p:cNvPr id="3" name="Content Placeholder 2">
            <a:extLst>
              <a:ext uri="{FF2B5EF4-FFF2-40B4-BE49-F238E27FC236}">
                <a16:creationId xmlns:a16="http://schemas.microsoft.com/office/drawing/2014/main" id="{9075DE8F-4C75-19CC-8038-37894BE847BD}"/>
              </a:ext>
            </a:extLst>
          </p:cNvPr>
          <p:cNvSpPr>
            <a:spLocks noGrp="1"/>
          </p:cNvSpPr>
          <p:nvPr>
            <p:ph idx="1"/>
          </p:nvPr>
        </p:nvSpPr>
        <p:spPr>
          <a:xfrm>
            <a:off x="506264" y="773097"/>
            <a:ext cx="11182607" cy="5904402"/>
          </a:xfrm>
        </p:spPr>
        <p:txBody>
          <a:bodyPr vert="horz" lIns="91440" tIns="45720" rIns="91440" bIns="45720" rtlCol="0" anchor="t">
            <a:normAutofit/>
          </a:bodyPr>
          <a:lstStyle/>
          <a:p>
            <a:pPr marL="342900" indent="-342900">
              <a:lnSpc>
                <a:spcPct val="95000"/>
              </a:lnSpc>
              <a:spcBef>
                <a:spcPct val="0"/>
              </a:spcBef>
              <a:spcAft>
                <a:spcPct val="0"/>
              </a:spcAft>
              <a:buFont typeface="Arial" panose="020B0504020202020204" pitchFamily="34" charset="0"/>
              <a:buChar char="•"/>
            </a:pPr>
            <a:endParaRPr lang="en-GB" sz="2400" dirty="0">
              <a:latin typeface="Comic Sans MS"/>
            </a:endParaRPr>
          </a:p>
          <a:p>
            <a:pPr>
              <a:lnSpc>
                <a:spcPct val="95000"/>
              </a:lnSpc>
              <a:buFont typeface="Arial" panose="020B0504020202020204" pitchFamily="34" charset="0"/>
              <a:buChar char="•"/>
            </a:pPr>
            <a:endParaRPr lang="en-US" sz="1400"/>
          </a:p>
        </p:txBody>
      </p:sp>
    </p:spTree>
    <p:extLst>
      <p:ext uri="{BB962C8B-B14F-4D97-AF65-F5344CB8AC3E}">
        <p14:creationId xmlns:p14="http://schemas.microsoft.com/office/powerpoint/2010/main" val="24240326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4136905-015B-4510-B514-027CBA846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BC9CBA-D1BF-DE40-58AE-8C20A5F0A1D9}"/>
              </a:ext>
            </a:extLst>
          </p:cNvPr>
          <p:cNvSpPr>
            <a:spLocks noGrp="1"/>
          </p:cNvSpPr>
          <p:nvPr>
            <p:ph type="title"/>
          </p:nvPr>
        </p:nvSpPr>
        <p:spPr>
          <a:xfrm>
            <a:off x="762001" y="1548965"/>
            <a:ext cx="4562308" cy="4090402"/>
          </a:xfrm>
        </p:spPr>
        <p:txBody>
          <a:bodyPr>
            <a:normAutofit fontScale="90000"/>
          </a:bodyPr>
          <a:lstStyle/>
          <a:p>
            <a:r>
              <a:rPr lang="en-GB" sz="2800" dirty="0">
                <a:latin typeface="Comic Sans MS"/>
              </a:rPr>
              <a:t>We look forward to spending this year with your children. They have all settled really well and are working hard already. We are very proud of them all.</a:t>
            </a:r>
            <a:br>
              <a:rPr lang="en-GB" sz="2800" dirty="0">
                <a:latin typeface="Comic Sans MS"/>
              </a:rPr>
            </a:br>
            <a:br>
              <a:rPr lang="en-GB" sz="2800" dirty="0">
                <a:latin typeface="Comic Sans MS"/>
              </a:rPr>
            </a:br>
            <a:r>
              <a:rPr lang="en-GB" sz="2800" dirty="0">
                <a:latin typeface="Comic Sans MS"/>
              </a:rPr>
              <a:t>We are using dojos as our </a:t>
            </a:r>
            <a:r>
              <a:rPr lang="en-GB" sz="2800">
                <a:latin typeface="Comic Sans MS"/>
              </a:rPr>
              <a:t>reward system this year. Please share </a:t>
            </a:r>
            <a:r>
              <a:rPr lang="en-GB" sz="2800" dirty="0">
                <a:latin typeface="Comic Sans MS"/>
              </a:rPr>
              <a:t>your child's achievements at home and give them lots of praise. They are all fantastic! </a:t>
            </a:r>
            <a:br>
              <a:rPr lang="en-GB" sz="2800" dirty="0">
                <a:latin typeface="Comic Sans MS"/>
              </a:rPr>
            </a:br>
            <a:br>
              <a:rPr lang="en-GB" sz="2800" dirty="0">
                <a:latin typeface="Comic Sans MS"/>
              </a:rPr>
            </a:br>
            <a:endParaRPr lang="en-GB" sz="2800" b="1">
              <a:latin typeface="Comic Sans MS"/>
              <a:cs typeface="Aharoni"/>
            </a:endParaRPr>
          </a:p>
        </p:txBody>
      </p:sp>
      <p:pic>
        <p:nvPicPr>
          <p:cNvPr id="4" name="Picture 4" descr="Logo&#10;&#10;Description automatically generated">
            <a:extLst>
              <a:ext uri="{FF2B5EF4-FFF2-40B4-BE49-F238E27FC236}">
                <a16:creationId xmlns:a16="http://schemas.microsoft.com/office/drawing/2014/main" id="{EEE94073-D429-BB97-E1FC-AEA40ECBF761}"/>
              </a:ext>
            </a:extLst>
          </p:cNvPr>
          <p:cNvPicPr>
            <a:picLocks noChangeAspect="1"/>
          </p:cNvPicPr>
          <p:nvPr/>
        </p:nvPicPr>
        <p:blipFill>
          <a:blip r:embed="rId2"/>
          <a:stretch>
            <a:fillRect/>
          </a:stretch>
        </p:blipFill>
        <p:spPr>
          <a:xfrm>
            <a:off x="5401464" y="1633342"/>
            <a:ext cx="6035826" cy="3591315"/>
          </a:xfrm>
          <a:prstGeom prst="rect">
            <a:avLst/>
          </a:prstGeom>
        </p:spPr>
      </p:pic>
    </p:spTree>
    <p:extLst>
      <p:ext uri="{BB962C8B-B14F-4D97-AF65-F5344CB8AC3E}">
        <p14:creationId xmlns:p14="http://schemas.microsoft.com/office/powerpoint/2010/main" val="3919442422"/>
      </p:ext>
    </p:extLst>
  </p:cSld>
  <p:clrMapOvr>
    <a:masterClrMapping/>
  </p:clrMapOvr>
</p:sld>
</file>

<file path=ppt/theme/theme1.xml><?xml version="1.0" encoding="utf-8"?>
<a:theme xmlns:a="http://schemas.openxmlformats.org/drawingml/2006/main" name="PrismaticVTI">
  <a:themeElements>
    <a:clrScheme name="Prismatic">
      <a:dk1>
        <a:sysClr val="windowText" lastClr="000000"/>
      </a:dk1>
      <a:lt1>
        <a:sysClr val="window" lastClr="FFFFFF"/>
      </a:lt1>
      <a:dk2>
        <a:srgbClr val="131523"/>
      </a:dk2>
      <a:lt2>
        <a:srgbClr val="E7E6E6"/>
      </a:lt2>
      <a:accent1>
        <a:srgbClr val="42B3BD"/>
      </a:accent1>
      <a:accent2>
        <a:srgbClr val="51B851"/>
      </a:accent2>
      <a:accent3>
        <a:srgbClr val="B5A603"/>
      </a:accent3>
      <a:accent4>
        <a:srgbClr val="F58505"/>
      </a:accent4>
      <a:accent5>
        <a:srgbClr val="FA2481"/>
      </a:accent5>
      <a:accent6>
        <a:srgbClr val="9CA2AB"/>
      </a:accent6>
      <a:hlink>
        <a:srgbClr val="FA2481"/>
      </a:hlink>
      <a:folHlink>
        <a:srgbClr val="57618E"/>
      </a:folHlink>
    </a:clrScheme>
    <a:fontScheme name="Custom 166">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ismaticVTI" id="{DA44D624-A564-4DE8-8446-0CD5C485C979}" vid="{8B2B1550-B69C-4156-BAEC-B2E559F94BDB}"/>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PrismaticVTI</vt:lpstr>
      <vt:lpstr>Welcome to Willow Class.</vt:lpstr>
      <vt:lpstr>Our staff....</vt:lpstr>
      <vt:lpstr>Daily routine.</vt:lpstr>
      <vt:lpstr>Curriculum</vt:lpstr>
      <vt:lpstr>Trips</vt:lpstr>
      <vt:lpstr>Reading</vt:lpstr>
      <vt:lpstr>PowerPoint Presentation</vt:lpstr>
      <vt:lpstr>Year Two - Phonics into Spelling.</vt:lpstr>
      <vt:lpstr>Handwriting</vt:lpstr>
      <vt:lpstr>Equipment</vt:lpstr>
      <vt:lpstr>Snack</vt:lpstr>
      <vt:lpstr>Homework</vt:lpstr>
      <vt:lpstr>     Voluntary contribution.  Thank you!  </vt:lpstr>
      <vt:lpstr>We look forward to spending this year with your children. They have all settled really well and are working hard already. We are very proud of them all.  We are using dojos as our reward system this year. Please share your child's achievements at home and give them lots of praise. They are all fantastic!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revision>231</cp:revision>
  <dcterms:created xsi:type="dcterms:W3CDTF">2019-10-16T03:03:10Z</dcterms:created>
  <dcterms:modified xsi:type="dcterms:W3CDTF">2025-09-17T15:39:40Z</dcterms:modified>
</cp:coreProperties>
</file>