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av" ContentType="audio/x-wav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32"/>
  </p:notesMasterIdLst>
  <p:handoutMasterIdLst>
    <p:handoutMasterId r:id="rId33"/>
  </p:handoutMasterIdLst>
  <p:sldIdLst>
    <p:sldId id="294" r:id="rId2"/>
    <p:sldId id="258" r:id="rId3"/>
    <p:sldId id="264" r:id="rId4"/>
    <p:sldId id="268" r:id="rId5"/>
    <p:sldId id="269" r:id="rId6"/>
    <p:sldId id="270" r:id="rId7"/>
    <p:sldId id="271" r:id="rId8"/>
    <p:sldId id="272" r:id="rId9"/>
    <p:sldId id="273" r:id="rId10"/>
    <p:sldId id="274" r:id="rId11"/>
    <p:sldId id="275" r:id="rId12"/>
    <p:sldId id="276" r:id="rId13"/>
    <p:sldId id="277" r:id="rId14"/>
    <p:sldId id="278" r:id="rId15"/>
    <p:sldId id="279" r:id="rId16"/>
    <p:sldId id="280" r:id="rId17"/>
    <p:sldId id="281" r:id="rId18"/>
    <p:sldId id="282" r:id="rId19"/>
    <p:sldId id="292" r:id="rId20"/>
    <p:sldId id="283" r:id="rId21"/>
    <p:sldId id="284" r:id="rId22"/>
    <p:sldId id="285" r:id="rId23"/>
    <p:sldId id="286" r:id="rId24"/>
    <p:sldId id="287" r:id="rId25"/>
    <p:sldId id="288" r:id="rId26"/>
    <p:sldId id="289" r:id="rId27"/>
    <p:sldId id="293" r:id="rId28"/>
    <p:sldId id="290" r:id="rId29"/>
    <p:sldId id="291" r:id="rId30"/>
    <p:sldId id="267" r:id="rId31"/>
  </p:sldIdLst>
  <p:sldSz cx="9144000" cy="6858000" type="screen4x3"/>
  <p:notesSz cx="6858000" cy="9144000"/>
  <p:embeddedFontLst>
    <p:embeddedFont>
      <p:font typeface="Twinkl SemiBold" charset="0"/>
      <p:bold r:id="rId34"/>
    </p:embeddedFont>
    <p:embeddedFont>
      <p:font typeface="Calibri" panose="020F0502020204030204" pitchFamily="34" charset="0"/>
      <p:regular r:id="rId35"/>
      <p:bold r:id="rId36"/>
      <p:italic r:id="rId37"/>
      <p:boldItalic r:id="rId38"/>
    </p:embeddedFont>
    <p:embeddedFont>
      <p:font typeface="Twinkl" panose="020B0604020202020204" charset="0"/>
      <p:regular r:id="rId39"/>
      <p:bold r:id="rId40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DE1E5A"/>
    <a:srgbClr val="18A0DB"/>
    <a:srgbClr val="BC0105"/>
    <a:srgbClr val="4DB1E3"/>
    <a:srgbClr val="80C1EB"/>
    <a:srgbClr val="ACDDFC"/>
    <a:srgbClr val="FFFFFF"/>
    <a:srgbClr val="4AA1D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74" d="100"/>
          <a:sy n="74" d="100"/>
        </p:scale>
        <p:origin x="-1248" y="-90"/>
      </p:cViewPr>
      <p:guideLst>
        <p:guide orient="horz" pos="2160"/>
        <p:guide orient="horz" pos="3974"/>
        <p:guide orient="horz" pos="346"/>
        <p:guide orient="horz" pos="482"/>
        <p:guide orient="horz" pos="3838"/>
        <p:guide pos="2880"/>
        <p:guide pos="340"/>
        <p:guide pos="5420"/>
        <p:guide pos="476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font" Target="fonts/font6.fntdata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font" Target="fonts/font1.fntdata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handoutMaster" Target="handoutMasters/handoutMaster1.xml"/><Relationship Id="rId38" Type="http://schemas.openxmlformats.org/officeDocument/2006/relationships/font" Target="fonts/font5.fntdata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font" Target="fonts/font4.fntdata"/><Relationship Id="rId40" Type="http://schemas.openxmlformats.org/officeDocument/2006/relationships/font" Target="fonts/font7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font" Target="fonts/font3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font" Target="fonts/font2.fntdata"/><Relationship Id="rId43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4AA85E14-8FE8-4924-815D-21D05315B5F4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AEBF5362-4E0B-450A-90CF-F0929A4F1DF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81553E92-85DA-4C0C-BDD0-A18DE8518B1E}" type="datetimeFigureOut">
              <a:rPr lang="en-GB"/>
              <a:pPr>
                <a:defRPr/>
              </a:pPr>
              <a:t>23/06/2021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xmlns="" id="{D1AA3AEA-CF25-491B-A1D0-E727FE887665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xmlns="" id="{829C308E-DE52-4A73-B02D-8B74729499E3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D07CC3AA-3F2A-4C5E-B270-CF88F66910C7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83346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xmlns="" id="{3300D0FC-5B2E-47DA-987A-2247BD5DFBCF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xmlns="" id="{84CD8C45-F713-4F49-986B-DC54BE3C67CD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fld id="{0074C3B3-1DA8-417B-ADF9-89955F7A2701}" type="datetimeFigureOut">
              <a:rPr lang="en-GB"/>
              <a:pPr>
                <a:defRPr/>
              </a:pPr>
              <a:t>23/06/2021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xmlns="" id="{D7A8BA5B-9082-4A6A-9712-AFE0D81E05ED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xmlns="" id="{EFF0EDA0-856B-412D-9F0D-B3F63642BB5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xmlns="" id="{7321250C-C531-4953-9C8D-EE94A1C93F3D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xmlns="" id="{98F464AC-D983-401B-9EA3-671E54395FA3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Calibri" panose="020F0502020204030204" pitchFamily="34" charset="0"/>
              </a:defRPr>
            </a:lvl1pPr>
          </a:lstStyle>
          <a:p>
            <a:fld id="{CE70066C-C178-4B1A-BF74-2D2394CA8A88}" type="slidenum">
              <a:rPr lang="en-GB" altLang="en-US"/>
              <a:pPr/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32189860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C30A3230-7744-4E0E-AAC8-75419B18749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50465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>
            <a:extLst>
              <a:ext uri="{FF2B5EF4-FFF2-40B4-BE49-F238E27FC236}">
                <a16:creationId xmlns:a16="http://schemas.microsoft.com/office/drawing/2014/main" xmlns="" id="{90886F97-B438-470D-8210-BD5C332B4726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>
            <a:extLst>
              <a:ext uri="{FF2B5EF4-FFF2-40B4-BE49-F238E27FC236}">
                <a16:creationId xmlns:a16="http://schemas.microsoft.com/office/drawing/2014/main" xmlns="" id="{6F5E8C76-1664-4BF9-A179-E460CBFF19D1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638681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>
            <a:extLst>
              <a:ext uri="{FF2B5EF4-FFF2-40B4-BE49-F238E27FC236}">
                <a16:creationId xmlns:a16="http://schemas.microsoft.com/office/drawing/2014/main" xmlns="" id="{9865881B-2AB4-4C73-A4CE-CEED58ED7A60}"/>
              </a:ext>
            </a:extLst>
          </p:cNvPr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3918303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>
            <a:extLst>
              <a:ext uri="{FF2B5EF4-FFF2-40B4-BE49-F238E27FC236}">
                <a16:creationId xmlns:a16="http://schemas.microsoft.com/office/drawing/2014/main" xmlns="" id="{DFCAC722-732C-4B94-A1A1-8A4598DBA3D1}"/>
              </a:ext>
            </a:extLst>
          </p:cNvPr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>
            <a:extLst>
              <a:ext uri="{FF2B5EF4-FFF2-40B4-BE49-F238E27FC236}">
                <a16:creationId xmlns:a16="http://schemas.microsoft.com/office/drawing/2014/main" xmlns="" id="{862462FD-7E4A-4BF7-90A9-87DA4539D073}"/>
              </a:ext>
            </a:extLst>
          </p:cNvPr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xmlns="" id="{678CC0F0-2856-487A-9D8E-9EDD8E4D21AC}"/>
              </a:ext>
            </a:extLst>
          </p:cNvPr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xmlns="" id="{AD36AEEF-C944-4EEB-875C-C7FBAAF4352D}"/>
              </a:ext>
            </a:extLst>
          </p:cNvPr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>
            <a:extLst>
              <a:ext uri="{FF2B5EF4-FFF2-40B4-BE49-F238E27FC236}">
                <a16:creationId xmlns:a16="http://schemas.microsoft.com/office/drawing/2014/main" xmlns="" id="{A7B0C074-E252-43C5-ABE8-A1194401326F}"/>
              </a:ext>
            </a:extLst>
          </p:cNvPr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125627238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>
            <a:extLst>
              <a:ext uri="{FF2B5EF4-FFF2-40B4-BE49-F238E27FC236}">
                <a16:creationId xmlns:a16="http://schemas.microsoft.com/office/drawing/2014/main" xmlns="" id="{F8BC3AAD-4919-4FED-9BE2-27A2B4E87C3B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49516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>
            <a:extLst>
              <a:ext uri="{FF2B5EF4-FFF2-40B4-BE49-F238E27FC236}">
                <a16:creationId xmlns:a16="http://schemas.microsoft.com/office/drawing/2014/main" xmlns="" id="{80817767-A941-4A28-AD5A-8955673BF5DD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>
            <a:extLst>
              <a:ext uri="{FF2B5EF4-FFF2-40B4-BE49-F238E27FC236}">
                <a16:creationId xmlns:a16="http://schemas.microsoft.com/office/drawing/2014/main" xmlns="" id="{47775F85-0837-431F-8D01-E78B81FFF15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3" r:id="rId1"/>
    <p:sldLayoutId id="2147483754" r:id="rId2"/>
    <p:sldLayoutId id="2147483755" r:id="rId3"/>
    <p:sldLayoutId id="2147483756" r:id="rId4"/>
    <p:sldLayoutId id="2147483757" r:id="rId5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.wav"/><Relationship Id="rId4" Type="http://schemas.openxmlformats.org/officeDocument/2006/relationships/image" Target="../media/image12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.wav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3.wav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4.wav"/><Relationship Id="rId4" Type="http://schemas.openxmlformats.org/officeDocument/2006/relationships/image" Target="../media/image1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5.wav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6.wav"/><Relationship Id="rId4" Type="http://schemas.openxmlformats.org/officeDocument/2006/relationships/image" Target="../media/image1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7.wav"/><Relationship Id="rId4" Type="http://schemas.openxmlformats.org/officeDocument/2006/relationships/image" Target="../media/image18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8.wav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9.wav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0.wav"/><Relationship Id="rId4" Type="http://schemas.openxmlformats.org/officeDocument/2006/relationships/image" Target="../media/image21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1.wav"/><Relationship Id="rId4" Type="http://schemas.openxmlformats.org/officeDocument/2006/relationships/image" Target="../media/image22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2.wav"/><Relationship Id="rId4" Type="http://schemas.openxmlformats.org/officeDocument/2006/relationships/image" Target="../media/image23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3.wav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4.wav"/><Relationship Id="rId4" Type="http://schemas.openxmlformats.org/officeDocument/2006/relationships/image" Target="../media/image2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5.wav"/><Relationship Id="rId4" Type="http://schemas.openxmlformats.org/officeDocument/2006/relationships/image" Target="../media/image11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6.wav"/><Relationship Id="rId4" Type="http://schemas.openxmlformats.org/officeDocument/2006/relationships/image" Target="../media/image11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7.wav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8.wav"/><Relationship Id="rId4" Type="http://schemas.openxmlformats.org/officeDocument/2006/relationships/image" Target="../media/image1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19.wav"/><Relationship Id="rId4" Type="http://schemas.openxmlformats.org/officeDocument/2006/relationships/image" Target="../media/image30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0.wav"/><Relationship Id="rId4" Type="http://schemas.openxmlformats.org/officeDocument/2006/relationships/image" Target="../media/image31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1.wav"/><Relationship Id="rId4" Type="http://schemas.openxmlformats.org/officeDocument/2006/relationships/image" Target="../media/image11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2.wav"/><Relationship Id="rId4" Type="http://schemas.openxmlformats.org/officeDocument/2006/relationships/image" Target="../media/image33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3.wav"/><Relationship Id="rId4" Type="http://schemas.openxmlformats.org/officeDocument/2006/relationships/image" Target="../media/image34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4.wav"/><Relationship Id="rId4" Type="http://schemas.openxmlformats.org/officeDocument/2006/relationships/image" Target="../media/image3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1.wav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5.wav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slideLayout" Target="../slideLayouts/slideLayout3.xml"/><Relationship Id="rId1" Type="http://schemas.openxmlformats.org/officeDocument/2006/relationships/audio" Target="../media/audio26.wav"/><Relationship Id="rId4" Type="http://schemas.openxmlformats.org/officeDocument/2006/relationships/image" Target="../media/image38.pn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2">
            <a:extLst>
              <a:ext uri="{FF2B5EF4-FFF2-40B4-BE49-F238E27FC236}">
                <a16:creationId xmlns:a16="http://schemas.microsoft.com/office/drawing/2014/main" xmlns="" id="{8831937D-6794-4158-8ADA-01F2CAA33B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608013"/>
            <a:ext cx="8220075" cy="652462"/>
          </a:xfrm>
        </p:spPr>
        <p:txBody>
          <a:bodyPr/>
          <a:lstStyle/>
          <a:p>
            <a:pPr algn="ctr"/>
            <a:r>
              <a:rPr lang="en-GB" altLang="en-US" sz="2800">
                <a:solidFill>
                  <a:schemeClr val="accent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Guidance for Video/Audio in PowerPoints</a:t>
            </a:r>
          </a:p>
        </p:txBody>
      </p:sp>
      <p:pic>
        <p:nvPicPr>
          <p:cNvPr id="9219" name="Picture 1">
            <a:extLst>
              <a:ext uri="{FF2B5EF4-FFF2-40B4-BE49-F238E27FC236}">
                <a16:creationId xmlns:a16="http://schemas.microsoft.com/office/drawing/2014/main" xmlns="" id="{B8BFF135-B985-4403-A5F5-B7277E608D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311" t="18852" r="58228" b="54654"/>
          <a:stretch>
            <a:fillRect/>
          </a:stretch>
        </p:blipFill>
        <p:spPr bwMode="auto">
          <a:xfrm>
            <a:off x="787400" y="2568575"/>
            <a:ext cx="1717675" cy="1150938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0" name="Picture 4">
            <a:extLst>
              <a:ext uri="{FF2B5EF4-FFF2-40B4-BE49-F238E27FC236}">
                <a16:creationId xmlns:a16="http://schemas.microsoft.com/office/drawing/2014/main" xmlns="" id="{09177859-6590-4309-B02B-7C2D2BF8F52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067" t="26003" r="44786" b="11296"/>
          <a:stretch>
            <a:fillRect/>
          </a:stretch>
        </p:blipFill>
        <p:spPr bwMode="auto">
          <a:xfrm>
            <a:off x="787400" y="3811588"/>
            <a:ext cx="1717675" cy="185737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21" name="Picture 5">
            <a:extLst>
              <a:ext uri="{FF2B5EF4-FFF2-40B4-BE49-F238E27FC236}">
                <a16:creationId xmlns:a16="http://schemas.microsoft.com/office/drawing/2014/main" xmlns="" id="{1038E610-7EB7-48C5-8E97-13C1A8AE057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085" t="17912" r="52493" b="25307"/>
          <a:stretch>
            <a:fillRect/>
          </a:stretch>
        </p:blipFill>
        <p:spPr bwMode="auto">
          <a:xfrm>
            <a:off x="3454400" y="2560638"/>
            <a:ext cx="1703388" cy="2003425"/>
          </a:xfrm>
          <a:prstGeom prst="rect">
            <a:avLst/>
          </a:prstGeom>
          <a:noFill/>
          <a:ln w="9525">
            <a:solidFill>
              <a:srgbClr val="0076B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xmlns="" id="{EE675E28-4205-46DD-83E0-BFB5F4F53F65}"/>
              </a:ext>
            </a:extLst>
          </p:cNvPr>
          <p:cNvSpPr/>
          <p:nvPr/>
        </p:nvSpPr>
        <p:spPr>
          <a:xfrm>
            <a:off x="787400" y="1370013"/>
            <a:ext cx="1717675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1. Open the folder and copy all the files.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xmlns="" id="{8A73E00B-BF8A-44C0-884E-959B07A13535}"/>
              </a:ext>
            </a:extLst>
          </p:cNvPr>
          <p:cNvSpPr/>
          <p:nvPr/>
        </p:nvSpPr>
        <p:spPr>
          <a:xfrm>
            <a:off x="3438525" y="1370013"/>
            <a:ext cx="1719263" cy="1116012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2. Paste the copied files into a new folder.</a:t>
            </a:r>
          </a:p>
        </p:txBody>
      </p:sp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xmlns="" id="{2042CE60-726A-4B6D-9646-BA47746E8CB3}"/>
              </a:ext>
            </a:extLst>
          </p:cNvPr>
          <p:cNvCxnSpPr/>
          <p:nvPr/>
        </p:nvCxnSpPr>
        <p:spPr>
          <a:xfrm>
            <a:off x="5305425" y="1898650"/>
            <a:ext cx="617538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xmlns="" id="{674B43B9-A088-473D-8B47-DBAD4CC6EC84}"/>
              </a:ext>
            </a:extLst>
          </p:cNvPr>
          <p:cNvCxnSpPr/>
          <p:nvPr/>
        </p:nvCxnSpPr>
        <p:spPr>
          <a:xfrm>
            <a:off x="2606675" y="1898650"/>
            <a:ext cx="615950" cy="0"/>
          </a:xfrm>
          <a:prstGeom prst="straightConnector1">
            <a:avLst/>
          </a:prstGeom>
          <a:ln w="38100"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226" name="Title 2">
            <a:extLst>
              <a:ext uri="{FF2B5EF4-FFF2-40B4-BE49-F238E27FC236}">
                <a16:creationId xmlns:a16="http://schemas.microsoft.com/office/drawing/2014/main" xmlns="" id="{74424C5D-B586-499B-BD8C-8E576599ABE0}"/>
              </a:ext>
            </a:extLst>
          </p:cNvPr>
          <p:cNvSpPr>
            <a:spLocks/>
          </p:cNvSpPr>
          <p:nvPr/>
        </p:nvSpPr>
        <p:spPr bwMode="auto">
          <a:xfrm>
            <a:off x="457200" y="6283325"/>
            <a:ext cx="8220075" cy="715963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252000" tIns="252000" rIns="252000" bIns="252000" anchor="ctr" anchorCtr="1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1000">
                <a:solidFill>
                  <a:schemeClr val="bg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You may wish to delete this slide before beginning the presentation.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xmlns="" id="{75EEDC12-49E7-4D7A-B0F4-6828C374A376}"/>
              </a:ext>
            </a:extLst>
          </p:cNvPr>
          <p:cNvSpPr/>
          <p:nvPr/>
        </p:nvSpPr>
        <p:spPr>
          <a:xfrm>
            <a:off x="6107113" y="1370013"/>
            <a:ext cx="2195512" cy="1379537"/>
          </a:xfrm>
          <a:prstGeom prst="rect">
            <a:avLst/>
          </a:prstGeom>
          <a:solidFill>
            <a:srgbClr val="ACDD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GB" sz="12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3. Open the PowerPoint file, enable editing and enter presentation mode (start the slide show). </a:t>
            </a:r>
          </a:p>
        </p:txBody>
      </p:sp>
      <p:grpSp>
        <p:nvGrpSpPr>
          <p:cNvPr id="9228" name="Group 17">
            <a:extLst>
              <a:ext uri="{FF2B5EF4-FFF2-40B4-BE49-F238E27FC236}">
                <a16:creationId xmlns:a16="http://schemas.microsoft.com/office/drawing/2014/main" xmlns="" id="{A3BF8719-EF26-4A86-BFCF-EB0F388934DE}"/>
              </a:ext>
            </a:extLst>
          </p:cNvPr>
          <p:cNvGrpSpPr>
            <a:grpSpLocks/>
          </p:cNvGrpSpPr>
          <p:nvPr/>
        </p:nvGrpSpPr>
        <p:grpSpPr bwMode="auto">
          <a:xfrm>
            <a:off x="5730875" y="3889375"/>
            <a:ext cx="2571750" cy="1601788"/>
            <a:chOff x="5758342" y="3336983"/>
            <a:chExt cx="2571925" cy="1601754"/>
          </a:xfrm>
        </p:grpSpPr>
        <p:cxnSp>
          <p:nvCxnSpPr>
            <p:cNvPr id="28" name="Straight Arrow Connector 27">
              <a:extLst>
                <a:ext uri="{FF2B5EF4-FFF2-40B4-BE49-F238E27FC236}">
                  <a16:creationId xmlns:a16="http://schemas.microsoft.com/office/drawing/2014/main" xmlns="" id="{25B2559A-B989-473F-9173-5B3634F604CA}"/>
                </a:ext>
              </a:extLst>
            </p:cNvPr>
            <p:cNvCxnSpPr/>
            <p:nvPr/>
          </p:nvCxnSpPr>
          <p:spPr>
            <a:xfrm>
              <a:off x="5758342" y="3494143"/>
              <a:ext cx="328635" cy="0"/>
            </a:xfrm>
            <a:prstGeom prst="straightConnector1">
              <a:avLst/>
            </a:prstGeom>
            <a:ln w="38100">
              <a:solidFill>
                <a:srgbClr val="DE1E5A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pic>
          <p:nvPicPr>
            <p:cNvPr id="9235" name="Picture 29">
              <a:extLst>
                <a:ext uri="{FF2B5EF4-FFF2-40B4-BE49-F238E27FC236}">
                  <a16:creationId xmlns:a16="http://schemas.microsoft.com/office/drawing/2014/main" xmlns="" id="{A9D1A797-B1F5-4316-B9F0-95F30BF1D20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5628"/>
            <a:stretch>
              <a:fillRect/>
            </a:stretch>
          </p:blipFill>
          <p:spPr bwMode="auto">
            <a:xfrm>
              <a:off x="6164808" y="3336983"/>
              <a:ext cx="2165459" cy="1601754"/>
            </a:xfrm>
            <a:prstGeom prst="rect">
              <a:avLst/>
            </a:prstGeom>
            <a:noFill/>
            <a:ln w="9525">
              <a:solidFill>
                <a:srgbClr val="0070C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9229" name="Group 20">
            <a:extLst>
              <a:ext uri="{FF2B5EF4-FFF2-40B4-BE49-F238E27FC236}">
                <a16:creationId xmlns:a16="http://schemas.microsoft.com/office/drawing/2014/main" xmlns="" id="{7F23832C-91B9-40B2-90A3-11AACE7720B9}"/>
              </a:ext>
            </a:extLst>
          </p:cNvPr>
          <p:cNvGrpSpPr>
            <a:grpSpLocks/>
          </p:cNvGrpSpPr>
          <p:nvPr/>
        </p:nvGrpSpPr>
        <p:grpSpPr bwMode="auto">
          <a:xfrm>
            <a:off x="6137275" y="3157538"/>
            <a:ext cx="2165350" cy="647700"/>
            <a:chOff x="6164808" y="2589878"/>
            <a:chExt cx="2165459" cy="647296"/>
          </a:xfrm>
        </p:grpSpPr>
        <p:pic>
          <p:nvPicPr>
            <p:cNvPr id="9232" name="Picture 22">
              <a:extLst>
                <a:ext uri="{FF2B5EF4-FFF2-40B4-BE49-F238E27FC236}">
                  <a16:creationId xmlns:a16="http://schemas.microsoft.com/office/drawing/2014/main" xmlns="" id="{640D5508-47F2-491F-8E26-6C521CB8E6FE}"/>
                </a:ext>
              </a:extLst>
            </p:cNvPr>
            <p:cNvPicPr>
              <a:picLocks noChangeAspect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60687"/>
            <a:stretch>
              <a:fillRect/>
            </a:stretch>
          </p:blipFill>
          <p:spPr bwMode="auto">
            <a:xfrm>
              <a:off x="6164808" y="2589878"/>
              <a:ext cx="2165459" cy="647296"/>
            </a:xfrm>
            <a:prstGeom prst="rect">
              <a:avLst/>
            </a:prstGeom>
            <a:noFill/>
            <a:ln w="9525">
              <a:solidFill>
                <a:srgbClr val="0076B0"/>
              </a:solidFill>
              <a:miter lim="800000"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cxnSp>
          <p:nvCxnSpPr>
            <p:cNvPr id="26" name="Straight Arrow Connector 25">
              <a:extLst>
                <a:ext uri="{FF2B5EF4-FFF2-40B4-BE49-F238E27FC236}">
                  <a16:creationId xmlns:a16="http://schemas.microsoft.com/office/drawing/2014/main" xmlns="" id="{75BB3BCC-C3E7-4D00-8093-767D7AD4DD70}"/>
                </a:ext>
              </a:extLst>
            </p:cNvPr>
            <p:cNvCxnSpPr/>
            <p:nvPr/>
          </p:nvCxnSpPr>
          <p:spPr>
            <a:xfrm flipH="1">
              <a:off x="7934960" y="2748529"/>
              <a:ext cx="79379" cy="287158"/>
            </a:xfrm>
            <a:prstGeom prst="straightConnector1">
              <a:avLst/>
            </a:prstGeom>
            <a:ln w="38100"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9230" name="Picture 21">
            <a:extLst>
              <a:ext uri="{FF2B5EF4-FFF2-40B4-BE49-F238E27FC236}">
                <a16:creationId xmlns:a16="http://schemas.microsoft.com/office/drawing/2014/main" xmlns="" id="{067842B6-F4A1-4320-92CC-96EF101E2032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7275" y="2833688"/>
            <a:ext cx="2165350" cy="225425"/>
          </a:xfrm>
          <a:prstGeom prst="rect">
            <a:avLst/>
          </a:prstGeom>
          <a:noFill/>
          <a:ln w="9525">
            <a:solidFill>
              <a:srgbClr val="0070C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xmlns="" id="{68D548EB-568F-4C74-88EC-FE56673FB35A}"/>
              </a:ext>
            </a:extLst>
          </p:cNvPr>
          <p:cNvSpPr/>
          <p:nvPr/>
        </p:nvSpPr>
        <p:spPr>
          <a:xfrm>
            <a:off x="1431925" y="6019800"/>
            <a:ext cx="6126163" cy="295275"/>
          </a:xfrm>
          <a:prstGeom prst="rect">
            <a:avLst/>
          </a:prstGeom>
          <a:solidFill>
            <a:srgbClr val="ACDDFC"/>
          </a:solidFill>
          <a:ln>
            <a:solidFill>
              <a:srgbClr val="E3419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100" dirty="0">
                <a:solidFill>
                  <a:schemeClr val="tx1"/>
                </a:solidFill>
                <a:latin typeface="Arial" panose="020B0604020202020204" pitchFamily="34" charset="0"/>
                <a:ea typeface="Tuffy" panose="020B0603060100000000" pitchFamily="34" charset="0"/>
                <a:cs typeface="Arial" panose="020B0604020202020204" pitchFamily="34" charset="0"/>
              </a:rPr>
              <a:t>Please note the embedded audio may not be compatible with early versions of PowerPoint.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J">
            <a:hlinkClick r:id="" action="ppaction://media"/>
            <a:extLst>
              <a:ext uri="{FF2B5EF4-FFF2-40B4-BE49-F238E27FC236}">
                <a16:creationId xmlns:a16="http://schemas.microsoft.com/office/drawing/2014/main" xmlns="" id="{58FDFE15-03C5-49BA-972F-8B770F213B09}"/>
              </a:ext>
            </a:extLst>
          </p:cNvPr>
          <p:cNvPicPr>
            <a:picLocks noRot="1" noChangeAspect="1"/>
          </p:cNvPicPr>
          <p:nvPr>
            <a:wavAudioFile r:embed="rId1" name="J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90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ounded Rectangle 4">
            <a:extLst>
              <a:ext uri="{FF2B5EF4-FFF2-40B4-BE49-F238E27FC236}">
                <a16:creationId xmlns:a16="http://schemas.microsoft.com/office/drawing/2014/main" xmlns="" id="{C1035655-6059-467C-B94E-B607006BEBD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0244" name="TextBox 1">
            <a:extLst>
              <a:ext uri="{FF2B5EF4-FFF2-40B4-BE49-F238E27FC236}">
                <a16:creationId xmlns:a16="http://schemas.microsoft.com/office/drawing/2014/main" xmlns="" id="{AAF92168-C044-41D0-AF20-9B8F50A7B1A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331913" y="71120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j</a:t>
            </a:r>
          </a:p>
        </p:txBody>
      </p:sp>
      <p:pic>
        <p:nvPicPr>
          <p:cNvPr id="10245" name="Picture 4">
            <a:extLst>
              <a:ext uri="{FF2B5EF4-FFF2-40B4-BE49-F238E27FC236}">
                <a16:creationId xmlns:a16="http://schemas.microsoft.com/office/drawing/2014/main" xmlns="" id="{BDA732C8-537C-4081-B48E-3A869B68CDD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1088" y="2139950"/>
            <a:ext cx="2784475" cy="243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1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V">
            <a:hlinkClick r:id="" action="ppaction://media"/>
            <a:extLst>
              <a:ext uri="{FF2B5EF4-FFF2-40B4-BE49-F238E27FC236}">
                <a16:creationId xmlns:a16="http://schemas.microsoft.com/office/drawing/2014/main" xmlns="" id="{543B733D-4F83-4245-87C0-FFB778E451BD}"/>
              </a:ext>
            </a:extLst>
          </p:cNvPr>
          <p:cNvPicPr>
            <a:picLocks noRot="1" noChangeAspect="1"/>
          </p:cNvPicPr>
          <p:nvPr>
            <a:wavAudioFile r:embed="rId1" name="V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74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Play Sound">
            <a:extLst>
              <a:ext uri="{FF2B5EF4-FFF2-40B4-BE49-F238E27FC236}">
                <a16:creationId xmlns:a16="http://schemas.microsoft.com/office/drawing/2014/main" xmlns="" id="{4D235EA4-091F-489D-9C57-E488A15E90F7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1268" name="TextBox 1">
            <a:extLst>
              <a:ext uri="{FF2B5EF4-FFF2-40B4-BE49-F238E27FC236}">
                <a16:creationId xmlns:a16="http://schemas.microsoft.com/office/drawing/2014/main" xmlns="" id="{2D11461C-20FD-4D59-9FE8-00AD815830E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v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xmlns="" id="{452581A2-2B14-44DD-830E-01FB0FC737C8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7" r="18899"/>
          <a:stretch/>
        </p:blipFill>
        <p:spPr>
          <a:xfrm>
            <a:off x="4446343" y="1597029"/>
            <a:ext cx="3498032" cy="3469921"/>
          </a:xfrm>
          <a:prstGeom prst="ellipse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extBox 1">
            <a:extLst>
              <a:ext uri="{FF2B5EF4-FFF2-40B4-BE49-F238E27FC236}">
                <a16:creationId xmlns:a16="http://schemas.microsoft.com/office/drawing/2014/main" xmlns="" id="{562654ED-DCEE-442B-8FA3-9340FFED3BA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14425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w</a:t>
            </a:r>
          </a:p>
        </p:txBody>
      </p:sp>
      <p:pic>
        <p:nvPicPr>
          <p:cNvPr id="12291" name="Picture 4">
            <a:extLst>
              <a:ext uri="{FF2B5EF4-FFF2-40B4-BE49-F238E27FC236}">
                <a16:creationId xmlns:a16="http://schemas.microsoft.com/office/drawing/2014/main" xmlns="" id="{C49E120E-BA22-4AD4-9B69-865802E910D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59400" y="1325563"/>
            <a:ext cx="2314575" cy="393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W (WH)">
            <a:hlinkClick r:id="" action="ppaction://media"/>
            <a:extLst>
              <a:ext uri="{FF2B5EF4-FFF2-40B4-BE49-F238E27FC236}">
                <a16:creationId xmlns:a16="http://schemas.microsoft.com/office/drawing/2014/main" xmlns="" id="{C2647309-3A42-4902-989C-C5A50421C8F5}"/>
              </a:ext>
            </a:extLst>
          </p:cNvPr>
          <p:cNvPicPr>
            <a:picLocks noRot="1" noChangeAspect="1"/>
          </p:cNvPicPr>
          <p:nvPr>
            <a:wavAudioFile r:embed="rId1" name="W (WH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5AEF636A-9439-430E-A880-F3478A43A58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X">
            <a:hlinkClick r:id="" action="ppaction://media"/>
            <a:extLst>
              <a:ext uri="{FF2B5EF4-FFF2-40B4-BE49-F238E27FC236}">
                <a16:creationId xmlns:a16="http://schemas.microsoft.com/office/drawing/2014/main" xmlns="" id="{57EF6D26-51BD-4442-8798-C52DDBD63BF7}"/>
              </a:ext>
            </a:extLst>
          </p:cNvPr>
          <p:cNvPicPr>
            <a:picLocks noRot="1" noChangeAspect="1"/>
          </p:cNvPicPr>
          <p:nvPr>
            <a:wavAudioFile r:embed="rId1" name="X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060CB850-6B9E-4773-9756-C67CE48CD089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3316" name="TextBox 1">
            <a:extLst>
              <a:ext uri="{FF2B5EF4-FFF2-40B4-BE49-F238E27FC236}">
                <a16:creationId xmlns:a16="http://schemas.microsoft.com/office/drawing/2014/main" xmlns="" id="{3A1C9F21-98C1-4D88-B8B5-5EFE1EA5A1A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08025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x</a:t>
            </a:r>
          </a:p>
        </p:txBody>
      </p:sp>
      <p:pic>
        <p:nvPicPr>
          <p:cNvPr id="13317" name="Picture 4">
            <a:extLst>
              <a:ext uri="{FF2B5EF4-FFF2-40B4-BE49-F238E27FC236}">
                <a16:creationId xmlns:a16="http://schemas.microsoft.com/office/drawing/2014/main" xmlns="" id="{9F971185-9582-41FB-9A64-CEED34F44ABF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2875" y="1504950"/>
            <a:ext cx="4687888" cy="331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extBox 1">
            <a:extLst>
              <a:ext uri="{FF2B5EF4-FFF2-40B4-BE49-F238E27FC236}">
                <a16:creationId xmlns:a16="http://schemas.microsoft.com/office/drawing/2014/main" xmlns="" id="{905754BF-5707-407F-9CAB-01841D021B7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333375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y</a:t>
            </a:r>
          </a:p>
        </p:txBody>
      </p:sp>
      <p:pic>
        <p:nvPicPr>
          <p:cNvPr id="14339" name="Picture 2">
            <a:extLst>
              <a:ext uri="{FF2B5EF4-FFF2-40B4-BE49-F238E27FC236}">
                <a16:creationId xmlns:a16="http://schemas.microsoft.com/office/drawing/2014/main" xmlns="" id="{D3A79751-CFAF-4D0C-9946-5ABF6991A47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8850" y="1773238"/>
            <a:ext cx="2684463" cy="3644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Y">
            <a:hlinkClick r:id="" action="ppaction://media"/>
            <a:extLst>
              <a:ext uri="{FF2B5EF4-FFF2-40B4-BE49-F238E27FC236}">
                <a16:creationId xmlns:a16="http://schemas.microsoft.com/office/drawing/2014/main" xmlns="" id="{041FEF8F-F844-481C-A677-6EDA8C8CD074}"/>
              </a:ext>
            </a:extLst>
          </p:cNvPr>
          <p:cNvPicPr>
            <a:picLocks noRot="1" noChangeAspect="1"/>
          </p:cNvPicPr>
          <p:nvPr>
            <a:wavAudioFile r:embed="rId1" name="Y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DCEF8F0E-3BB5-4CAE-B14A-F6A694A38FD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">
            <a:hlinkClick r:id="" action="ppaction://media"/>
            <a:extLst>
              <a:ext uri="{FF2B5EF4-FFF2-40B4-BE49-F238E27FC236}">
                <a16:creationId xmlns:a16="http://schemas.microsoft.com/office/drawing/2014/main" xmlns="" id="{04B7F08D-9676-4BB9-8288-F24FD72E2DB9}"/>
              </a:ext>
            </a:extLst>
          </p:cNvPr>
          <p:cNvPicPr>
            <a:picLocks noRot="1" noChangeAspect="1"/>
          </p:cNvPicPr>
          <p:nvPr>
            <a:wavAudioFile r:embed="rId1" name="Z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Play Sound">
            <a:extLst>
              <a:ext uri="{FF2B5EF4-FFF2-40B4-BE49-F238E27FC236}">
                <a16:creationId xmlns:a16="http://schemas.microsoft.com/office/drawing/2014/main" xmlns="" id="{41485997-DFEE-45A9-9A0F-4FA0F118CB1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  <p:sp>
        <p:nvSpPr>
          <p:cNvPr id="15364" name="TextBox 1">
            <a:extLst>
              <a:ext uri="{FF2B5EF4-FFF2-40B4-BE49-F238E27FC236}">
                <a16:creationId xmlns:a16="http://schemas.microsoft.com/office/drawing/2014/main" xmlns="" id="{350A4221-F770-4F36-9AA3-A0075A7DD8C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z</a:t>
            </a:r>
          </a:p>
        </p:txBody>
      </p:sp>
      <p:pic>
        <p:nvPicPr>
          <p:cNvPr id="15365" name="Picture 2">
            <a:extLst>
              <a:ext uri="{FF2B5EF4-FFF2-40B4-BE49-F238E27FC236}">
                <a16:creationId xmlns:a16="http://schemas.microsoft.com/office/drawing/2014/main" xmlns="" id="{93C8F3C4-5177-45AE-A680-C6BCC7F8632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35375" y="1989138"/>
            <a:ext cx="4284663" cy="287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ZZ">
            <a:hlinkClick r:id="" action="ppaction://media"/>
            <a:extLst>
              <a:ext uri="{FF2B5EF4-FFF2-40B4-BE49-F238E27FC236}">
                <a16:creationId xmlns:a16="http://schemas.microsoft.com/office/drawing/2014/main" xmlns="" id="{5B24E696-2BB9-47FA-8E79-5B0AAF632447}"/>
              </a:ext>
            </a:extLst>
          </p:cNvPr>
          <p:cNvPicPr>
            <a:picLocks noRot="1" noChangeAspect="1"/>
          </p:cNvPicPr>
          <p:nvPr>
            <a:wavAudioFile r:embed="rId1" name="ZZ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8438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87" name="TextBox 1">
            <a:extLst>
              <a:ext uri="{FF2B5EF4-FFF2-40B4-BE49-F238E27FC236}">
                <a16:creationId xmlns:a16="http://schemas.microsoft.com/office/drawing/2014/main" xmlns="" id="{F400B0C6-7441-451E-9EBB-F6F44043D7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042988" y="908050"/>
            <a:ext cx="3889375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zz</a:t>
            </a:r>
          </a:p>
        </p:txBody>
      </p:sp>
      <p:pic>
        <p:nvPicPr>
          <p:cNvPr id="16388" name="Picture 5">
            <a:extLst>
              <a:ext uri="{FF2B5EF4-FFF2-40B4-BE49-F238E27FC236}">
                <a16:creationId xmlns:a16="http://schemas.microsoft.com/office/drawing/2014/main" xmlns="" id="{22020DE2-5985-4ADB-82E6-53F96BF95B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26063" y="765175"/>
            <a:ext cx="2474912" cy="5524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8F82A547-9F83-4E57-89BB-B7AA7032EAB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extBox 1">
            <a:extLst>
              <a:ext uri="{FF2B5EF4-FFF2-40B4-BE49-F238E27FC236}">
                <a16:creationId xmlns:a16="http://schemas.microsoft.com/office/drawing/2014/main" xmlns="" id="{F020AF39-819D-4D89-9C8D-11748241D55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908050"/>
            <a:ext cx="4608513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qu</a:t>
            </a:r>
          </a:p>
        </p:txBody>
      </p:sp>
      <p:pic>
        <p:nvPicPr>
          <p:cNvPr id="17411" name="Picture 2">
            <a:extLst>
              <a:ext uri="{FF2B5EF4-FFF2-40B4-BE49-F238E27FC236}">
                <a16:creationId xmlns:a16="http://schemas.microsoft.com/office/drawing/2014/main" xmlns="" id="{0F78D45F-43DA-4612-9C96-731100DF765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1731963"/>
            <a:ext cx="2976562" cy="378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Q (QU)">
            <a:hlinkClick r:id="" action="ppaction://media"/>
            <a:extLst>
              <a:ext uri="{FF2B5EF4-FFF2-40B4-BE49-F238E27FC236}">
                <a16:creationId xmlns:a16="http://schemas.microsoft.com/office/drawing/2014/main" xmlns="" id="{682BBE77-A249-44FE-BE3D-AD478F9F4EB1}"/>
              </a:ext>
            </a:extLst>
          </p:cNvPr>
          <p:cNvPicPr>
            <a:picLocks noRot="1" noChangeAspect="1"/>
          </p:cNvPicPr>
          <p:nvPr>
            <a:wavAudioFile r:embed="rId1" name="Q (QU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48313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BF6E2166-08AE-4EB3-AA63-A0689E07879D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CH">
            <a:hlinkClick r:id="" action="ppaction://media"/>
            <a:extLst>
              <a:ext uri="{FF2B5EF4-FFF2-40B4-BE49-F238E27FC236}">
                <a16:creationId xmlns:a16="http://schemas.microsoft.com/office/drawing/2014/main" xmlns="" id="{F4CB9583-5ACA-4EF7-BE17-E0475BD5FC13}"/>
              </a:ext>
            </a:extLst>
          </p:cNvPr>
          <p:cNvPicPr>
            <a:picLocks noRot="1" noChangeAspect="1"/>
          </p:cNvPicPr>
          <p:nvPr>
            <a:wavAudioFile r:embed="rId1" name="C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17650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5" name="TextBox 1">
            <a:extLst>
              <a:ext uri="{FF2B5EF4-FFF2-40B4-BE49-F238E27FC236}">
                <a16:creationId xmlns:a16="http://schemas.microsoft.com/office/drawing/2014/main" xmlns="" id="{FF4AAFBA-7A2E-42CD-A838-34BB90C64D2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1173163"/>
            <a:ext cx="4608513" cy="4511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ch</a:t>
            </a:r>
          </a:p>
        </p:txBody>
      </p:sp>
      <p:pic>
        <p:nvPicPr>
          <p:cNvPr id="18436" name="Picture 4">
            <a:extLst>
              <a:ext uri="{FF2B5EF4-FFF2-40B4-BE49-F238E27FC236}">
                <a16:creationId xmlns:a16="http://schemas.microsoft.com/office/drawing/2014/main" xmlns="" id="{E5BB3A22-645F-42A1-910C-39EFC718FD64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25913" y="1266825"/>
            <a:ext cx="4244975" cy="4324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FBA8D3E6-9B2D-47EE-8C49-B2E06ECF91F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67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SH">
            <a:hlinkClick r:id="" action="ppaction://media"/>
            <a:extLst>
              <a:ext uri="{FF2B5EF4-FFF2-40B4-BE49-F238E27FC236}">
                <a16:creationId xmlns:a16="http://schemas.microsoft.com/office/drawing/2014/main" xmlns="" id="{6DC838E2-7FBD-4A7B-A8C0-9516D5E43C62}"/>
              </a:ext>
            </a:extLst>
          </p:cNvPr>
          <p:cNvPicPr>
            <a:picLocks noRot="1" noChangeAspect="1"/>
          </p:cNvPicPr>
          <p:nvPr>
            <a:wavAudioFile r:embed="rId1" name="S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59" name="TextBox 1">
            <a:extLst>
              <a:ext uri="{FF2B5EF4-FFF2-40B4-BE49-F238E27FC236}">
                <a16:creationId xmlns:a16="http://schemas.microsoft.com/office/drawing/2014/main" xmlns="" id="{A485206D-D232-49FA-9D39-85BD4BCD9B9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90538" y="1050925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sh</a:t>
            </a:r>
          </a:p>
        </p:txBody>
      </p:sp>
      <p:pic>
        <p:nvPicPr>
          <p:cNvPr id="19460" name="Picture 3">
            <a:extLst>
              <a:ext uri="{FF2B5EF4-FFF2-40B4-BE49-F238E27FC236}">
                <a16:creationId xmlns:a16="http://schemas.microsoft.com/office/drawing/2014/main" xmlns="" id="{D5971F79-4AA0-463A-B1EB-85784EB82C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2466975"/>
            <a:ext cx="3157537" cy="1924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D530F02C-4309-40CC-AEA4-CBFA84E59F90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H">
            <a:hlinkClick r:id="" action="ppaction://media"/>
            <a:extLst>
              <a:ext uri="{FF2B5EF4-FFF2-40B4-BE49-F238E27FC236}">
                <a16:creationId xmlns:a16="http://schemas.microsoft.com/office/drawing/2014/main" xmlns="" id="{36255E9D-C5D4-4FDB-B8FE-18FBB305E24D}"/>
              </a:ext>
            </a:extLst>
          </p:cNvPr>
          <p:cNvPicPr>
            <a:picLocks noRot="1" noChangeAspect="1"/>
          </p:cNvPicPr>
          <p:nvPr>
            <a:wavAudioFile r:embed="rId1" name="TH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3" name="TextBox 1">
            <a:extLst>
              <a:ext uri="{FF2B5EF4-FFF2-40B4-BE49-F238E27FC236}">
                <a16:creationId xmlns:a16="http://schemas.microsoft.com/office/drawing/2014/main" xmlns="" id="{B3E00334-70FF-438C-8938-7384B3AA6BF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105410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th</a:t>
            </a:r>
          </a:p>
        </p:txBody>
      </p:sp>
      <p:pic>
        <p:nvPicPr>
          <p:cNvPr id="20484" name="Picture 3">
            <a:extLst>
              <a:ext uri="{FF2B5EF4-FFF2-40B4-BE49-F238E27FC236}">
                <a16:creationId xmlns:a16="http://schemas.microsoft.com/office/drawing/2014/main" xmlns="" id="{1FC12B4E-9FF7-4CB2-93B6-ECEC11F1F73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9338" y="1125538"/>
            <a:ext cx="3105150" cy="406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B6EFC03F-B0A3-458C-87C7-9A0A344BFEC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NG">
            <a:hlinkClick r:id="" action="ppaction://media"/>
            <a:extLst>
              <a:ext uri="{FF2B5EF4-FFF2-40B4-BE49-F238E27FC236}">
                <a16:creationId xmlns:a16="http://schemas.microsoft.com/office/drawing/2014/main" xmlns="" id="{09D95748-25FE-4A1A-8CE6-B2641F4BC542}"/>
              </a:ext>
            </a:extLst>
          </p:cNvPr>
          <p:cNvPicPr>
            <a:picLocks noRot="1" noChangeAspect="1"/>
          </p:cNvPicPr>
          <p:nvPr>
            <a:wavAudioFile r:embed="rId1" name="NG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07" name="TextBox 1">
            <a:extLst>
              <a:ext uri="{FF2B5EF4-FFF2-40B4-BE49-F238E27FC236}">
                <a16:creationId xmlns:a16="http://schemas.microsoft.com/office/drawing/2014/main" xmlns="" id="{1F5892F4-99C1-46DF-8A64-EA4A6C6702D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836613"/>
            <a:ext cx="4608512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ng</a:t>
            </a:r>
          </a:p>
        </p:txBody>
      </p:sp>
      <p:pic>
        <p:nvPicPr>
          <p:cNvPr id="21508" name="Picture 4">
            <a:extLst>
              <a:ext uri="{FF2B5EF4-FFF2-40B4-BE49-F238E27FC236}">
                <a16:creationId xmlns:a16="http://schemas.microsoft.com/office/drawing/2014/main" xmlns="" id="{99B95C38-0727-4168-A72F-4C9A6F7CDFB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08625" y="1484313"/>
            <a:ext cx="2566988" cy="3662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D1171CC5-F08A-4076-99EF-FBEB9BB2E4B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 (AY)">
            <a:hlinkClick r:id="" action="ppaction://media"/>
            <a:extLst>
              <a:ext uri="{FF2B5EF4-FFF2-40B4-BE49-F238E27FC236}">
                <a16:creationId xmlns:a16="http://schemas.microsoft.com/office/drawing/2014/main" xmlns="" id="{2775CA63-FA45-4176-985D-2AE225DA8196}"/>
              </a:ext>
            </a:extLst>
          </p:cNvPr>
          <p:cNvPicPr>
            <a:picLocks noRot="1" noChangeAspect="1"/>
          </p:cNvPicPr>
          <p:nvPr>
            <a:wavAudioFile r:embed="rId1" name="AI (AY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1" name="TextBox 1">
            <a:extLst>
              <a:ext uri="{FF2B5EF4-FFF2-40B4-BE49-F238E27FC236}">
                <a16:creationId xmlns:a16="http://schemas.microsoft.com/office/drawing/2014/main" xmlns="" id="{AEBD1B0D-0208-429B-A289-182029EBC74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95288" y="100965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ai</a:t>
            </a:r>
          </a:p>
        </p:txBody>
      </p:sp>
      <p:pic>
        <p:nvPicPr>
          <p:cNvPr id="22532" name="Picture 4">
            <a:extLst>
              <a:ext uri="{FF2B5EF4-FFF2-40B4-BE49-F238E27FC236}">
                <a16:creationId xmlns:a16="http://schemas.microsoft.com/office/drawing/2014/main" xmlns="" id="{13A4AC5B-0A63-4F18-AC7A-CDFA98CB17A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84738" y="1235075"/>
            <a:ext cx="3051175" cy="4284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36BD73CB-61DA-4197-8D7D-9E6A0AFD8A3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82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-E">
            <a:hlinkClick r:id="" action="ppaction://media"/>
            <a:extLst>
              <a:ext uri="{FF2B5EF4-FFF2-40B4-BE49-F238E27FC236}">
                <a16:creationId xmlns:a16="http://schemas.microsoft.com/office/drawing/2014/main" xmlns="" id="{933A8AAD-D696-4B02-9B3D-CDD65651BDED}"/>
              </a:ext>
            </a:extLst>
          </p:cNvPr>
          <p:cNvPicPr>
            <a:picLocks noRot="1" noChangeAspect="1"/>
          </p:cNvPicPr>
          <p:nvPr>
            <a:wavAudioFile r:embed="rId1" name="E-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5" name="TextBox 1">
            <a:extLst>
              <a:ext uri="{FF2B5EF4-FFF2-40B4-BE49-F238E27FC236}">
                <a16:creationId xmlns:a16="http://schemas.microsoft.com/office/drawing/2014/main" xmlns="" id="{9F677F05-D5AB-4DE9-9737-0D7800AFCA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ee</a:t>
            </a:r>
          </a:p>
        </p:txBody>
      </p:sp>
      <p:pic>
        <p:nvPicPr>
          <p:cNvPr id="23556" name="Picture 4">
            <a:extLst>
              <a:ext uri="{FF2B5EF4-FFF2-40B4-BE49-F238E27FC236}">
                <a16:creationId xmlns:a16="http://schemas.microsoft.com/office/drawing/2014/main" xmlns="" id="{3F70DA5B-8150-495A-A536-7C0C30637BA2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9950" y="2643188"/>
            <a:ext cx="4610100" cy="2813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D48E1E1-AF1C-450E-9BCD-ACB6CCBCD87B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extBox 1">
            <a:extLst>
              <a:ext uri="{FF2B5EF4-FFF2-40B4-BE49-F238E27FC236}">
                <a16:creationId xmlns:a16="http://schemas.microsoft.com/office/drawing/2014/main" xmlns="" id="{95DAFA26-48E5-4EF3-964A-48E59B7E001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20713" y="1420813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igh</a:t>
            </a:r>
          </a:p>
        </p:txBody>
      </p:sp>
      <p:pic>
        <p:nvPicPr>
          <p:cNvPr id="24579" name="Picture 4">
            <a:extLst>
              <a:ext uri="{FF2B5EF4-FFF2-40B4-BE49-F238E27FC236}">
                <a16:creationId xmlns:a16="http://schemas.microsoft.com/office/drawing/2014/main" xmlns="" id="{274B5FAB-448E-4FD2-94E6-503DE1A5DD0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1000" y="1917700"/>
            <a:ext cx="2779713" cy="277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E (IGH &amp; I-E)">
            <a:hlinkClick r:id="" action="ppaction://media"/>
            <a:extLst>
              <a:ext uri="{FF2B5EF4-FFF2-40B4-BE49-F238E27FC236}">
                <a16:creationId xmlns:a16="http://schemas.microsoft.com/office/drawing/2014/main" xmlns="" id="{7B329F18-AC5C-4D0B-BE71-B2DE58A052F9}"/>
              </a:ext>
            </a:extLst>
          </p:cNvPr>
          <p:cNvPicPr>
            <a:picLocks noRot="1" noChangeAspect="1"/>
          </p:cNvPicPr>
          <p:nvPr>
            <a:wavAudioFile r:embed="rId1" name="IE (IGH &amp; I-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23975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183DF38-1A43-4A2F-9881-5D5E99DF3507}"/>
              </a:ext>
            </a:extLst>
          </p:cNvPr>
          <p:cNvSpPr/>
          <p:nvPr/>
        </p:nvSpPr>
        <p:spPr>
          <a:xfrm>
            <a:off x="658813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3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1">
            <a:extLst>
              <a:ext uri="{FF2B5EF4-FFF2-40B4-BE49-F238E27FC236}">
                <a16:creationId xmlns:a16="http://schemas.microsoft.com/office/drawing/2014/main" xmlns="" id="{BB9AAC83-ED9E-404C-ACAA-0B75577918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oa</a:t>
            </a:r>
          </a:p>
        </p:txBody>
      </p:sp>
      <p:pic>
        <p:nvPicPr>
          <p:cNvPr id="25603" name="Picture 7">
            <a:extLst>
              <a:ext uri="{FF2B5EF4-FFF2-40B4-BE49-F238E27FC236}">
                <a16:creationId xmlns:a16="http://schemas.microsoft.com/office/drawing/2014/main" xmlns="" id="{FD2358A1-1BED-4CCB-B107-51350F4A36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3200" y="1916113"/>
            <a:ext cx="2860675" cy="2709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A (OE &amp; O-E)">
            <a:hlinkClick r:id="" action="ppaction://media"/>
            <a:extLst>
              <a:ext uri="{FF2B5EF4-FFF2-40B4-BE49-F238E27FC236}">
                <a16:creationId xmlns:a16="http://schemas.microsoft.com/office/drawing/2014/main" xmlns="" id="{7D4C2A82-2EB6-4507-B118-C8C532F885B7}"/>
              </a:ext>
            </a:extLst>
          </p:cNvPr>
          <p:cNvPicPr>
            <a:picLocks noRot="1" noChangeAspect="1"/>
          </p:cNvPicPr>
          <p:nvPr>
            <a:wavAudioFile r:embed="rId1" name="OA (OE &amp; O-E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7A2AF2B2-97DC-4744-9F6E-320B9E9AF3E5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1">
            <a:extLst>
              <a:ext uri="{FF2B5EF4-FFF2-40B4-BE49-F238E27FC236}">
                <a16:creationId xmlns:a16="http://schemas.microsoft.com/office/drawing/2014/main" xmlns="" id="{8AFFA490-60A4-40A4-A431-E2A53E0AFBF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79450" y="83661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oo</a:t>
            </a:r>
          </a:p>
        </p:txBody>
      </p:sp>
      <p:pic>
        <p:nvPicPr>
          <p:cNvPr id="26627" name="Picture 2">
            <a:extLst>
              <a:ext uri="{FF2B5EF4-FFF2-40B4-BE49-F238E27FC236}">
                <a16:creationId xmlns:a16="http://schemas.microsoft.com/office/drawing/2014/main" xmlns="" id="{4D4E7029-FE12-4556-B8D0-DAAF7205203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8250" y="1885950"/>
            <a:ext cx="31369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O (Long)">
            <a:hlinkClick r:id="" action="ppaction://media"/>
            <a:extLst>
              <a:ext uri="{FF2B5EF4-FFF2-40B4-BE49-F238E27FC236}">
                <a16:creationId xmlns:a16="http://schemas.microsoft.com/office/drawing/2014/main" xmlns="" id="{E40BC015-004C-4C05-9C67-ED97F81D1ABE}"/>
              </a:ext>
            </a:extLst>
          </p:cNvPr>
          <p:cNvPicPr>
            <a:picLocks noRot="1" noChangeAspect="1"/>
          </p:cNvPicPr>
          <p:nvPr>
            <a:wavAudioFile r:embed="rId1" name="OO (Long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9361BC7B-6752-45DD-AFD5-CFD4427061BC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extBox 1">
            <a:extLst>
              <a:ext uri="{FF2B5EF4-FFF2-40B4-BE49-F238E27FC236}">
                <a16:creationId xmlns:a16="http://schemas.microsoft.com/office/drawing/2014/main" xmlns="" id="{060B0F8A-23F6-486F-8295-F77980E18F0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84213" y="765175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oo</a:t>
            </a:r>
          </a:p>
        </p:txBody>
      </p:sp>
      <p:pic>
        <p:nvPicPr>
          <p:cNvPr id="27651" name="Picture 3">
            <a:extLst>
              <a:ext uri="{FF2B5EF4-FFF2-40B4-BE49-F238E27FC236}">
                <a16:creationId xmlns:a16="http://schemas.microsoft.com/office/drawing/2014/main" xmlns="" id="{09C2EF85-367A-4F4E-97B9-A4A64980866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92725" y="2205038"/>
            <a:ext cx="2581275" cy="2330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OO (Short)">
            <a:hlinkClick r:id="" action="ppaction://media"/>
            <a:extLst>
              <a:ext uri="{FF2B5EF4-FFF2-40B4-BE49-F238E27FC236}">
                <a16:creationId xmlns:a16="http://schemas.microsoft.com/office/drawing/2014/main" xmlns="" id="{9C527582-9FE1-4025-9F09-EC3798E6826B}"/>
              </a:ext>
            </a:extLst>
          </p:cNvPr>
          <p:cNvPicPr>
            <a:picLocks noRot="1" noChangeAspect="1"/>
          </p:cNvPicPr>
          <p:nvPr>
            <a:wavAudioFile r:embed="rId1" name="OO (Short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17C687AA-0805-467F-83E8-D9C25702809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32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R">
            <a:hlinkClick r:id="" action="ppaction://media"/>
            <a:extLst>
              <a:ext uri="{FF2B5EF4-FFF2-40B4-BE49-F238E27FC236}">
                <a16:creationId xmlns:a16="http://schemas.microsoft.com/office/drawing/2014/main" xmlns="" id="{31F82394-5D07-4160-BEDB-AAD4DEDE2B2C}"/>
              </a:ext>
            </a:extLst>
          </p:cNvPr>
          <p:cNvPicPr>
            <a:picLocks noRot="1" noChangeAspect="1"/>
          </p:cNvPicPr>
          <p:nvPr>
            <a:wavAudioFile r:embed="rId1" name="A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8675" name="TextBox 1">
            <a:extLst>
              <a:ext uri="{FF2B5EF4-FFF2-40B4-BE49-F238E27FC236}">
                <a16:creationId xmlns:a16="http://schemas.microsoft.com/office/drawing/2014/main" xmlns="" id="{87434166-1949-4A0A-B975-01B3AB0DA88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765175"/>
            <a:ext cx="4608513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ar</a:t>
            </a:r>
          </a:p>
        </p:txBody>
      </p:sp>
      <p:pic>
        <p:nvPicPr>
          <p:cNvPr id="28676" name="Picture 1">
            <a:extLst>
              <a:ext uri="{FF2B5EF4-FFF2-40B4-BE49-F238E27FC236}">
                <a16:creationId xmlns:a16="http://schemas.microsoft.com/office/drawing/2014/main" xmlns="" id="{860A5863-DEEC-47BD-BDC6-CDE7BF6186D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89550" y="1752600"/>
            <a:ext cx="2892425" cy="289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805DE906-6817-4DD4-A026-86525CD72A41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R (AU &amp; AW)">
            <a:hlinkClick r:id="" action="ppaction://media"/>
            <a:extLst>
              <a:ext uri="{FF2B5EF4-FFF2-40B4-BE49-F238E27FC236}">
                <a16:creationId xmlns:a16="http://schemas.microsoft.com/office/drawing/2014/main" xmlns="" id="{B475280F-B2A6-40FE-9A49-DDC705780AA2}"/>
              </a:ext>
            </a:extLst>
          </p:cNvPr>
          <p:cNvPicPr>
            <a:picLocks noRot="1" noChangeAspect="1"/>
          </p:cNvPicPr>
          <p:nvPr>
            <a:wavAudioFile r:embed="rId1" name="OR (AU &amp; AW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9" name="TextBox 1">
            <a:extLst>
              <a:ext uri="{FF2B5EF4-FFF2-40B4-BE49-F238E27FC236}">
                <a16:creationId xmlns:a16="http://schemas.microsoft.com/office/drawing/2014/main" xmlns="" id="{7928A74A-25B0-4513-B15C-357E1ED17C11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188" y="836613"/>
            <a:ext cx="4608512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or</a:t>
            </a:r>
          </a:p>
        </p:txBody>
      </p:sp>
      <p:pic>
        <p:nvPicPr>
          <p:cNvPr id="29700" name="Picture 5">
            <a:extLst>
              <a:ext uri="{FF2B5EF4-FFF2-40B4-BE49-F238E27FC236}">
                <a16:creationId xmlns:a16="http://schemas.microsoft.com/office/drawing/2014/main" xmlns="" id="{FACFF8CD-46BF-4678-BEFB-485040081D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56313" y="765175"/>
            <a:ext cx="863600" cy="5473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A962F6FC-C986-4E7F-9857-941586981F73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45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extBox 1">
            <a:extLst>
              <a:ext uri="{FF2B5EF4-FFF2-40B4-BE49-F238E27FC236}">
                <a16:creationId xmlns:a16="http://schemas.microsoft.com/office/drawing/2014/main" xmlns="" id="{14201F46-9DAE-444F-8882-4CDD0A67858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539750" y="957263"/>
            <a:ext cx="4608513" cy="4510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ur</a:t>
            </a:r>
          </a:p>
        </p:txBody>
      </p:sp>
      <p:pic>
        <p:nvPicPr>
          <p:cNvPr id="30723" name="Picture 1">
            <a:extLst>
              <a:ext uri="{FF2B5EF4-FFF2-40B4-BE49-F238E27FC236}">
                <a16:creationId xmlns:a16="http://schemas.microsoft.com/office/drawing/2014/main" xmlns="" id="{FBE36C5A-E1B4-41E6-A446-B6C4F2CDB37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2382838"/>
            <a:ext cx="2873375" cy="2239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ER (IR &amp; UR)">
            <a:hlinkClick r:id="" action="ppaction://media"/>
            <a:extLst>
              <a:ext uri="{FF2B5EF4-FFF2-40B4-BE49-F238E27FC236}">
                <a16:creationId xmlns:a16="http://schemas.microsoft.com/office/drawing/2014/main" xmlns="" id="{3BCC09DA-F355-430B-9F32-44B48BBCC579}"/>
              </a:ext>
            </a:extLst>
          </p:cNvPr>
          <p:cNvPicPr>
            <a:picLocks noRot="1" noChangeAspect="1"/>
          </p:cNvPicPr>
          <p:nvPr>
            <a:wavAudioFile r:embed="rId1" name="ER (IR &amp; UR).wav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7763" y="5467350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E3F3645A-0854-402C-8AAF-1DE0BE8FB9F0}"/>
              </a:ext>
            </a:extLst>
          </p:cNvPr>
          <p:cNvSpPr/>
          <p:nvPr/>
        </p:nvSpPr>
        <p:spPr>
          <a:xfrm>
            <a:off x="623888" y="5314950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U (OW)">
            <a:hlinkClick r:id="" action="ppaction://media"/>
            <a:extLst>
              <a:ext uri="{FF2B5EF4-FFF2-40B4-BE49-F238E27FC236}">
                <a16:creationId xmlns:a16="http://schemas.microsoft.com/office/drawing/2014/main" xmlns="" id="{2F6DA1EA-6B39-4D56-846D-9B515AB2358B}"/>
              </a:ext>
            </a:extLst>
          </p:cNvPr>
          <p:cNvPicPr>
            <a:picLocks noRot="1" noChangeAspect="1"/>
          </p:cNvPicPr>
          <p:nvPr>
            <a:wavAudioFile r:embed="rId1" name="OU (OW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47" name="TextBox 1">
            <a:extLst>
              <a:ext uri="{FF2B5EF4-FFF2-40B4-BE49-F238E27FC236}">
                <a16:creationId xmlns:a16="http://schemas.microsoft.com/office/drawing/2014/main" xmlns="" id="{CB87322C-08B0-419E-B8FA-C8C3C66C643B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196975"/>
            <a:ext cx="4608512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ow</a:t>
            </a:r>
          </a:p>
        </p:txBody>
      </p:sp>
      <p:pic>
        <p:nvPicPr>
          <p:cNvPr id="31748" name="Picture 4">
            <a:extLst>
              <a:ext uri="{FF2B5EF4-FFF2-40B4-BE49-F238E27FC236}">
                <a16:creationId xmlns:a16="http://schemas.microsoft.com/office/drawing/2014/main" xmlns="" id="{2BC30EF1-1DC7-4910-9AB1-A000C054C93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0338" y="1895475"/>
            <a:ext cx="3324225" cy="2551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1EF7FEB7-FD6C-4958-9922-0D3B29A7B2A9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8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I (OY)">
            <a:hlinkClick r:id="" action="ppaction://media"/>
            <a:extLst>
              <a:ext uri="{FF2B5EF4-FFF2-40B4-BE49-F238E27FC236}">
                <a16:creationId xmlns:a16="http://schemas.microsoft.com/office/drawing/2014/main" xmlns="" id="{07CF3EB7-83C5-4DB4-9F40-78FDD356BBDE}"/>
              </a:ext>
            </a:extLst>
          </p:cNvPr>
          <p:cNvPicPr>
            <a:picLocks noRot="1" noChangeAspect="1"/>
          </p:cNvPicPr>
          <p:nvPr>
            <a:wavAudioFile r:embed="rId1" name="OI (OY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1" name="TextBox 1">
            <a:extLst>
              <a:ext uri="{FF2B5EF4-FFF2-40B4-BE49-F238E27FC236}">
                <a16:creationId xmlns:a16="http://schemas.microsoft.com/office/drawing/2014/main" xmlns="" id="{221F209D-01BD-4D89-81D9-9E2174B3E0F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827088" y="1009650"/>
            <a:ext cx="4608512" cy="45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8700">
                <a:solidFill>
                  <a:schemeClr val="tx1"/>
                </a:solidFill>
              </a:rPr>
              <a:t>oi</a:t>
            </a:r>
          </a:p>
        </p:txBody>
      </p:sp>
      <p:pic>
        <p:nvPicPr>
          <p:cNvPr id="32772" name="Picture 5">
            <a:extLst>
              <a:ext uri="{FF2B5EF4-FFF2-40B4-BE49-F238E27FC236}">
                <a16:creationId xmlns:a16="http://schemas.microsoft.com/office/drawing/2014/main" xmlns="" id="{0FD58321-4E9D-42AB-BF1C-9B606869467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1504950"/>
            <a:ext cx="2511425" cy="351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96E90925-612F-4DD8-895A-9BCE0E870628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AR">
            <a:hlinkClick r:id="" action="ppaction://media"/>
            <a:extLst>
              <a:ext uri="{FF2B5EF4-FFF2-40B4-BE49-F238E27FC236}">
                <a16:creationId xmlns:a16="http://schemas.microsoft.com/office/drawing/2014/main" xmlns="" id="{11FD265A-4E72-447A-AA70-CE66FF8799D8}"/>
              </a:ext>
            </a:extLst>
          </p:cNvPr>
          <p:cNvPicPr>
            <a:picLocks noRot="1" noChangeAspect="1"/>
          </p:cNvPicPr>
          <p:nvPr>
            <a:wavAudioFile r:embed="rId1" name="EA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5" name="TextBox 1">
            <a:extLst>
              <a:ext uri="{FF2B5EF4-FFF2-40B4-BE49-F238E27FC236}">
                <a16:creationId xmlns:a16="http://schemas.microsoft.com/office/drawing/2014/main" xmlns="" id="{49CC5FC5-C864-431F-84CF-98C792DCA920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ear</a:t>
            </a:r>
          </a:p>
        </p:txBody>
      </p:sp>
      <p:pic>
        <p:nvPicPr>
          <p:cNvPr id="33796" name="Picture 1">
            <a:extLst>
              <a:ext uri="{FF2B5EF4-FFF2-40B4-BE49-F238E27FC236}">
                <a16:creationId xmlns:a16="http://schemas.microsoft.com/office/drawing/2014/main" xmlns="" id="{4D9B6B9C-FBBE-4577-8A77-B726033E3C6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7338" y="2222500"/>
            <a:ext cx="2735262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351AA828-B812-43BE-B7B9-782DBD4B844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59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ER (IR &amp; UR)">
            <a:hlinkClick r:id="" action="ppaction://media"/>
            <a:extLst>
              <a:ext uri="{FF2B5EF4-FFF2-40B4-BE49-F238E27FC236}">
                <a16:creationId xmlns:a16="http://schemas.microsoft.com/office/drawing/2014/main" xmlns="" id="{92FCBC00-F162-4789-AEC8-ED00721D7371}"/>
              </a:ext>
            </a:extLst>
          </p:cNvPr>
          <p:cNvPicPr>
            <a:picLocks noRot="1" noChangeAspect="1"/>
          </p:cNvPicPr>
          <p:nvPr>
            <a:wavAudioFile r:embed="rId1" name="ER (IR &amp; UR)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19" name="TextBox 1">
            <a:extLst>
              <a:ext uri="{FF2B5EF4-FFF2-40B4-BE49-F238E27FC236}">
                <a16:creationId xmlns:a16="http://schemas.microsoft.com/office/drawing/2014/main" xmlns="" id="{C59E05CA-01F4-48E0-9744-5527F034DEF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00113" y="1385888"/>
            <a:ext cx="4608512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AU" altLang="en-US" sz="23900">
                <a:solidFill>
                  <a:schemeClr val="tx1"/>
                </a:solidFill>
              </a:rPr>
              <a:t>er</a:t>
            </a:r>
            <a:endParaRPr lang="en-GB" altLang="en-US" sz="23900">
              <a:solidFill>
                <a:schemeClr val="tx1"/>
              </a:solidFill>
            </a:endParaRPr>
          </a:p>
        </p:txBody>
      </p:sp>
      <p:pic>
        <p:nvPicPr>
          <p:cNvPr id="34820" name="Picture 4">
            <a:extLst>
              <a:ext uri="{FF2B5EF4-FFF2-40B4-BE49-F238E27FC236}">
                <a16:creationId xmlns:a16="http://schemas.microsoft.com/office/drawing/2014/main" xmlns="" id="{A86DB4B0-A5E0-4606-8F98-A846CE8BA415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3138" y="2273300"/>
            <a:ext cx="3448050" cy="4132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6D985960-31A9-4828-A39A-AB3563014745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64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AIR">
            <a:hlinkClick r:id="" action="ppaction://media"/>
            <a:extLst>
              <a:ext uri="{FF2B5EF4-FFF2-40B4-BE49-F238E27FC236}">
                <a16:creationId xmlns:a16="http://schemas.microsoft.com/office/drawing/2014/main" xmlns="" id="{3FA011A8-E968-4CA7-B2C9-7A4D75396005}"/>
              </a:ext>
            </a:extLst>
          </p:cNvPr>
          <p:cNvPicPr>
            <a:picLocks noRot="1" noChangeAspect="1"/>
          </p:cNvPicPr>
          <p:nvPr>
            <a:wavAudioFile r:embed="rId1" name="AIR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5843" name="TextBox 1">
            <a:extLst>
              <a:ext uri="{FF2B5EF4-FFF2-40B4-BE49-F238E27FC236}">
                <a16:creationId xmlns:a16="http://schemas.microsoft.com/office/drawing/2014/main" xmlns="" id="{10E92ADA-BE21-4C7B-BA0A-0C212F045E1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71550" y="1341438"/>
            <a:ext cx="4608513" cy="37703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air</a:t>
            </a:r>
          </a:p>
        </p:txBody>
      </p:sp>
      <p:pic>
        <p:nvPicPr>
          <p:cNvPr id="35844" name="Picture 4">
            <a:extLst>
              <a:ext uri="{FF2B5EF4-FFF2-40B4-BE49-F238E27FC236}">
                <a16:creationId xmlns:a16="http://schemas.microsoft.com/office/drawing/2014/main" xmlns="" id="{56898DED-E363-4695-8870-5A4F157D264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1150" y="1073150"/>
            <a:ext cx="2757488" cy="4630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4656584C-C8C1-4031-AE4F-33DF25C6C92F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URE">
            <a:hlinkClick r:id="" action="ppaction://media"/>
            <a:extLst>
              <a:ext uri="{FF2B5EF4-FFF2-40B4-BE49-F238E27FC236}">
                <a16:creationId xmlns:a16="http://schemas.microsoft.com/office/drawing/2014/main" xmlns="" id="{FC6825DB-B96E-4821-B4EC-359CA44E875B}"/>
              </a:ext>
            </a:extLst>
          </p:cNvPr>
          <p:cNvPicPr>
            <a:picLocks noRot="1" noChangeAspect="1"/>
          </p:cNvPicPr>
          <p:nvPr>
            <a:wavAudioFile r:embed="rId1" name="URE.wav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1763" y="5526088"/>
            <a:ext cx="609600" cy="609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6867" name="TextBox 1">
            <a:extLst>
              <a:ext uri="{FF2B5EF4-FFF2-40B4-BE49-F238E27FC236}">
                <a16:creationId xmlns:a16="http://schemas.microsoft.com/office/drawing/2014/main" xmlns="" id="{04384739-2310-4EC1-94CD-3746657E457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957263" y="260350"/>
            <a:ext cx="4608512" cy="377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400">
                <a:solidFill>
                  <a:srgbClr val="1C1C1C"/>
                </a:solidFill>
                <a:latin typeface="Twinkl" pitchFamily="2" charset="0"/>
                <a:ea typeface="Sassoon Infant Rg" panose="02000503030000020003" pitchFamily="50" charset="0"/>
                <a:cs typeface="Sassoon Infant Rg" panose="02000503030000020003" pitchFamily="50" charset="0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23900">
                <a:solidFill>
                  <a:schemeClr val="tx1"/>
                </a:solidFill>
              </a:rPr>
              <a:t>ure</a:t>
            </a:r>
          </a:p>
        </p:txBody>
      </p:sp>
      <p:pic>
        <p:nvPicPr>
          <p:cNvPr id="36868" name="Picture 3">
            <a:extLst>
              <a:ext uri="{FF2B5EF4-FFF2-40B4-BE49-F238E27FC236}">
                <a16:creationId xmlns:a16="http://schemas.microsoft.com/office/drawing/2014/main" xmlns="" id="{00848837-FA71-4938-B9FB-87DD72C9C8F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263" y="3487738"/>
            <a:ext cx="28527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Play Sound">
            <a:extLst>
              <a:ext uri="{FF2B5EF4-FFF2-40B4-BE49-F238E27FC236}">
                <a16:creationId xmlns:a16="http://schemas.microsoft.com/office/drawing/2014/main" xmlns="" id="{03073CB3-A6BD-4D9B-A940-61AEEE63B611}"/>
              </a:ext>
            </a:extLst>
          </p:cNvPr>
          <p:cNvSpPr/>
          <p:nvPr/>
        </p:nvSpPr>
        <p:spPr>
          <a:xfrm>
            <a:off x="573088" y="5373688"/>
            <a:ext cx="2266950" cy="914400"/>
          </a:xfrm>
          <a:prstGeom prst="roundRect">
            <a:avLst/>
          </a:prstGeom>
          <a:solidFill>
            <a:srgbClr val="18A0D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n-GB" sz="2800" b="1" dirty="0"/>
              <a:t>Play Sound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audio>
              <p:cMediaNode vol="8000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 nodeType="clickPar">
                      <p:stCondLst>
                        <p:cond delay="0"/>
                      </p:stCondLst>
                      <p:childTnLst>
                        <p:par>
                          <p:cTn id="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7" dur="78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xmlns="" name="PowerPoint Guidance.pptx" id="{1A668E89-7EBF-46BC-97CC-8BA0273F40FB}" vid="{55997E52-F108-4BFE-ADA4-3FDEC1E52D30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111</TotalTime>
  <Words>154</Words>
  <Application>Microsoft Office PowerPoint</Application>
  <PresentationFormat>On-screen Show (4:3)</PresentationFormat>
  <Paragraphs>60</Paragraphs>
  <Slides>30</Slides>
  <Notes>0</Notes>
  <HiddenSlides>0</HiddenSlides>
  <MMClips>27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30</vt:i4>
      </vt:variant>
    </vt:vector>
  </HeadingPairs>
  <TitlesOfParts>
    <vt:vector size="37" baseType="lpstr">
      <vt:lpstr>Arial</vt:lpstr>
      <vt:lpstr>Tuffy</vt:lpstr>
      <vt:lpstr>Twinkl SemiBold</vt:lpstr>
      <vt:lpstr>Calibri</vt:lpstr>
      <vt:lpstr>Twinkl</vt:lpstr>
      <vt:lpstr>Sassoon Infant Rg</vt:lpstr>
      <vt:lpstr>Office Theme</vt:lpstr>
      <vt:lpstr>Guidance for Video/Audio in PowerPoints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Sarah Williamson</dc:creator>
  <cp:lastModifiedBy>Nicola Earl</cp:lastModifiedBy>
  <cp:revision>16</cp:revision>
  <dcterms:created xsi:type="dcterms:W3CDTF">2018-04-25T08:02:42Z</dcterms:created>
  <dcterms:modified xsi:type="dcterms:W3CDTF">2021-06-23T20:54:44Z</dcterms:modified>
</cp:coreProperties>
</file>