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78" r:id="rId3"/>
    <p:sldId id="279" r:id="rId4"/>
    <p:sldId id="280" r:id="rId5"/>
    <p:sldId id="281" r:id="rId6"/>
    <p:sldId id="282" r:id="rId7"/>
    <p:sldId id="283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anose="020B0604020202020204" charset="0"/>
      <p:regular r:id="rId16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9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-1104" y="-9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33ADC0C-68D5-4306-93E5-A56E88AF897C}"/>
              </a:ext>
            </a:extLst>
          </p:cNvPr>
          <p:cNvSpPr txBox="1"/>
          <p:nvPr/>
        </p:nvSpPr>
        <p:spPr>
          <a:xfrm>
            <a:off x="1098958" y="1887523"/>
            <a:ext cx="695447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16600" b="1" dirty="0"/>
              <a:t>the</a:t>
            </a:r>
          </a:p>
        </p:txBody>
      </p:sp>
    </p:spTree>
    <p:extLst>
      <p:ext uri="{BB962C8B-B14F-4D97-AF65-F5344CB8AC3E}">
        <p14:creationId xmlns:p14="http://schemas.microsoft.com/office/powerpoint/2010/main" val="6778693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33ADC0C-68D5-4306-93E5-A56E88AF897C}"/>
              </a:ext>
            </a:extLst>
          </p:cNvPr>
          <p:cNvSpPr txBox="1"/>
          <p:nvPr/>
        </p:nvSpPr>
        <p:spPr>
          <a:xfrm>
            <a:off x="1098958" y="1887523"/>
            <a:ext cx="695447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16600" b="1" dirty="0"/>
              <a:t>to</a:t>
            </a:r>
          </a:p>
        </p:txBody>
      </p:sp>
    </p:spTree>
    <p:extLst>
      <p:ext uri="{BB962C8B-B14F-4D97-AF65-F5344CB8AC3E}">
        <p14:creationId xmlns:p14="http://schemas.microsoft.com/office/powerpoint/2010/main" val="2387890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33ADC0C-68D5-4306-93E5-A56E88AF897C}"/>
              </a:ext>
            </a:extLst>
          </p:cNvPr>
          <p:cNvSpPr txBox="1"/>
          <p:nvPr/>
        </p:nvSpPr>
        <p:spPr>
          <a:xfrm>
            <a:off x="1098958" y="1887523"/>
            <a:ext cx="695447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16600" b="1" dirty="0"/>
              <a:t>I</a:t>
            </a:r>
          </a:p>
        </p:txBody>
      </p:sp>
    </p:spTree>
    <p:extLst>
      <p:ext uri="{BB962C8B-B14F-4D97-AF65-F5344CB8AC3E}">
        <p14:creationId xmlns:p14="http://schemas.microsoft.com/office/powerpoint/2010/main" val="5527529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33ADC0C-68D5-4306-93E5-A56E88AF897C}"/>
              </a:ext>
            </a:extLst>
          </p:cNvPr>
          <p:cNvSpPr txBox="1"/>
          <p:nvPr/>
        </p:nvSpPr>
        <p:spPr>
          <a:xfrm>
            <a:off x="1098958" y="1887523"/>
            <a:ext cx="695447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16600" b="1" dirty="0"/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4339970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33ADC0C-68D5-4306-93E5-A56E88AF897C}"/>
              </a:ext>
            </a:extLst>
          </p:cNvPr>
          <p:cNvSpPr txBox="1"/>
          <p:nvPr/>
        </p:nvSpPr>
        <p:spPr>
          <a:xfrm>
            <a:off x="1098958" y="1887523"/>
            <a:ext cx="695447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16600" b="1" dirty="0"/>
              <a:t>go</a:t>
            </a:r>
          </a:p>
        </p:txBody>
      </p:sp>
    </p:spTree>
    <p:extLst>
      <p:ext uri="{BB962C8B-B14F-4D97-AF65-F5344CB8AC3E}">
        <p14:creationId xmlns:p14="http://schemas.microsoft.com/office/powerpoint/2010/main" val="1545667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33ADC0C-68D5-4306-93E5-A56E88AF897C}"/>
              </a:ext>
            </a:extLst>
          </p:cNvPr>
          <p:cNvSpPr txBox="1"/>
          <p:nvPr/>
        </p:nvSpPr>
        <p:spPr>
          <a:xfrm>
            <a:off x="1098958" y="1887523"/>
            <a:ext cx="695447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16600" b="1" dirty="0"/>
              <a:t>into</a:t>
            </a:r>
          </a:p>
        </p:txBody>
      </p:sp>
    </p:spTree>
    <p:extLst>
      <p:ext uri="{BB962C8B-B14F-4D97-AF65-F5344CB8AC3E}">
        <p14:creationId xmlns:p14="http://schemas.microsoft.com/office/powerpoint/2010/main" val="27125960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</TotalTime>
  <Words>6</Words>
  <Application>Microsoft Office PowerPoint</Application>
  <PresentationFormat>On-screen Show (4:3)</PresentationFormat>
  <Paragraphs>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 A5</dc:creator>
  <cp:lastModifiedBy>Nicola Earl</cp:lastModifiedBy>
  <cp:revision>1</cp:revision>
  <dcterms:created xsi:type="dcterms:W3CDTF">2021-06-17T23:27:15Z</dcterms:created>
  <dcterms:modified xsi:type="dcterms:W3CDTF">2022-03-21T17:18:02Z</dcterms:modified>
</cp:coreProperties>
</file>