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</p:sldIdLst>
  <p:sldSz cx="9144000" cy="6858000" type="screen4x3"/>
  <p:notesSz cx="6858000" cy="9144000"/>
  <p:embeddedFontLst>
    <p:embeddedFont>
      <p:font typeface="Tuffy" panose="020B0603060100000000" pitchFamily="3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uffy-TTF" panose="020B0603060100000000" charset="0"/>
      <p:regular r:id="rId24"/>
      <p:bold r:id="rId25"/>
      <p:italic r:id="rId26"/>
      <p:boldItalic r:id="rId27"/>
    </p:embeddedFont>
    <p:embeddedFont>
      <p:font typeface="Twinkl" pitchFamily="2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2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02" y="1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3997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Frost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601D63-D2E1-43BC-8D92-B986BC17E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99" y="1426562"/>
            <a:ext cx="6908676" cy="4605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Ice</a:t>
            </a:r>
            <a:endParaRPr lang="en-GB" altLang="en-US" sz="2800" dirty="0">
              <a:solidFill>
                <a:schemeClr val="tx1"/>
              </a:solidFill>
              <a:latin typeface="+mn-lt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C24B88-FFA2-41B1-BA20-C5BCF7D5D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57" y="1439435"/>
            <a:ext cx="6893959" cy="4782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997373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Snow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2C9165-DB40-4E9D-98EA-67E7C9AC4E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818" y="1586579"/>
            <a:ext cx="6748838" cy="4499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733555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3997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Snowman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A21295-7B87-4413-8AB8-4CAF7E93D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49" y="1480505"/>
            <a:ext cx="7134375" cy="4652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785167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Skiing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4003D6-0528-4C23-AADE-47EFF3BD0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15" y="1490334"/>
            <a:ext cx="7139844" cy="4759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51345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Snowboarding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2B29D9-DDBA-425A-8BFF-1A80A4ADB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81" y="1479349"/>
            <a:ext cx="6277511" cy="47081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01611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8201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Log Cabin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AECCF1-B7AB-425B-BF7C-174ABD289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72" y="1788882"/>
            <a:ext cx="7072729" cy="35805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37207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Trees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132AF9-47EB-4EF5-9EB4-AD92C423D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19" y="1529831"/>
            <a:ext cx="7248237" cy="40695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896548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Fog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D02AC1-8C41-49F6-B84F-FADC3AB43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184" y="1496484"/>
            <a:ext cx="6453981" cy="460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39148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Gloves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6EDC51-D781-4161-A717-8BFBB3C5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648" y="1438410"/>
            <a:ext cx="5817177" cy="43660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146615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Hat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8B9CB3-5E42-4A33-8D70-D607E5D88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530" y="1488340"/>
            <a:ext cx="6460133" cy="43067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741555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4800" dirty="0">
                <a:solidFill>
                  <a:schemeClr val="tx1"/>
                </a:solidFill>
                <a:latin typeface="+mn-lt"/>
                <a:ea typeface="Tuffy" panose="020B0603060100000000" pitchFamily="34" charset="0"/>
                <a:cs typeface="Arial" panose="020B0604020202020204" pitchFamily="34" charset="0"/>
              </a:rPr>
              <a:t>Scarf</a:t>
            </a:r>
          </a:p>
        </p:txBody>
      </p:sp>
      <p:sp>
        <p:nvSpPr>
          <p:cNvPr id="14" name="Title 2"/>
          <p:cNvSpPr>
            <a:spLocks/>
          </p:cNvSpPr>
          <p:nvPr/>
        </p:nvSpPr>
        <p:spPr bwMode="auto">
          <a:xfrm>
            <a:off x="-6697837" y="1788882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10C382-211D-40C0-A38B-BC0AB2898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06" y="1628623"/>
            <a:ext cx="7078262" cy="4600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68724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</TotalTime>
  <Words>157</Words>
  <Application>Microsoft Office PowerPoint</Application>
  <PresentationFormat>On-screen Show (4:3)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Tuffy</vt:lpstr>
      <vt:lpstr>Calibri</vt:lpstr>
      <vt:lpstr>Tuffy-TTF</vt:lpstr>
      <vt:lpstr>Twinkl</vt:lpstr>
      <vt:lpstr>Arial</vt:lpstr>
      <vt:lpstr>Office Theme</vt:lpstr>
      <vt:lpstr>Frost</vt:lpstr>
      <vt:lpstr>Ice</vt:lpstr>
      <vt:lpstr>Snow</vt:lpstr>
      <vt:lpstr>Snowman</vt:lpstr>
      <vt:lpstr>Skiing</vt:lpstr>
      <vt:lpstr>Snowboarding</vt:lpstr>
      <vt:lpstr>Log Cabin</vt:lpstr>
      <vt:lpstr>Trees</vt:lpstr>
      <vt:lpstr>Fog</vt:lpstr>
      <vt:lpstr>Gloves</vt:lpstr>
      <vt:lpstr>Hat</vt:lpstr>
      <vt:lpstr>Scarf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Frost</dc:title>
  <dc:creator>Emily Holden</dc:creator>
  <cp:lastModifiedBy>Emily Holden</cp:lastModifiedBy>
  <cp:revision>2</cp:revision>
  <dcterms:created xsi:type="dcterms:W3CDTF">2018-11-23T14:55:56Z</dcterms:created>
  <dcterms:modified xsi:type="dcterms:W3CDTF">2018-11-23T15:12:21Z</dcterms:modified>
</cp:coreProperties>
</file>